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566" r:id="rId3"/>
    <p:sldId id="289" r:id="rId4"/>
    <p:sldId id="287" r:id="rId5"/>
    <p:sldId id="290" r:id="rId6"/>
    <p:sldId id="291" r:id="rId7"/>
    <p:sldId id="316" r:id="rId8"/>
    <p:sldId id="317" r:id="rId9"/>
    <p:sldId id="318" r:id="rId10"/>
    <p:sldId id="319" r:id="rId11"/>
    <p:sldId id="320" r:id="rId12"/>
    <p:sldId id="321" r:id="rId13"/>
    <p:sldId id="322" r:id="rId14"/>
    <p:sldId id="297" r:id="rId15"/>
    <p:sldId id="294" r:id="rId16"/>
    <p:sldId id="298" r:id="rId17"/>
    <p:sldId id="323" r:id="rId18"/>
    <p:sldId id="299" r:id="rId19"/>
    <p:sldId id="324" r:id="rId20"/>
    <p:sldId id="325" r:id="rId21"/>
    <p:sldId id="326" r:id="rId22"/>
    <p:sldId id="327" r:id="rId23"/>
    <p:sldId id="328" r:id="rId24"/>
    <p:sldId id="329" r:id="rId25"/>
    <p:sldId id="301" r:id="rId26"/>
    <p:sldId id="330" r:id="rId27"/>
    <p:sldId id="303" r:id="rId28"/>
    <p:sldId id="304" r:id="rId29"/>
    <p:sldId id="331" r:id="rId30"/>
    <p:sldId id="332" r:id="rId31"/>
    <p:sldId id="333" r:id="rId32"/>
    <p:sldId id="334" r:id="rId33"/>
    <p:sldId id="335" r:id="rId34"/>
    <p:sldId id="336" r:id="rId35"/>
    <p:sldId id="337" r:id="rId36"/>
    <p:sldId id="338" r:id="rId37"/>
    <p:sldId id="340" r:id="rId38"/>
    <p:sldId id="339" r:id="rId39"/>
    <p:sldId id="341" r:id="rId40"/>
    <p:sldId id="280" r:id="rId41"/>
    <p:sldId id="296" r:id="rId42"/>
    <p:sldId id="342" r:id="rId43"/>
    <p:sldId id="2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2243C-E67E-23C0-2135-F20CFBB15FF3}" v="1" dt="2024-07-16T07:38:05.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opade" userId="S::suraj.chopade@bostoninstituteofanalytics.org::dcc44ee8-6a65-4538-a5e1-c87e14ca7a61" providerId="AD" clId="Web-{1CA2243C-E67E-23C0-2135-F20CFBB15FF3}"/>
    <pc:docChg chg="addSld">
      <pc:chgData name="Suraj Chopade" userId="S::suraj.chopade@bostoninstituteofanalytics.org::dcc44ee8-6a65-4538-a5e1-c87e14ca7a61" providerId="AD" clId="Web-{1CA2243C-E67E-23C0-2135-F20CFBB15FF3}" dt="2024-07-16T07:38:05.381" v="0"/>
      <pc:docMkLst>
        <pc:docMk/>
      </pc:docMkLst>
      <pc:sldChg chg="add">
        <pc:chgData name="Suraj Chopade" userId="S::suraj.chopade@bostoninstituteofanalytics.org::dcc44ee8-6a65-4538-a5e1-c87e14ca7a61" providerId="AD" clId="Web-{1CA2243C-E67E-23C0-2135-F20CFBB15FF3}" dt="2024-07-16T07:38:05.381" v="0"/>
        <pc:sldMkLst>
          <pc:docMk/>
          <pc:sldMk cId="228880180" sldId="566"/>
        </pc:sldMkLst>
      </pc:sldChg>
    </pc:docChg>
  </pc:docChgLst>
  <pc:docChgLst>
    <pc:chgData name="Suraj Chopade" userId="S::suraj.chopade@bostoninstituteofanalytics.org::dcc44ee8-6a65-4538-a5e1-c87e14ca7a61" providerId="AD" clId="Web-{9F8649DA-7E49-AB97-9994-DC3C1A0F04B4}"/>
    <pc:docChg chg="modSld">
      <pc:chgData name="Suraj Chopade" userId="S::suraj.chopade@bostoninstituteofanalytics.org::dcc44ee8-6a65-4538-a5e1-c87e14ca7a61" providerId="AD" clId="Web-{9F8649DA-7E49-AB97-9994-DC3C1A0F04B4}" dt="2023-10-07T13:27:48.896" v="10" actId="20577"/>
      <pc:docMkLst>
        <pc:docMk/>
      </pc:docMkLst>
      <pc:sldChg chg="addSp delSp">
        <pc:chgData name="Suraj Chopade" userId="S::suraj.chopade@bostoninstituteofanalytics.org::dcc44ee8-6a65-4538-a5e1-c87e14ca7a61" providerId="AD" clId="Web-{9F8649DA-7E49-AB97-9994-DC3C1A0F04B4}" dt="2023-10-07T13:20:12.735" v="2"/>
        <pc:sldMkLst>
          <pc:docMk/>
          <pc:sldMk cId="4235558439" sldId="287"/>
        </pc:sldMkLst>
        <pc:picChg chg="add del">
          <ac:chgData name="Suraj Chopade" userId="S::suraj.chopade@bostoninstituteofanalytics.org::dcc44ee8-6a65-4538-a5e1-c87e14ca7a61" providerId="AD" clId="Web-{9F8649DA-7E49-AB97-9994-DC3C1A0F04B4}" dt="2023-10-07T13:20:12.735" v="2"/>
          <ac:picMkLst>
            <pc:docMk/>
            <pc:sldMk cId="4235558439" sldId="287"/>
            <ac:picMk id="6" creationId="{00000000-0000-0000-0000-000000000000}"/>
          </ac:picMkLst>
        </pc:picChg>
      </pc:sldChg>
      <pc:sldChg chg="modSp">
        <pc:chgData name="Suraj Chopade" userId="S::suraj.chopade@bostoninstituteofanalytics.org::dcc44ee8-6a65-4538-a5e1-c87e14ca7a61" providerId="AD" clId="Web-{9F8649DA-7E49-AB97-9994-DC3C1A0F04B4}" dt="2023-10-07T13:27:48.896" v="10" actId="20577"/>
        <pc:sldMkLst>
          <pc:docMk/>
          <pc:sldMk cId="2858172243" sldId="318"/>
        </pc:sldMkLst>
        <pc:spChg chg="mod">
          <ac:chgData name="Suraj Chopade" userId="S::suraj.chopade@bostoninstituteofanalytics.org::dcc44ee8-6a65-4538-a5e1-c87e14ca7a61" providerId="AD" clId="Web-{9F8649DA-7E49-AB97-9994-DC3C1A0F04B4}" dt="2023-10-07T13:27:48.896" v="10" actId="20577"/>
          <ac:spMkLst>
            <pc:docMk/>
            <pc:sldMk cId="2858172243" sldId="318"/>
            <ac:spMk id="4" creationId="{A023B9AF-FE30-C90E-86F2-C19CFAA398E0}"/>
          </ac:spMkLst>
        </pc:spChg>
      </pc:sldChg>
    </pc:docChg>
  </pc:docChgLst>
  <pc:docChgLst>
    <pc:chgData name="Rahul Suresh Deshbhratar" userId="S::rahul.deshbhratar@bostoninstituteofanalytics.org::cd971814-19eb-449f-b661-8cc665f4aa4d" providerId="AD" clId="Web-{1E35C553-55E6-1C46-9B3A-8C38B0653717}"/>
    <pc:docChg chg="modSld sldOrd">
      <pc:chgData name="Rahul Suresh Deshbhratar" userId="S::rahul.deshbhratar@bostoninstituteofanalytics.org::cd971814-19eb-449f-b661-8cc665f4aa4d" providerId="AD" clId="Web-{1E35C553-55E6-1C46-9B3A-8C38B0653717}" dt="2023-11-23T07:25:31.688" v="1"/>
      <pc:docMkLst>
        <pc:docMk/>
      </pc:docMkLst>
      <pc:sldChg chg="modSp">
        <pc:chgData name="Rahul Suresh Deshbhratar" userId="S::rahul.deshbhratar@bostoninstituteofanalytics.org::cd971814-19eb-449f-b661-8cc665f4aa4d" providerId="AD" clId="Web-{1E35C553-55E6-1C46-9B3A-8C38B0653717}" dt="2023-11-23T06:38:06.436" v="0"/>
        <pc:sldMkLst>
          <pc:docMk/>
          <pc:sldMk cId="3306728401" sldId="298"/>
        </pc:sldMkLst>
        <pc:graphicFrameChg chg="mod modGraphic">
          <ac:chgData name="Rahul Suresh Deshbhratar" userId="S::rahul.deshbhratar@bostoninstituteofanalytics.org::cd971814-19eb-449f-b661-8cc665f4aa4d" providerId="AD" clId="Web-{1E35C553-55E6-1C46-9B3A-8C38B0653717}" dt="2023-11-23T06:38:06.436" v="0"/>
          <ac:graphicFrameMkLst>
            <pc:docMk/>
            <pc:sldMk cId="3306728401" sldId="298"/>
            <ac:graphicFrameMk id="6" creationId="{683BCEB9-D97D-1092-6693-5FEA96A2BF01}"/>
          </ac:graphicFrameMkLst>
        </pc:graphicFrameChg>
      </pc:sldChg>
      <pc:sldChg chg="ord">
        <pc:chgData name="Rahul Suresh Deshbhratar" userId="S::rahul.deshbhratar@bostoninstituteofanalytics.org::cd971814-19eb-449f-b661-8cc665f4aa4d" providerId="AD" clId="Web-{1E35C553-55E6-1C46-9B3A-8C38B0653717}" dt="2023-11-23T07:25:31.688" v="1"/>
        <pc:sldMkLst>
          <pc:docMk/>
          <pc:sldMk cId="3612423270" sldId="339"/>
        </pc:sldMkLst>
      </pc:sldChg>
    </pc:docChg>
  </pc:docChgLst>
  <pc:docChgLst>
    <pc:chgData name="Suraj Chopade" userId="S::suraj.chopade@bostoninstituteofanalytics.org::dcc44ee8-6a65-4538-a5e1-c87e14ca7a61" providerId="AD" clId="Web-{02704652-52D9-BE9B-6974-4A730E92744C}"/>
    <pc:docChg chg="addSld delSld modSld">
      <pc:chgData name="Suraj Chopade" userId="S::suraj.chopade@bostoninstituteofanalytics.org::dcc44ee8-6a65-4538-a5e1-c87e14ca7a61" providerId="AD" clId="Web-{02704652-52D9-BE9B-6974-4A730E92744C}" dt="2023-11-22T13:57:04.516" v="31" actId="1076"/>
      <pc:docMkLst>
        <pc:docMk/>
      </pc:docMkLst>
      <pc:sldChg chg="del">
        <pc:chgData name="Suraj Chopade" userId="S::suraj.chopade@bostoninstituteofanalytics.org::dcc44ee8-6a65-4538-a5e1-c87e14ca7a61" providerId="AD" clId="Web-{02704652-52D9-BE9B-6974-4A730E92744C}" dt="2023-11-22T13:56:34.578" v="10"/>
        <pc:sldMkLst>
          <pc:docMk/>
          <pc:sldMk cId="2004090451" sldId="302"/>
        </pc:sldMkLst>
      </pc:sldChg>
      <pc:sldChg chg="del">
        <pc:chgData name="Suraj Chopade" userId="S::suraj.chopade@bostoninstituteofanalytics.org::dcc44ee8-6a65-4538-a5e1-c87e14ca7a61" providerId="AD" clId="Web-{02704652-52D9-BE9B-6974-4A730E92744C}" dt="2023-11-22T13:56:34.578" v="9"/>
        <pc:sldMkLst>
          <pc:docMk/>
          <pc:sldMk cId="3680560626" sldId="305"/>
        </pc:sldMkLst>
      </pc:sldChg>
      <pc:sldChg chg="del">
        <pc:chgData name="Suraj Chopade" userId="S::suraj.chopade@bostoninstituteofanalytics.org::dcc44ee8-6a65-4538-a5e1-c87e14ca7a61" providerId="AD" clId="Web-{02704652-52D9-BE9B-6974-4A730E92744C}" dt="2023-11-22T13:56:34.562" v="8"/>
        <pc:sldMkLst>
          <pc:docMk/>
          <pc:sldMk cId="3253515008" sldId="306"/>
        </pc:sldMkLst>
      </pc:sldChg>
      <pc:sldChg chg="del">
        <pc:chgData name="Suraj Chopade" userId="S::suraj.chopade@bostoninstituteofanalytics.org::dcc44ee8-6a65-4538-a5e1-c87e14ca7a61" providerId="AD" clId="Web-{02704652-52D9-BE9B-6974-4A730E92744C}" dt="2023-11-22T13:56:34.562" v="7"/>
        <pc:sldMkLst>
          <pc:docMk/>
          <pc:sldMk cId="3882588400" sldId="307"/>
        </pc:sldMkLst>
      </pc:sldChg>
      <pc:sldChg chg="del">
        <pc:chgData name="Suraj Chopade" userId="S::suraj.chopade@bostoninstituteofanalytics.org::dcc44ee8-6a65-4538-a5e1-c87e14ca7a61" providerId="AD" clId="Web-{02704652-52D9-BE9B-6974-4A730E92744C}" dt="2023-11-22T13:56:34.562" v="6"/>
        <pc:sldMkLst>
          <pc:docMk/>
          <pc:sldMk cId="2042215577" sldId="308"/>
        </pc:sldMkLst>
      </pc:sldChg>
      <pc:sldChg chg="del">
        <pc:chgData name="Suraj Chopade" userId="S::suraj.chopade@bostoninstituteofanalytics.org::dcc44ee8-6a65-4538-a5e1-c87e14ca7a61" providerId="AD" clId="Web-{02704652-52D9-BE9B-6974-4A730E92744C}" dt="2023-11-22T13:56:34.562" v="4"/>
        <pc:sldMkLst>
          <pc:docMk/>
          <pc:sldMk cId="3406405929" sldId="309"/>
        </pc:sldMkLst>
      </pc:sldChg>
      <pc:sldChg chg="del">
        <pc:chgData name="Suraj Chopade" userId="S::suraj.chopade@bostoninstituteofanalytics.org::dcc44ee8-6a65-4538-a5e1-c87e14ca7a61" providerId="AD" clId="Web-{02704652-52D9-BE9B-6974-4A730E92744C}" dt="2023-11-22T13:56:34.562" v="5"/>
        <pc:sldMkLst>
          <pc:docMk/>
          <pc:sldMk cId="1422982981" sldId="310"/>
        </pc:sldMkLst>
      </pc:sldChg>
      <pc:sldChg chg="del">
        <pc:chgData name="Suraj Chopade" userId="S::suraj.chopade@bostoninstituteofanalytics.org::dcc44ee8-6a65-4538-a5e1-c87e14ca7a61" providerId="AD" clId="Web-{02704652-52D9-BE9B-6974-4A730E92744C}" dt="2023-11-22T13:56:34.562" v="0"/>
        <pc:sldMkLst>
          <pc:docMk/>
          <pc:sldMk cId="391312295" sldId="311"/>
        </pc:sldMkLst>
      </pc:sldChg>
      <pc:sldChg chg="del">
        <pc:chgData name="Suraj Chopade" userId="S::suraj.chopade@bostoninstituteofanalytics.org::dcc44ee8-6a65-4538-a5e1-c87e14ca7a61" providerId="AD" clId="Web-{02704652-52D9-BE9B-6974-4A730E92744C}" dt="2023-11-22T13:56:34.562" v="3"/>
        <pc:sldMkLst>
          <pc:docMk/>
          <pc:sldMk cId="3419066778" sldId="312"/>
        </pc:sldMkLst>
      </pc:sldChg>
      <pc:sldChg chg="del">
        <pc:chgData name="Suraj Chopade" userId="S::suraj.chopade@bostoninstituteofanalytics.org::dcc44ee8-6a65-4538-a5e1-c87e14ca7a61" providerId="AD" clId="Web-{02704652-52D9-BE9B-6974-4A730E92744C}" dt="2023-11-22T13:56:34.562" v="2"/>
        <pc:sldMkLst>
          <pc:docMk/>
          <pc:sldMk cId="4037592257" sldId="313"/>
        </pc:sldMkLst>
      </pc:sldChg>
      <pc:sldChg chg="del">
        <pc:chgData name="Suraj Chopade" userId="S::suraj.chopade@bostoninstituteofanalytics.org::dcc44ee8-6a65-4538-a5e1-c87e14ca7a61" providerId="AD" clId="Web-{02704652-52D9-BE9B-6974-4A730E92744C}" dt="2023-11-22T13:56:34.562" v="1"/>
        <pc:sldMkLst>
          <pc:docMk/>
          <pc:sldMk cId="2893177956" sldId="315"/>
        </pc:sldMkLst>
      </pc:sldChg>
      <pc:sldChg chg="delSp modSp add replId">
        <pc:chgData name="Suraj Chopade" userId="S::suraj.chopade@bostoninstituteofanalytics.org::dcc44ee8-6a65-4538-a5e1-c87e14ca7a61" providerId="AD" clId="Web-{02704652-52D9-BE9B-6974-4A730E92744C}" dt="2023-11-22T13:57:04.516" v="31" actId="1076"/>
        <pc:sldMkLst>
          <pc:docMk/>
          <pc:sldMk cId="855862039" sldId="342"/>
        </pc:sldMkLst>
        <pc:spChg chg="mod">
          <ac:chgData name="Suraj Chopade" userId="S::suraj.chopade@bostoninstituteofanalytics.org::dcc44ee8-6a65-4538-a5e1-c87e14ca7a61" providerId="AD" clId="Web-{02704652-52D9-BE9B-6974-4A730E92744C}" dt="2023-11-22T13:57:04.516" v="31" actId="1076"/>
          <ac:spMkLst>
            <pc:docMk/>
            <pc:sldMk cId="855862039" sldId="342"/>
            <ac:spMk id="9" creationId="{2FDADD92-4E39-7713-520E-D88B1D53A255}"/>
          </ac:spMkLst>
        </pc:spChg>
        <pc:graphicFrameChg chg="del">
          <ac:chgData name="Suraj Chopade" userId="S::suraj.chopade@bostoninstituteofanalytics.org::dcc44ee8-6a65-4538-a5e1-c87e14ca7a61" providerId="AD" clId="Web-{02704652-52D9-BE9B-6974-4A730E92744C}" dt="2023-11-22T13:56:42.656" v="12"/>
          <ac:graphicFrameMkLst>
            <pc:docMk/>
            <pc:sldMk cId="855862039" sldId="342"/>
            <ac:graphicFrameMk id="4" creationId="{F8CDE4BC-A5A4-BF7D-8A09-FC1C8A1B6B8A}"/>
          </ac:graphicFrameMkLst>
        </pc:graphicFrameChg>
      </pc:sldChg>
    </pc:docChg>
  </pc:docChgLst>
  <pc:docChgLst>
    <pc:chgData name="Suraj Chopade" userId="S::suraj.chopade@bostoninstituteofanalytics.org::dcc44ee8-6a65-4538-a5e1-c87e14ca7a61" providerId="AD" clId="Web-{784C24FF-8145-12A6-4D24-31F5A3BA80A7}"/>
    <pc:docChg chg="sldOrd">
      <pc:chgData name="Suraj Chopade" userId="S::suraj.chopade@bostoninstituteofanalytics.org::dcc44ee8-6a65-4538-a5e1-c87e14ca7a61" providerId="AD" clId="Web-{784C24FF-8145-12A6-4D24-31F5A3BA80A7}" dt="2023-11-10T09:21:51.368" v="0"/>
      <pc:docMkLst>
        <pc:docMk/>
      </pc:docMkLst>
      <pc:sldChg chg="ord">
        <pc:chgData name="Suraj Chopade" userId="S::suraj.chopade@bostoninstituteofanalytics.org::dcc44ee8-6a65-4538-a5e1-c87e14ca7a61" providerId="AD" clId="Web-{784C24FF-8145-12A6-4D24-31F5A3BA80A7}" dt="2023-11-10T09:21:51.368" v="0"/>
        <pc:sldMkLst>
          <pc:docMk/>
          <pc:sldMk cId="391312295" sldId="311"/>
        </pc:sldMkLst>
      </pc:sldChg>
    </pc:docChg>
  </pc:docChgLst>
  <pc:docChgLst>
    <pc:chgData name="Suraj Chopade" userId="S::suraj.chopade@bostoninstituteofanalytics.org::dcc44ee8-6a65-4538-a5e1-c87e14ca7a61" providerId="AD" clId="Web-{A17E77C0-ACB1-EBE8-BA60-9035677FDE48}"/>
    <pc:docChg chg="modSld">
      <pc:chgData name="Suraj Chopade" userId="S::suraj.chopade@bostoninstituteofanalytics.org::dcc44ee8-6a65-4538-a5e1-c87e14ca7a61" providerId="AD" clId="Web-{A17E77C0-ACB1-EBE8-BA60-9035677FDE48}" dt="2023-10-09T13:26:17.878" v="14"/>
      <pc:docMkLst>
        <pc:docMk/>
      </pc:docMkLst>
      <pc:sldChg chg="addSp delSp modSp">
        <pc:chgData name="Suraj Chopade" userId="S::suraj.chopade@bostoninstituteofanalytics.org::dcc44ee8-6a65-4538-a5e1-c87e14ca7a61" providerId="AD" clId="Web-{A17E77C0-ACB1-EBE8-BA60-9035677FDE48}" dt="2023-10-09T13:26:17.878" v="14"/>
        <pc:sldMkLst>
          <pc:docMk/>
          <pc:sldMk cId="2937627998" sldId="304"/>
        </pc:sldMkLst>
        <pc:spChg chg="add del">
          <ac:chgData name="Suraj Chopade" userId="S::suraj.chopade@bostoninstituteofanalytics.org::dcc44ee8-6a65-4538-a5e1-c87e14ca7a61" providerId="AD" clId="Web-{A17E77C0-ACB1-EBE8-BA60-9035677FDE48}" dt="2023-10-09T13:26:17.878" v="10"/>
          <ac:spMkLst>
            <pc:docMk/>
            <pc:sldMk cId="2937627998" sldId="304"/>
            <ac:spMk id="7" creationId="{B96204F5-C25D-ADCF-FA4D-B50DFAF88C20}"/>
          </ac:spMkLst>
        </pc:spChg>
        <pc:spChg chg="add del">
          <ac:chgData name="Suraj Chopade" userId="S::suraj.chopade@bostoninstituteofanalytics.org::dcc44ee8-6a65-4538-a5e1-c87e14ca7a61" providerId="AD" clId="Web-{A17E77C0-ACB1-EBE8-BA60-9035677FDE48}" dt="2023-10-09T13:26:15.347" v="8"/>
          <ac:spMkLst>
            <pc:docMk/>
            <pc:sldMk cId="2937627998" sldId="304"/>
            <ac:spMk id="8" creationId="{FD329FEA-8A74-B82D-EF8D-E0EDDE95F9BA}"/>
          </ac:spMkLst>
        </pc:spChg>
        <pc:spChg chg="add del">
          <ac:chgData name="Suraj Chopade" userId="S::suraj.chopade@bostoninstituteofanalytics.org::dcc44ee8-6a65-4538-a5e1-c87e14ca7a61" providerId="AD" clId="Web-{A17E77C0-ACB1-EBE8-BA60-9035677FDE48}" dt="2023-10-09T13:26:17.878" v="11"/>
          <ac:spMkLst>
            <pc:docMk/>
            <pc:sldMk cId="2937627998" sldId="304"/>
            <ac:spMk id="10" creationId="{599B3BA3-66E0-9189-EF20-832DF7ED3455}"/>
          </ac:spMkLst>
        </pc:spChg>
        <pc:spChg chg="add del">
          <ac:chgData name="Suraj Chopade" userId="S::suraj.chopade@bostoninstituteofanalytics.org::dcc44ee8-6a65-4538-a5e1-c87e14ca7a61" providerId="AD" clId="Web-{A17E77C0-ACB1-EBE8-BA60-9035677FDE48}" dt="2023-10-09T13:26:15.347" v="8"/>
          <ac:spMkLst>
            <pc:docMk/>
            <pc:sldMk cId="2937627998" sldId="304"/>
            <ac:spMk id="11" creationId="{93AF65AA-B8BE-2D04-A605-BCE2F8DC99E0}"/>
          </ac:spMkLst>
        </pc:spChg>
        <pc:spChg chg="add del">
          <ac:chgData name="Suraj Chopade" userId="S::suraj.chopade@bostoninstituteofanalytics.org::dcc44ee8-6a65-4538-a5e1-c87e14ca7a61" providerId="AD" clId="Web-{A17E77C0-ACB1-EBE8-BA60-9035677FDE48}" dt="2023-10-09T13:26:17.878" v="14"/>
          <ac:spMkLst>
            <pc:docMk/>
            <pc:sldMk cId="2937627998" sldId="304"/>
            <ac:spMk id="16" creationId="{31245D37-9060-E67E-8284-6BCAC69A2DBA}"/>
          </ac:spMkLst>
        </pc:spChg>
        <pc:spChg chg="add del">
          <ac:chgData name="Suraj Chopade" userId="S::suraj.chopade@bostoninstituteofanalytics.org::dcc44ee8-6a65-4538-a5e1-c87e14ca7a61" providerId="AD" clId="Web-{A17E77C0-ACB1-EBE8-BA60-9035677FDE48}" dt="2023-10-09T13:26:15.347" v="8"/>
          <ac:spMkLst>
            <pc:docMk/>
            <pc:sldMk cId="2937627998" sldId="304"/>
            <ac:spMk id="18" creationId="{8962EE84-B910-F2E2-4A2D-71723B9B8EA1}"/>
          </ac:spMkLst>
        </pc:spChg>
        <pc:graphicFrameChg chg="add del">
          <ac:chgData name="Suraj Chopade" userId="S::suraj.chopade@bostoninstituteofanalytics.org::dcc44ee8-6a65-4538-a5e1-c87e14ca7a61" providerId="AD" clId="Web-{A17E77C0-ACB1-EBE8-BA60-9035677FDE48}" dt="2023-10-09T13:26:17.878" v="9"/>
          <ac:graphicFrameMkLst>
            <pc:docMk/>
            <pc:sldMk cId="2937627998" sldId="304"/>
            <ac:graphicFrameMk id="4" creationId="{FA028615-A409-ED8B-8A8B-DF66EB95A5BC}"/>
          </ac:graphicFrameMkLst>
        </pc:graphicFrameChg>
        <pc:picChg chg="del">
          <ac:chgData name="Suraj Chopade" userId="S::suraj.chopade@bostoninstituteofanalytics.org::dcc44ee8-6a65-4538-a5e1-c87e14ca7a61" providerId="AD" clId="Web-{A17E77C0-ACB1-EBE8-BA60-9035677FDE48}" dt="2023-10-09T13:25:59.503" v="0"/>
          <ac:picMkLst>
            <pc:docMk/>
            <pc:sldMk cId="2937627998" sldId="304"/>
            <ac:picMk id="6" creationId="{00000000-0000-0000-0000-000000000000}"/>
          </ac:picMkLst>
        </pc:picChg>
        <pc:cxnChg chg="add del mod">
          <ac:chgData name="Suraj Chopade" userId="S::suraj.chopade@bostoninstituteofanalytics.org::dcc44ee8-6a65-4538-a5e1-c87e14ca7a61" providerId="AD" clId="Web-{A17E77C0-ACB1-EBE8-BA60-9035677FDE48}" dt="2023-10-09T13:26:17.878" v="12"/>
          <ac:cxnSpMkLst>
            <pc:docMk/>
            <pc:sldMk cId="2937627998" sldId="304"/>
            <ac:cxnSpMk id="12" creationId="{68B3F227-B08C-5AB1-278B-11559F80B6EE}"/>
          </ac:cxnSpMkLst>
        </pc:cxnChg>
        <pc:cxnChg chg="add del mod">
          <ac:chgData name="Suraj Chopade" userId="S::suraj.chopade@bostoninstituteofanalytics.org::dcc44ee8-6a65-4538-a5e1-c87e14ca7a61" providerId="AD" clId="Web-{A17E77C0-ACB1-EBE8-BA60-9035677FDE48}" dt="2023-10-09T13:26:17.878" v="13"/>
          <ac:cxnSpMkLst>
            <pc:docMk/>
            <pc:sldMk cId="2937627998" sldId="304"/>
            <ac:cxnSpMk id="14" creationId="{4488D062-5548-CBAC-06E2-A6201F5C5230}"/>
          </ac:cxnSpMkLst>
        </pc:cxnChg>
        <pc:cxnChg chg="add del mod">
          <ac:chgData name="Suraj Chopade" userId="S::suraj.chopade@bostoninstituteofanalytics.org::dcc44ee8-6a65-4538-a5e1-c87e14ca7a61" providerId="AD" clId="Web-{A17E77C0-ACB1-EBE8-BA60-9035677FDE48}" dt="2023-10-09T13:26:15.347" v="8"/>
          <ac:cxnSpMkLst>
            <pc:docMk/>
            <pc:sldMk cId="2937627998" sldId="304"/>
            <ac:cxnSpMk id="15" creationId="{21CBADD7-56A6-928A-81BF-3D449502AA91}"/>
          </ac:cxnSpMkLst>
        </pc:cxnChg>
        <pc:cxnChg chg="add del mod">
          <ac:chgData name="Suraj Chopade" userId="S::suraj.chopade@bostoninstituteofanalytics.org::dcc44ee8-6a65-4538-a5e1-c87e14ca7a61" providerId="AD" clId="Web-{A17E77C0-ACB1-EBE8-BA60-9035677FDE48}" dt="2023-10-09T13:26:15.347" v="8"/>
          <ac:cxnSpMkLst>
            <pc:docMk/>
            <pc:sldMk cId="2937627998" sldId="304"/>
            <ac:cxnSpMk id="17" creationId="{9FCAC6A7-762D-8A4B-5E41-1B7CBB7BFBF6}"/>
          </ac:cxnSpMkLst>
        </pc:cxnChg>
      </pc:sldChg>
    </pc:docChg>
  </pc:docChgLst>
  <pc:docChgLst>
    <pc:chgData name="Suraj Chopade" userId="S::suraj.chopade@bostoninstituteofanalytics.org::dcc44ee8-6a65-4538-a5e1-c87e14ca7a61" providerId="AD" clId="Web-{1D81999A-7183-ED4F-1200-6304DE2B29EA}"/>
    <pc:docChg chg="addSld delSld modSld">
      <pc:chgData name="Suraj Chopade" userId="S::suraj.chopade@bostoninstituteofanalytics.org::dcc44ee8-6a65-4538-a5e1-c87e14ca7a61" providerId="AD" clId="Web-{1D81999A-7183-ED4F-1200-6304DE2B29EA}" dt="2023-11-22T07:55:31.922" v="730" actId="20577"/>
      <pc:docMkLst>
        <pc:docMk/>
      </pc:docMkLst>
      <pc:sldChg chg="modSp">
        <pc:chgData name="Suraj Chopade" userId="S::suraj.chopade@bostoninstituteofanalytics.org::dcc44ee8-6a65-4538-a5e1-c87e14ca7a61" providerId="AD" clId="Web-{1D81999A-7183-ED4F-1200-6304DE2B29EA}" dt="2023-11-22T07:07:52.306" v="59"/>
        <pc:sldMkLst>
          <pc:docMk/>
          <pc:sldMk cId="1206795297" sldId="289"/>
        </pc:sldMkLst>
        <pc:graphicFrameChg chg="mod modGraphic">
          <ac:chgData name="Suraj Chopade" userId="S::suraj.chopade@bostoninstituteofanalytics.org::dcc44ee8-6a65-4538-a5e1-c87e14ca7a61" providerId="AD" clId="Web-{1D81999A-7183-ED4F-1200-6304DE2B29EA}" dt="2023-11-22T07:07:52.306" v="59"/>
          <ac:graphicFrameMkLst>
            <pc:docMk/>
            <pc:sldMk cId="1206795297" sldId="289"/>
            <ac:graphicFrameMk id="7" creationId="{FBF120AC-CEA3-E6FB-1F60-5853288C1B5C}"/>
          </ac:graphicFrameMkLst>
        </pc:graphicFrameChg>
      </pc:sldChg>
      <pc:sldChg chg="modSp">
        <pc:chgData name="Suraj Chopade" userId="S::suraj.chopade@bostoninstituteofanalytics.org::dcc44ee8-6a65-4538-a5e1-c87e14ca7a61" providerId="AD" clId="Web-{1D81999A-7183-ED4F-1200-6304DE2B29EA}" dt="2023-11-22T07:11:41.907" v="78" actId="1076"/>
        <pc:sldMkLst>
          <pc:docMk/>
          <pc:sldMk cId="369173396" sldId="290"/>
        </pc:sldMkLst>
        <pc:spChg chg="mod">
          <ac:chgData name="Suraj Chopade" userId="S::suraj.chopade@bostoninstituteofanalytics.org::dcc44ee8-6a65-4538-a5e1-c87e14ca7a61" providerId="AD" clId="Web-{1D81999A-7183-ED4F-1200-6304DE2B29EA}" dt="2023-11-22T07:11:41.907" v="78" actId="1076"/>
          <ac:spMkLst>
            <pc:docMk/>
            <pc:sldMk cId="369173396" sldId="290"/>
            <ac:spMk id="7" creationId="{B62E75B4-D022-202A-7B55-6B2322B4F85F}"/>
          </ac:spMkLst>
        </pc:spChg>
        <pc:graphicFrameChg chg="mod modGraphic">
          <ac:chgData name="Suraj Chopade" userId="S::suraj.chopade@bostoninstituteofanalytics.org::dcc44ee8-6a65-4538-a5e1-c87e14ca7a61" providerId="AD" clId="Web-{1D81999A-7183-ED4F-1200-6304DE2B29EA}" dt="2023-11-22T07:11:31.344" v="75" actId="1076"/>
          <ac:graphicFrameMkLst>
            <pc:docMk/>
            <pc:sldMk cId="369173396" sldId="290"/>
            <ac:graphicFrameMk id="5" creationId="{B76F01E2-FB14-3667-D7C2-9819407EF915}"/>
          </ac:graphicFrameMkLst>
        </pc:graphicFrameChg>
      </pc:sldChg>
      <pc:sldChg chg="modSp del">
        <pc:chgData name="Suraj Chopade" userId="S::suraj.chopade@bostoninstituteofanalytics.org::dcc44ee8-6a65-4538-a5e1-c87e14ca7a61" providerId="AD" clId="Web-{1D81999A-7183-ED4F-1200-6304DE2B29EA}" dt="2023-11-22T07:49:19.190" v="675"/>
        <pc:sldMkLst>
          <pc:docMk/>
          <pc:sldMk cId="3595850098" sldId="293"/>
        </pc:sldMkLst>
        <pc:graphicFrameChg chg="mod modGraphic">
          <ac:chgData name="Suraj Chopade" userId="S::suraj.chopade@bostoninstituteofanalytics.org::dcc44ee8-6a65-4538-a5e1-c87e14ca7a61" providerId="AD" clId="Web-{1D81999A-7183-ED4F-1200-6304DE2B29EA}" dt="2023-11-22T07:13:11.989" v="104"/>
          <ac:graphicFrameMkLst>
            <pc:docMk/>
            <pc:sldMk cId="3595850098" sldId="293"/>
            <ac:graphicFrameMk id="5" creationId="{6724EC3C-C171-C107-6F20-E32692255DCB}"/>
          </ac:graphicFrameMkLst>
        </pc:graphicFrameChg>
      </pc:sldChg>
      <pc:sldChg chg="modSp add replId">
        <pc:chgData name="Suraj Chopade" userId="S::suraj.chopade@bostoninstituteofanalytics.org::dcc44ee8-6a65-4538-a5e1-c87e14ca7a61" providerId="AD" clId="Web-{1D81999A-7183-ED4F-1200-6304DE2B29EA}" dt="2023-11-22T07:49:53.613" v="684" actId="20577"/>
        <pc:sldMkLst>
          <pc:docMk/>
          <pc:sldMk cId="4240293653" sldId="316"/>
        </pc:sldMkLst>
        <pc:spChg chg="mod">
          <ac:chgData name="Suraj Chopade" userId="S::suraj.chopade@bostoninstituteofanalytics.org::dcc44ee8-6a65-4538-a5e1-c87e14ca7a61" providerId="AD" clId="Web-{1D81999A-7183-ED4F-1200-6304DE2B29EA}" dt="2023-11-22T07:49:53.613" v="684" actId="20577"/>
          <ac:spMkLst>
            <pc:docMk/>
            <pc:sldMk cId="4240293653" sldId="316"/>
            <ac:spMk id="3" creationId="{5FAF0B8B-2FA0-7D88-B529-85CF2FDB866C}"/>
          </ac:spMkLst>
        </pc:spChg>
        <pc:spChg chg="mod">
          <ac:chgData name="Suraj Chopade" userId="S::suraj.chopade@bostoninstituteofanalytics.org::dcc44ee8-6a65-4538-a5e1-c87e14ca7a61" providerId="AD" clId="Web-{1D81999A-7183-ED4F-1200-6304DE2B29EA}" dt="2023-11-22T07:15:06.789" v="116" actId="1076"/>
          <ac:spMkLst>
            <pc:docMk/>
            <pc:sldMk cId="4240293653" sldId="316"/>
            <ac:spMk id="9" creationId="{2FDADD92-4E39-7713-520E-D88B1D53A255}"/>
          </ac:spMkLst>
        </pc:spChg>
      </pc:sldChg>
      <pc:sldChg chg="modSp add replId">
        <pc:chgData name="Suraj Chopade" userId="S::suraj.chopade@bostoninstituteofanalytics.org::dcc44ee8-6a65-4538-a5e1-c87e14ca7a61" providerId="AD" clId="Web-{1D81999A-7183-ED4F-1200-6304DE2B29EA}" dt="2023-11-22T07:23:09.181" v="286" actId="20577"/>
        <pc:sldMkLst>
          <pc:docMk/>
          <pc:sldMk cId="1527099750" sldId="317"/>
        </pc:sldMkLst>
        <pc:spChg chg="mod">
          <ac:chgData name="Suraj Chopade" userId="S::suraj.chopade@bostoninstituteofanalytics.org::dcc44ee8-6a65-4538-a5e1-c87e14ca7a61" providerId="AD" clId="Web-{1D81999A-7183-ED4F-1200-6304DE2B29EA}" dt="2023-11-22T07:23:09.181" v="286" actId="20577"/>
          <ac:spMkLst>
            <pc:docMk/>
            <pc:sldMk cId="1527099750" sldId="317"/>
            <ac:spMk id="3" creationId="{5FAF0B8B-2FA0-7D88-B529-85CF2FDB866C}"/>
          </ac:spMkLst>
        </pc:spChg>
      </pc:sldChg>
      <pc:sldChg chg="modSp add replId">
        <pc:chgData name="Suraj Chopade" userId="S::suraj.chopade@bostoninstituteofanalytics.org::dcc44ee8-6a65-4538-a5e1-c87e14ca7a61" providerId="AD" clId="Web-{1D81999A-7183-ED4F-1200-6304DE2B29EA}" dt="2023-11-22T07:50:47.037" v="685" actId="20577"/>
        <pc:sldMkLst>
          <pc:docMk/>
          <pc:sldMk cId="3806012443" sldId="318"/>
        </pc:sldMkLst>
        <pc:spChg chg="mod">
          <ac:chgData name="Suraj Chopade" userId="S::suraj.chopade@bostoninstituteofanalytics.org::dcc44ee8-6a65-4538-a5e1-c87e14ca7a61" providerId="AD" clId="Web-{1D81999A-7183-ED4F-1200-6304DE2B29EA}" dt="2023-11-22T07:50:47.037" v="685" actId="20577"/>
          <ac:spMkLst>
            <pc:docMk/>
            <pc:sldMk cId="3806012443" sldId="318"/>
            <ac:spMk id="3" creationId="{5FAF0B8B-2FA0-7D88-B529-85CF2FDB866C}"/>
          </ac:spMkLst>
        </pc:spChg>
      </pc:sldChg>
      <pc:sldChg chg="modSp add replId">
        <pc:chgData name="Suraj Chopade" userId="S::suraj.chopade@bostoninstituteofanalytics.org::dcc44ee8-6a65-4538-a5e1-c87e14ca7a61" providerId="AD" clId="Web-{1D81999A-7183-ED4F-1200-6304DE2B29EA}" dt="2023-11-22T07:51:04.163" v="688" actId="20577"/>
        <pc:sldMkLst>
          <pc:docMk/>
          <pc:sldMk cId="3120925405" sldId="319"/>
        </pc:sldMkLst>
        <pc:spChg chg="mod">
          <ac:chgData name="Suraj Chopade" userId="S::suraj.chopade@bostoninstituteofanalytics.org::dcc44ee8-6a65-4538-a5e1-c87e14ca7a61" providerId="AD" clId="Web-{1D81999A-7183-ED4F-1200-6304DE2B29EA}" dt="2023-11-22T07:51:04.163" v="688" actId="20577"/>
          <ac:spMkLst>
            <pc:docMk/>
            <pc:sldMk cId="3120925405" sldId="319"/>
            <ac:spMk id="3" creationId="{5FAF0B8B-2FA0-7D88-B529-85CF2FDB866C}"/>
          </ac:spMkLst>
        </pc:spChg>
      </pc:sldChg>
      <pc:sldChg chg="modSp add replId">
        <pc:chgData name="Suraj Chopade" userId="S::suraj.chopade@bostoninstituteofanalytics.org::dcc44ee8-6a65-4538-a5e1-c87e14ca7a61" providerId="AD" clId="Web-{1D81999A-7183-ED4F-1200-6304DE2B29EA}" dt="2023-11-22T07:51:28.414" v="693" actId="20577"/>
        <pc:sldMkLst>
          <pc:docMk/>
          <pc:sldMk cId="1132076029" sldId="320"/>
        </pc:sldMkLst>
        <pc:spChg chg="mod">
          <ac:chgData name="Suraj Chopade" userId="S::suraj.chopade@bostoninstituteofanalytics.org::dcc44ee8-6a65-4538-a5e1-c87e14ca7a61" providerId="AD" clId="Web-{1D81999A-7183-ED4F-1200-6304DE2B29EA}" dt="2023-11-22T07:51:28.414" v="693" actId="20577"/>
          <ac:spMkLst>
            <pc:docMk/>
            <pc:sldMk cId="1132076029" sldId="320"/>
            <ac:spMk id="3" creationId="{5FAF0B8B-2FA0-7D88-B529-85CF2FDB866C}"/>
          </ac:spMkLst>
        </pc:spChg>
        <pc:spChg chg="mod">
          <ac:chgData name="Suraj Chopade" userId="S::suraj.chopade@bostoninstituteofanalytics.org::dcc44ee8-6a65-4538-a5e1-c87e14ca7a61" providerId="AD" clId="Web-{1D81999A-7183-ED4F-1200-6304DE2B29EA}" dt="2023-11-22T07:34:51.956" v="489" actId="1076"/>
          <ac:spMkLst>
            <pc:docMk/>
            <pc:sldMk cId="1132076029" sldId="320"/>
            <ac:spMk id="9" creationId="{2FDADD92-4E39-7713-520E-D88B1D53A255}"/>
          </ac:spMkLst>
        </pc:spChg>
      </pc:sldChg>
      <pc:sldChg chg="modSp add replId">
        <pc:chgData name="Suraj Chopade" userId="S::suraj.chopade@bostoninstituteofanalytics.org::dcc44ee8-6a65-4538-a5e1-c87e14ca7a61" providerId="AD" clId="Web-{1D81999A-7183-ED4F-1200-6304DE2B29EA}" dt="2023-11-22T07:55:31.922" v="730" actId="20577"/>
        <pc:sldMkLst>
          <pc:docMk/>
          <pc:sldMk cId="3439709428" sldId="321"/>
        </pc:sldMkLst>
        <pc:spChg chg="mod">
          <ac:chgData name="Suraj Chopade" userId="S::suraj.chopade@bostoninstituteofanalytics.org::dcc44ee8-6a65-4538-a5e1-c87e14ca7a61" providerId="AD" clId="Web-{1D81999A-7183-ED4F-1200-6304DE2B29EA}" dt="2023-11-22T07:55:31.922" v="730" actId="20577"/>
          <ac:spMkLst>
            <pc:docMk/>
            <pc:sldMk cId="3439709428" sldId="321"/>
            <ac:spMk id="3" creationId="{5FAF0B8B-2FA0-7D88-B529-85CF2FDB866C}"/>
          </ac:spMkLst>
        </pc:spChg>
      </pc:sldChg>
      <pc:sldChg chg="modSp add replId">
        <pc:chgData name="Suraj Chopade" userId="S::suraj.chopade@bostoninstituteofanalytics.org::dcc44ee8-6a65-4538-a5e1-c87e14ca7a61" providerId="AD" clId="Web-{1D81999A-7183-ED4F-1200-6304DE2B29EA}" dt="2023-11-22T07:51:52.321" v="699" actId="20577"/>
        <pc:sldMkLst>
          <pc:docMk/>
          <pc:sldMk cId="725800652" sldId="322"/>
        </pc:sldMkLst>
        <pc:spChg chg="mod">
          <ac:chgData name="Suraj Chopade" userId="S::suraj.chopade@bostoninstituteofanalytics.org::dcc44ee8-6a65-4538-a5e1-c87e14ca7a61" providerId="AD" clId="Web-{1D81999A-7183-ED4F-1200-6304DE2B29EA}" dt="2023-11-22T07:51:52.321" v="699" actId="20577"/>
          <ac:spMkLst>
            <pc:docMk/>
            <pc:sldMk cId="725800652" sldId="322"/>
            <ac:spMk id="3" creationId="{5FAF0B8B-2FA0-7D88-B529-85CF2FDB866C}"/>
          </ac:spMkLst>
        </pc:spChg>
      </pc:sldChg>
    </pc:docChg>
  </pc:docChgLst>
  <pc:docChgLst>
    <pc:chgData name="Suraj Chopade" userId="S::suraj.chopade@bostoninstituteofanalytics.org::dcc44ee8-6a65-4538-a5e1-c87e14ca7a61" providerId="AD" clId="Web-{B20CD4B4-B19D-5885-042C-A890A2106906}"/>
    <pc:docChg chg="modSld">
      <pc:chgData name="Suraj Chopade" userId="S::suraj.chopade@bostoninstituteofanalytics.org::dcc44ee8-6a65-4538-a5e1-c87e14ca7a61" providerId="AD" clId="Web-{B20CD4B4-B19D-5885-042C-A890A2106906}" dt="2024-03-27T12:15:04.770" v="27" actId="14100"/>
      <pc:docMkLst>
        <pc:docMk/>
      </pc:docMkLst>
      <pc:sldChg chg="modSp">
        <pc:chgData name="Suraj Chopade" userId="S::suraj.chopade@bostoninstituteofanalytics.org::dcc44ee8-6a65-4538-a5e1-c87e14ca7a61" providerId="AD" clId="Web-{B20CD4B4-B19D-5885-042C-A890A2106906}" dt="2024-03-27T12:15:04.770" v="27" actId="14100"/>
        <pc:sldMkLst>
          <pc:docMk/>
          <pc:sldMk cId="915674616" sldId="324"/>
        </pc:sldMkLst>
        <pc:spChg chg="mod">
          <ac:chgData name="Suraj Chopade" userId="S::suraj.chopade@bostoninstituteofanalytics.org::dcc44ee8-6a65-4538-a5e1-c87e14ca7a61" providerId="AD" clId="Web-{B20CD4B4-B19D-5885-042C-A890A2106906}" dt="2024-03-27T12:15:04.770" v="27" actId="14100"/>
          <ac:spMkLst>
            <pc:docMk/>
            <pc:sldMk cId="915674616" sldId="324"/>
            <ac:spMk id="3" creationId="{C81903B7-BA99-1877-E39E-23B1930451DF}"/>
          </ac:spMkLst>
        </pc:spChg>
      </pc:sldChg>
    </pc:docChg>
  </pc:docChgLst>
  <pc:docChgLst>
    <pc:chgData name="Guest User" userId="S::urn:spo:anon#f821f44b1c17a60e9644db856ea4db98ca98e1ff4e19ded20f3984b56196de08::" providerId="AD" clId="Web-{17B53DDE-BC4F-FB7E-475B-B60D75252E61}"/>
    <pc:docChg chg="modSld">
      <pc:chgData name="Guest User" userId="S::urn:spo:anon#f821f44b1c17a60e9644db856ea4db98ca98e1ff4e19ded20f3984b56196de08::" providerId="AD" clId="Web-{17B53DDE-BC4F-FB7E-475B-B60D75252E61}" dt="2023-10-07T13:16:21.697" v="5"/>
      <pc:docMkLst>
        <pc:docMk/>
      </pc:docMkLst>
      <pc:sldChg chg="addSp delSp">
        <pc:chgData name="Guest User" userId="S::urn:spo:anon#f821f44b1c17a60e9644db856ea4db98ca98e1ff4e19ded20f3984b56196de08::" providerId="AD" clId="Web-{17B53DDE-BC4F-FB7E-475B-B60D75252E61}" dt="2023-10-07T13:16:21.697" v="5"/>
        <pc:sldMkLst>
          <pc:docMk/>
          <pc:sldMk cId="185369066" sldId="280"/>
        </pc:sldMkLst>
        <pc:picChg chg="add del">
          <ac:chgData name="Guest User" userId="S::urn:spo:anon#f821f44b1c17a60e9644db856ea4db98ca98e1ff4e19ded20f3984b56196de08::" providerId="AD" clId="Web-{17B53DDE-BC4F-FB7E-475B-B60D75252E61}" dt="2023-10-07T13:16:21.697" v="5"/>
          <ac:picMkLst>
            <pc:docMk/>
            <pc:sldMk cId="185369066" sldId="280"/>
            <ac:picMk id="6" creationId="{00000000-0000-0000-0000-000000000000}"/>
          </ac:picMkLst>
        </pc:picChg>
      </pc:sldChg>
      <pc:sldChg chg="addSp delSp">
        <pc:chgData name="Guest User" userId="S::urn:spo:anon#f821f44b1c17a60e9644db856ea4db98ca98e1ff4e19ded20f3984b56196de08::" providerId="AD" clId="Web-{17B53DDE-BC4F-FB7E-475B-B60D75252E61}" dt="2023-10-07T12:52:52.440" v="1"/>
        <pc:sldMkLst>
          <pc:docMk/>
          <pc:sldMk cId="2370986648" sldId="303"/>
        </pc:sldMkLst>
        <pc:picChg chg="add del">
          <ac:chgData name="Guest User" userId="S::urn:spo:anon#f821f44b1c17a60e9644db856ea4db98ca98e1ff4e19ded20f3984b56196de08::" providerId="AD" clId="Web-{17B53DDE-BC4F-FB7E-475B-B60D75252E61}" dt="2023-10-07T12:52:52.440" v="1"/>
          <ac:picMkLst>
            <pc:docMk/>
            <pc:sldMk cId="2370986648" sldId="303"/>
            <ac:picMk id="6" creationId="{00000000-0000-0000-0000-000000000000}"/>
          </ac:picMkLst>
        </pc:picChg>
      </pc:sldChg>
      <pc:sldChg chg="addSp delSp">
        <pc:chgData name="Guest User" userId="S::urn:spo:anon#f821f44b1c17a60e9644db856ea4db98ca98e1ff4e19ded20f3984b56196de08::" providerId="AD" clId="Web-{17B53DDE-BC4F-FB7E-475B-B60D75252E61}" dt="2023-10-07T12:54:39.178" v="3"/>
        <pc:sldMkLst>
          <pc:docMk/>
          <pc:sldMk cId="2937627998" sldId="304"/>
        </pc:sldMkLst>
        <pc:picChg chg="add del">
          <ac:chgData name="Guest User" userId="S::urn:spo:anon#f821f44b1c17a60e9644db856ea4db98ca98e1ff4e19ded20f3984b56196de08::" providerId="AD" clId="Web-{17B53DDE-BC4F-FB7E-475B-B60D75252E61}" dt="2023-10-07T12:54:39.178" v="3"/>
          <ac:picMkLst>
            <pc:docMk/>
            <pc:sldMk cId="2937627998" sldId="304"/>
            <ac:picMk id="6" creationId="{00000000-0000-0000-0000-000000000000}"/>
          </ac:picMkLst>
        </pc:picChg>
      </pc:sldChg>
    </pc:docChg>
  </pc:docChgLst>
  <pc:docChgLst>
    <pc:chgData name="Suraj Chopade" userId="S::suraj.chopade@bostoninstituteofanalytics.org::dcc44ee8-6a65-4538-a5e1-c87e14ca7a61" providerId="AD" clId="Web-{0EEE0663-CC97-8278-F5CD-9557F0EA9D93}"/>
    <pc:docChg chg="addSld delSld modSld">
      <pc:chgData name="Suraj Chopade" userId="S::suraj.chopade@bostoninstituteofanalytics.org::dcc44ee8-6a65-4538-a5e1-c87e14ca7a61" providerId="AD" clId="Web-{0EEE0663-CC97-8278-F5CD-9557F0EA9D93}" dt="2024-04-26T07:22:10.320" v="11"/>
      <pc:docMkLst>
        <pc:docMk/>
      </pc:docMkLst>
      <pc:sldChg chg="modSp add">
        <pc:chgData name="Suraj Chopade" userId="S::suraj.chopade@bostoninstituteofanalytics.org::dcc44ee8-6a65-4538-a5e1-c87e14ca7a61" providerId="AD" clId="Web-{0EEE0663-CC97-8278-F5CD-9557F0EA9D93}" dt="2024-04-26T07:12:52.825" v="10" actId="20577"/>
        <pc:sldMkLst>
          <pc:docMk/>
          <pc:sldMk cId="1024334718" sldId="256"/>
        </pc:sldMkLst>
        <pc:spChg chg="mod">
          <ac:chgData name="Suraj Chopade" userId="S::suraj.chopade@bostoninstituteofanalytics.org::dcc44ee8-6a65-4538-a5e1-c87e14ca7a61" providerId="AD" clId="Web-{0EEE0663-CC97-8278-F5CD-9557F0EA9D93}" dt="2024-04-26T07:12:52.825" v="10" actId="20577"/>
          <ac:spMkLst>
            <pc:docMk/>
            <pc:sldMk cId="1024334718" sldId="256"/>
            <ac:spMk id="2" creationId="{1A225F15-9B21-01FF-BD6D-D04F30F7A091}"/>
          </ac:spMkLst>
        </pc:spChg>
      </pc:sldChg>
      <pc:sldChg chg="addSp delSp modSp del">
        <pc:chgData name="Suraj Chopade" userId="S::suraj.chopade@bostoninstituteofanalytics.org::dcc44ee8-6a65-4538-a5e1-c87e14ca7a61" providerId="AD" clId="Web-{0EEE0663-CC97-8278-F5CD-9557F0EA9D93}" dt="2024-04-26T07:12:33.872" v="5"/>
        <pc:sldMkLst>
          <pc:docMk/>
          <pc:sldMk cId="0" sldId="257"/>
        </pc:sldMkLst>
        <pc:spChg chg="add del mod">
          <ac:chgData name="Suraj Chopade" userId="S::suraj.chopade@bostoninstituteofanalytics.org::dcc44ee8-6a65-4538-a5e1-c87e14ca7a61" providerId="AD" clId="Web-{0EEE0663-CC97-8278-F5CD-9557F0EA9D93}" dt="2024-04-26T07:11:57.699" v="3"/>
          <ac:spMkLst>
            <pc:docMk/>
            <pc:sldMk cId="0" sldId="257"/>
            <ac:spMk id="2" creationId="{156D0ED3-A941-7B9F-D9FB-1FC6CB6FE5E7}"/>
          </ac:spMkLst>
        </pc:spChg>
      </pc:sldChg>
      <pc:sldChg chg="del">
        <pc:chgData name="Suraj Chopade" userId="S::suraj.chopade@bostoninstituteofanalytics.org::dcc44ee8-6a65-4538-a5e1-c87e14ca7a61" providerId="AD" clId="Web-{0EEE0663-CC97-8278-F5CD-9557F0EA9D93}" dt="2024-04-26T07:22:10.320" v="11"/>
        <pc:sldMkLst>
          <pc:docMk/>
          <pc:sldMk cId="0" sldId="278"/>
        </pc:sldMkLst>
      </pc:sldChg>
      <pc:sldMasterChg chg="addSldLayout">
        <pc:chgData name="Suraj Chopade" userId="S::suraj.chopade@bostoninstituteofanalytics.org::dcc44ee8-6a65-4538-a5e1-c87e14ca7a61" providerId="AD" clId="Web-{0EEE0663-CC97-8278-F5CD-9557F0EA9D93}" dt="2024-04-26T07:12:09.340" v="4"/>
        <pc:sldMasterMkLst>
          <pc:docMk/>
          <pc:sldMasterMk cId="0" sldId="2147483648"/>
        </pc:sldMasterMkLst>
        <pc:sldLayoutChg chg="add">
          <pc:chgData name="Suraj Chopade" userId="S::suraj.chopade@bostoninstituteofanalytics.org::dcc44ee8-6a65-4538-a5e1-c87e14ca7a61" providerId="AD" clId="Web-{0EEE0663-CC97-8278-F5CD-9557F0EA9D93}" dt="2024-04-26T07:12:09.340" v="4"/>
          <pc:sldLayoutMkLst>
            <pc:docMk/>
            <pc:sldMasterMk cId="0" sldId="2147483648"/>
            <pc:sldLayoutMk cId="4003515262" sldId="2147483660"/>
          </pc:sldLayoutMkLst>
        </pc:sldLayoutChg>
      </pc:sldMasterChg>
    </pc:docChg>
  </pc:docChgLst>
  <pc:docChgLst>
    <pc:chgData name="Suraj Chopade" userId="S::suraj.chopade@bostoninstituteofanalytics.org::dcc44ee8-6a65-4538-a5e1-c87e14ca7a61" providerId="AD" clId="Web-{3339B060-447A-9AE4-F765-7259674F39D6}"/>
    <pc:docChg chg="modSld">
      <pc:chgData name="Suraj Chopade" userId="S::suraj.chopade@bostoninstituteofanalytics.org::dcc44ee8-6a65-4538-a5e1-c87e14ca7a61" providerId="AD" clId="Web-{3339B060-447A-9AE4-F765-7259674F39D6}" dt="2023-10-07T06:21:58.517" v="13" actId="20577"/>
      <pc:docMkLst>
        <pc:docMk/>
      </pc:docMkLst>
      <pc:sldChg chg="modSp">
        <pc:chgData name="Suraj Chopade" userId="S::suraj.chopade@bostoninstituteofanalytics.org::dcc44ee8-6a65-4538-a5e1-c87e14ca7a61" providerId="AD" clId="Web-{3339B060-447A-9AE4-F765-7259674F39D6}" dt="2023-10-07T06:21:58.517" v="13" actId="20577"/>
        <pc:sldMkLst>
          <pc:docMk/>
          <pc:sldMk cId="3595850098" sldId="293"/>
        </pc:sldMkLst>
        <pc:spChg chg="mod">
          <ac:chgData name="Suraj Chopade" userId="S::suraj.chopade@bostoninstituteofanalytics.org::dcc44ee8-6a65-4538-a5e1-c87e14ca7a61" providerId="AD" clId="Web-{3339B060-447A-9AE4-F765-7259674F39D6}" dt="2023-10-07T06:21:58.517" v="13" actId="20577"/>
          <ac:spMkLst>
            <pc:docMk/>
            <pc:sldMk cId="3595850098" sldId="293"/>
            <ac:spMk id="9" creationId="{2FDADD92-4E39-7713-520E-D88B1D53A255}"/>
          </ac:spMkLst>
        </pc:spChg>
      </pc:sldChg>
    </pc:docChg>
  </pc:docChgLst>
  <pc:docChgLst>
    <pc:chgData name="Suraj Chopade" userId="S::suraj.chopade@bostoninstituteofanalytics.org::dcc44ee8-6a65-4538-a5e1-c87e14ca7a61" providerId="AD" clId="Web-{901325B4-9573-F752-CA8F-390684D49756}"/>
    <pc:docChg chg="modSld">
      <pc:chgData name="Suraj Chopade" userId="S::suraj.chopade@bostoninstituteofanalytics.org::dcc44ee8-6a65-4538-a5e1-c87e14ca7a61" providerId="AD" clId="Web-{901325B4-9573-F752-CA8F-390684D49756}" dt="2023-10-28T07:15:03.416" v="5"/>
      <pc:docMkLst>
        <pc:docMk/>
      </pc:docMkLst>
      <pc:sldChg chg="modSp">
        <pc:chgData name="Suraj Chopade" userId="S::suraj.chopade@bostoninstituteofanalytics.org::dcc44ee8-6a65-4538-a5e1-c87e14ca7a61" providerId="AD" clId="Web-{901325B4-9573-F752-CA8F-390684D49756}" dt="2023-10-28T07:15:03.416" v="5"/>
        <pc:sldMkLst>
          <pc:docMk/>
          <pc:sldMk cId="1473200116" sldId="299"/>
        </pc:sldMkLst>
        <pc:graphicFrameChg chg="mod modGraphic">
          <ac:chgData name="Suraj Chopade" userId="S::suraj.chopade@bostoninstituteofanalytics.org::dcc44ee8-6a65-4538-a5e1-c87e14ca7a61" providerId="AD" clId="Web-{901325B4-9573-F752-CA8F-390684D49756}" dt="2023-10-28T07:15:03.416" v="5"/>
          <ac:graphicFrameMkLst>
            <pc:docMk/>
            <pc:sldMk cId="1473200116" sldId="299"/>
            <ac:graphicFrameMk id="4" creationId="{E733F23D-6216-61C9-AD59-8E19E067AEE3}"/>
          </ac:graphicFrameMkLst>
        </pc:graphicFrameChg>
      </pc:sldChg>
    </pc:docChg>
  </pc:docChgLst>
  <pc:docChgLst>
    <pc:chgData name="Suraj Chopade" userId="S::suraj.chopade@bostoninstituteofanalytics.org::dcc44ee8-6a65-4538-a5e1-c87e14ca7a61" providerId="AD" clId="Web-{A328CBDF-0553-E156-D274-2A1F6A720718}"/>
    <pc:docChg chg="sldOrd">
      <pc:chgData name="Suraj Chopade" userId="S::suraj.chopade@bostoninstituteofanalytics.org::dcc44ee8-6a65-4538-a5e1-c87e14ca7a61" providerId="AD" clId="Web-{A328CBDF-0553-E156-D274-2A1F6A720718}" dt="2023-11-22T12:38:47.434" v="1"/>
      <pc:docMkLst>
        <pc:docMk/>
      </pc:docMkLst>
      <pc:sldChg chg="ord">
        <pc:chgData name="Suraj Chopade" userId="S::suraj.chopade@bostoninstituteofanalytics.org::dcc44ee8-6a65-4538-a5e1-c87e14ca7a61" providerId="AD" clId="Web-{A328CBDF-0553-E156-D274-2A1F6A720718}" dt="2023-11-22T12:38:47.434" v="1"/>
        <pc:sldMkLst>
          <pc:docMk/>
          <pc:sldMk cId="391312295" sldId="311"/>
        </pc:sldMkLst>
      </pc:sldChg>
    </pc:docChg>
  </pc:docChgLst>
  <pc:docChgLst>
    <pc:chgData name="Suraj Chopade" userId="S::suraj.chopade@bostoninstituteofanalytics.org::dcc44ee8-6a65-4538-a5e1-c87e14ca7a61" providerId="AD" clId="Web-{E6C8604B-B7C9-BC11-1A24-449A6F73376B}"/>
    <pc:docChg chg="modSld">
      <pc:chgData name="Suraj Chopade" userId="S::suraj.chopade@bostoninstituteofanalytics.org::dcc44ee8-6a65-4538-a5e1-c87e14ca7a61" providerId="AD" clId="Web-{E6C8604B-B7C9-BC11-1A24-449A6F73376B}" dt="2023-11-23T05:37:15.616" v="33"/>
      <pc:docMkLst>
        <pc:docMk/>
      </pc:docMkLst>
      <pc:sldChg chg="modSp">
        <pc:chgData name="Suraj Chopade" userId="S::suraj.chopade@bostoninstituteofanalytics.org::dcc44ee8-6a65-4538-a5e1-c87e14ca7a61" providerId="AD" clId="Web-{E6C8604B-B7C9-BC11-1A24-449A6F73376B}" dt="2023-11-23T05:37:15.616" v="33"/>
        <pc:sldMkLst>
          <pc:docMk/>
          <pc:sldMk cId="1206795297" sldId="289"/>
        </pc:sldMkLst>
        <pc:graphicFrameChg chg="mod modGraphic">
          <ac:chgData name="Suraj Chopade" userId="S::suraj.chopade@bostoninstituteofanalytics.org::dcc44ee8-6a65-4538-a5e1-c87e14ca7a61" providerId="AD" clId="Web-{E6C8604B-B7C9-BC11-1A24-449A6F73376B}" dt="2023-11-23T05:37:15.616" v="33"/>
          <ac:graphicFrameMkLst>
            <pc:docMk/>
            <pc:sldMk cId="1206795297" sldId="289"/>
            <ac:graphicFrameMk id="7" creationId="{FBF120AC-CEA3-E6FB-1F60-5853288C1B5C}"/>
          </ac:graphicFrameMkLst>
        </pc:graphicFrameChg>
      </pc:sldChg>
    </pc:docChg>
  </pc:docChgLst>
  <pc:docChgLst>
    <pc:chgData name="Rahul Suresh Deshbhratar" userId="S::rahul.deshbhratar@bostoninstituteofanalytics.org::cd971814-19eb-449f-b661-8cc665f4aa4d" providerId="AD" clId="Web-{0FBF416F-8B34-9DD7-8573-FA2B02831F93}"/>
    <pc:docChg chg="modSld">
      <pc:chgData name="Rahul Suresh Deshbhratar" userId="S::rahul.deshbhratar@bostoninstituteofanalytics.org::cd971814-19eb-449f-b661-8cc665f4aa4d" providerId="AD" clId="Web-{0FBF416F-8B34-9DD7-8573-FA2B02831F93}" dt="2023-11-27T06:47:00.506" v="3" actId="20577"/>
      <pc:docMkLst>
        <pc:docMk/>
      </pc:docMkLst>
      <pc:sldChg chg="modSp">
        <pc:chgData name="Rahul Suresh Deshbhratar" userId="S::rahul.deshbhratar@bostoninstituteofanalytics.org::cd971814-19eb-449f-b661-8cc665f4aa4d" providerId="AD" clId="Web-{0FBF416F-8B34-9DD7-8573-FA2B02831F93}" dt="2023-11-27T06:47:00.506" v="3" actId="20577"/>
        <pc:sldMkLst>
          <pc:docMk/>
          <pc:sldMk cId="4235558439" sldId="287"/>
        </pc:sldMkLst>
        <pc:spChg chg="mod">
          <ac:chgData name="Rahul Suresh Deshbhratar" userId="S::rahul.deshbhratar@bostoninstituteofanalytics.org::cd971814-19eb-449f-b661-8cc665f4aa4d" providerId="AD" clId="Web-{0FBF416F-8B34-9DD7-8573-FA2B02831F93}" dt="2023-11-27T06:47:00.506" v="3" actId="20577"/>
          <ac:spMkLst>
            <pc:docMk/>
            <pc:sldMk cId="4235558439" sldId="287"/>
            <ac:spMk id="3" creationId="{5FAF0B8B-2FA0-7D88-B529-85CF2FDB866C}"/>
          </ac:spMkLst>
        </pc:spChg>
      </pc:sldChg>
    </pc:docChg>
  </pc:docChgLst>
  <pc:docChgLst>
    <pc:chgData name="Suraj Chopade" userId="S::suraj.chopade@bostoninstituteofanalytics.org::dcc44ee8-6a65-4538-a5e1-c87e14ca7a61" providerId="AD" clId="Web-{1607FC63-1A61-0AB1-7207-676ECF1EF960}"/>
    <pc:docChg chg="delSld">
      <pc:chgData name="Suraj Chopade" userId="S::suraj.chopade@bostoninstituteofanalytics.org::dcc44ee8-6a65-4538-a5e1-c87e14ca7a61" providerId="AD" clId="Web-{1607FC63-1A61-0AB1-7207-676ECF1EF960}" dt="2023-10-09T05:56:23.148" v="3"/>
      <pc:docMkLst>
        <pc:docMk/>
      </pc:docMkLst>
      <pc:sldChg chg="del">
        <pc:chgData name="Suraj Chopade" userId="S::suraj.chopade@bostoninstituteofanalytics.org::dcc44ee8-6a65-4538-a5e1-c87e14ca7a61" providerId="AD" clId="Web-{1607FC63-1A61-0AB1-7207-676ECF1EF960}" dt="2023-10-09T05:56:23.148" v="3"/>
        <pc:sldMkLst>
          <pc:docMk/>
          <pc:sldMk cId="1726830" sldId="314"/>
        </pc:sldMkLst>
      </pc:sldChg>
      <pc:sldChg chg="del">
        <pc:chgData name="Suraj Chopade" userId="S::suraj.chopade@bostoninstituteofanalytics.org::dcc44ee8-6a65-4538-a5e1-c87e14ca7a61" providerId="AD" clId="Web-{1607FC63-1A61-0AB1-7207-676ECF1EF960}" dt="2023-10-09T05:56:23.148" v="2"/>
        <pc:sldMkLst>
          <pc:docMk/>
          <pc:sldMk cId="4253125332" sldId="316"/>
        </pc:sldMkLst>
      </pc:sldChg>
      <pc:sldChg chg="del">
        <pc:chgData name="Suraj Chopade" userId="S::suraj.chopade@bostoninstituteofanalytics.org::dcc44ee8-6a65-4538-a5e1-c87e14ca7a61" providerId="AD" clId="Web-{1607FC63-1A61-0AB1-7207-676ECF1EF960}" dt="2023-10-09T05:56:23.148" v="1"/>
        <pc:sldMkLst>
          <pc:docMk/>
          <pc:sldMk cId="967694063" sldId="317"/>
        </pc:sldMkLst>
      </pc:sldChg>
      <pc:sldChg chg="del">
        <pc:chgData name="Suraj Chopade" userId="S::suraj.chopade@bostoninstituteofanalytics.org::dcc44ee8-6a65-4538-a5e1-c87e14ca7a61" providerId="AD" clId="Web-{1607FC63-1A61-0AB1-7207-676ECF1EF960}" dt="2023-10-09T05:56:23.133" v="0"/>
        <pc:sldMkLst>
          <pc:docMk/>
          <pc:sldMk cId="2858172243" sldId="318"/>
        </pc:sldMkLst>
      </pc:sldChg>
    </pc:docChg>
  </pc:docChgLst>
  <pc:docChgLst>
    <pc:chgData name="Guest User" userId="S::urn:spo:anon#f821f44b1c17a60e9644db856ea4db98ca98e1ff4e19ded20f3984b56196de08::" providerId="AD" clId="Web-{8B81C21F-82EA-E2BA-5B7A-59A959ED9FA9}"/>
    <pc:docChg chg="modSld">
      <pc:chgData name="Guest User" userId="S::urn:spo:anon#f821f44b1c17a60e9644db856ea4db98ca98e1ff4e19ded20f3984b56196de08::" providerId="AD" clId="Web-{8B81C21F-82EA-E2BA-5B7A-59A959ED9FA9}" dt="2023-10-07T11:52:53.261" v="0" actId="1076"/>
      <pc:docMkLst>
        <pc:docMk/>
      </pc:docMkLst>
      <pc:sldChg chg="modSp">
        <pc:chgData name="Guest User" userId="S::urn:spo:anon#f821f44b1c17a60e9644db856ea4db98ca98e1ff4e19ded20f3984b56196de08::" providerId="AD" clId="Web-{8B81C21F-82EA-E2BA-5B7A-59A959ED9FA9}" dt="2023-10-07T11:52:53.261" v="0" actId="1076"/>
        <pc:sldMkLst>
          <pc:docMk/>
          <pc:sldMk cId="4037592257" sldId="313"/>
        </pc:sldMkLst>
        <pc:spChg chg="mod">
          <ac:chgData name="Guest User" userId="S::urn:spo:anon#f821f44b1c17a60e9644db856ea4db98ca98e1ff4e19ded20f3984b56196de08::" providerId="AD" clId="Web-{8B81C21F-82EA-E2BA-5B7A-59A959ED9FA9}" dt="2023-10-07T11:52:53.261" v="0" actId="1076"/>
          <ac:spMkLst>
            <pc:docMk/>
            <pc:sldMk cId="4037592257" sldId="313"/>
            <ac:spMk id="2" creationId="{F7761F45-99CF-5094-8BAE-64DDA34139B5}"/>
          </ac:spMkLst>
        </pc:spChg>
      </pc:sldChg>
    </pc:docChg>
  </pc:docChgLst>
  <pc:docChgLst>
    <pc:chgData name="Suraj Chopade" userId="S::suraj.chopade@bostoninstituteofanalytics.org::dcc44ee8-6a65-4538-a5e1-c87e14ca7a61" providerId="AD" clId="Web-{B0BE0D8D-A036-8431-6974-B768FC268757}"/>
    <pc:docChg chg="addSld modSld sldOrd">
      <pc:chgData name="Suraj Chopade" userId="S::suraj.chopade@bostoninstituteofanalytics.org::dcc44ee8-6a65-4538-a5e1-c87e14ca7a61" providerId="AD" clId="Web-{B0BE0D8D-A036-8431-6974-B768FC268757}" dt="2023-11-22T12:12:57.332" v="698" actId="1076"/>
      <pc:docMkLst>
        <pc:docMk/>
      </pc:docMkLst>
      <pc:sldChg chg="modSp ord">
        <pc:chgData name="Suraj Chopade" userId="S::suraj.chopade@bostoninstituteofanalytics.org::dcc44ee8-6a65-4538-a5e1-c87e14ca7a61" providerId="AD" clId="Web-{B0BE0D8D-A036-8431-6974-B768FC268757}" dt="2023-11-22T12:08:36.588" v="645"/>
        <pc:sldMkLst>
          <pc:docMk/>
          <pc:sldMk cId="185369066" sldId="280"/>
        </pc:sldMkLst>
        <pc:grpChg chg="mod">
          <ac:chgData name="Suraj Chopade" userId="S::suraj.chopade@bostoninstituteofanalytics.org::dcc44ee8-6a65-4538-a5e1-c87e14ca7a61" providerId="AD" clId="Web-{B0BE0D8D-A036-8431-6974-B768FC268757}" dt="2023-11-22T10:26:40.584" v="36" actId="1076"/>
          <ac:grpSpMkLst>
            <pc:docMk/>
            <pc:sldMk cId="185369066" sldId="280"/>
            <ac:grpSpMk id="10" creationId="{5FEEF36A-516C-FDF6-2DE4-D5CB9E6625B3}"/>
          </ac:grpSpMkLst>
        </pc:grpChg>
        <pc:cxnChg chg="mod">
          <ac:chgData name="Suraj Chopade" userId="S::suraj.chopade@bostoninstituteofanalytics.org::dcc44ee8-6a65-4538-a5e1-c87e14ca7a61" providerId="AD" clId="Web-{B0BE0D8D-A036-8431-6974-B768FC268757}" dt="2023-11-22T10:26:21.724" v="28"/>
          <ac:cxnSpMkLst>
            <pc:docMk/>
            <pc:sldMk cId="185369066" sldId="280"/>
            <ac:cxnSpMk id="18" creationId="{EB92C599-F5AE-EB5A-F80E-A8CBED843BEC}"/>
          </ac:cxnSpMkLst>
        </pc:cxnChg>
        <pc:cxnChg chg="mod">
          <ac:chgData name="Suraj Chopade" userId="S::suraj.chopade@bostoninstituteofanalytics.org::dcc44ee8-6a65-4538-a5e1-c87e14ca7a61" providerId="AD" clId="Web-{B0BE0D8D-A036-8431-6974-B768FC268757}" dt="2023-11-22T10:26:21.818" v="29"/>
          <ac:cxnSpMkLst>
            <pc:docMk/>
            <pc:sldMk cId="185369066" sldId="280"/>
            <ac:cxnSpMk id="19" creationId="{B9CD9D76-EB13-806F-9FD7-5706889D41D9}"/>
          </ac:cxnSpMkLst>
        </pc:cxnChg>
        <pc:cxnChg chg="mod">
          <ac:chgData name="Suraj Chopade" userId="S::suraj.chopade@bostoninstituteofanalytics.org::dcc44ee8-6a65-4538-a5e1-c87e14ca7a61" providerId="AD" clId="Web-{B0BE0D8D-A036-8431-6974-B768FC268757}" dt="2023-11-22T10:26:21.896" v="30"/>
          <ac:cxnSpMkLst>
            <pc:docMk/>
            <pc:sldMk cId="185369066" sldId="280"/>
            <ac:cxnSpMk id="20" creationId="{1DB6CAC1-B356-5E5C-59A3-DA85D5C4AFBF}"/>
          </ac:cxnSpMkLst>
        </pc:cxnChg>
        <pc:cxnChg chg="mod">
          <ac:chgData name="Suraj Chopade" userId="S::suraj.chopade@bostoninstituteofanalytics.org::dcc44ee8-6a65-4538-a5e1-c87e14ca7a61" providerId="AD" clId="Web-{B0BE0D8D-A036-8431-6974-B768FC268757}" dt="2023-11-22T10:26:21.974" v="31"/>
          <ac:cxnSpMkLst>
            <pc:docMk/>
            <pc:sldMk cId="185369066" sldId="280"/>
            <ac:cxnSpMk id="21" creationId="{9D501CD5-3616-85E9-1069-26F9C0CB3500}"/>
          </ac:cxnSpMkLst>
        </pc:cxnChg>
        <pc:cxnChg chg="mod">
          <ac:chgData name="Suraj Chopade" userId="S::suraj.chopade@bostoninstituteofanalytics.org::dcc44ee8-6a65-4538-a5e1-c87e14ca7a61" providerId="AD" clId="Web-{B0BE0D8D-A036-8431-6974-B768FC268757}" dt="2023-11-22T10:26:22.068" v="32"/>
          <ac:cxnSpMkLst>
            <pc:docMk/>
            <pc:sldMk cId="185369066" sldId="280"/>
            <ac:cxnSpMk id="22" creationId="{A7DA6DE1-A575-B5E0-9488-CE324EF97377}"/>
          </ac:cxnSpMkLst>
        </pc:cxnChg>
        <pc:cxnChg chg="mod">
          <ac:chgData name="Suraj Chopade" userId="S::suraj.chopade@bostoninstituteofanalytics.org::dcc44ee8-6a65-4538-a5e1-c87e14ca7a61" providerId="AD" clId="Web-{B0BE0D8D-A036-8431-6974-B768FC268757}" dt="2023-11-22T10:26:22.146" v="33"/>
          <ac:cxnSpMkLst>
            <pc:docMk/>
            <pc:sldMk cId="185369066" sldId="280"/>
            <ac:cxnSpMk id="23" creationId="{2FFA2897-935A-4C23-AE37-F166E9178E85}"/>
          </ac:cxnSpMkLst>
        </pc:cxnChg>
        <pc:cxnChg chg="mod">
          <ac:chgData name="Suraj Chopade" userId="S::suraj.chopade@bostoninstituteofanalytics.org::dcc44ee8-6a65-4538-a5e1-c87e14ca7a61" providerId="AD" clId="Web-{B0BE0D8D-A036-8431-6974-B768FC268757}" dt="2023-11-22T10:26:22.255" v="34"/>
          <ac:cxnSpMkLst>
            <pc:docMk/>
            <pc:sldMk cId="185369066" sldId="280"/>
            <ac:cxnSpMk id="24" creationId="{4B2E22D7-AAC4-C678-6CC6-79B4FEC50742}"/>
          </ac:cxnSpMkLst>
        </pc:cxnChg>
        <pc:cxnChg chg="mod">
          <ac:chgData name="Suraj Chopade" userId="S::suraj.chopade@bostoninstituteofanalytics.org::dcc44ee8-6a65-4538-a5e1-c87e14ca7a61" providerId="AD" clId="Web-{B0BE0D8D-A036-8431-6974-B768FC268757}" dt="2023-11-22T10:26:22.349" v="35"/>
          <ac:cxnSpMkLst>
            <pc:docMk/>
            <pc:sldMk cId="185369066" sldId="280"/>
            <ac:cxnSpMk id="25" creationId="{8F80256A-6804-EF06-CD78-3F3E239AE11B}"/>
          </ac:cxnSpMkLst>
        </pc:cxnChg>
      </pc:sldChg>
      <pc:sldChg chg="modSp">
        <pc:chgData name="Suraj Chopade" userId="S::suraj.chopade@bostoninstituteofanalytics.org::dcc44ee8-6a65-4538-a5e1-c87e14ca7a61" providerId="AD" clId="Web-{B0BE0D8D-A036-8431-6974-B768FC268757}" dt="2023-11-22T12:12:57.332" v="698" actId="1076"/>
        <pc:sldMkLst>
          <pc:docMk/>
          <pc:sldMk cId="4235558439" sldId="287"/>
        </pc:sldMkLst>
        <pc:spChg chg="mod">
          <ac:chgData name="Suraj Chopade" userId="S::suraj.chopade@bostoninstituteofanalytics.org::dcc44ee8-6a65-4538-a5e1-c87e14ca7a61" providerId="AD" clId="Web-{B0BE0D8D-A036-8431-6974-B768FC268757}" dt="2023-11-22T12:12:57.332" v="698" actId="1076"/>
          <ac:spMkLst>
            <pc:docMk/>
            <pc:sldMk cId="4235558439" sldId="287"/>
            <ac:spMk id="3" creationId="{5FAF0B8B-2FA0-7D88-B529-85CF2FDB866C}"/>
          </ac:spMkLst>
        </pc:spChg>
      </pc:sldChg>
      <pc:sldChg chg="ord">
        <pc:chgData name="Suraj Chopade" userId="S::suraj.chopade@bostoninstituteofanalytics.org::dcc44ee8-6a65-4538-a5e1-c87e14ca7a61" providerId="AD" clId="Web-{B0BE0D8D-A036-8431-6974-B768FC268757}" dt="2023-11-22T12:08:36.588" v="644"/>
        <pc:sldMkLst>
          <pc:docMk/>
          <pc:sldMk cId="1091990101" sldId="296"/>
        </pc:sldMkLst>
      </pc:sldChg>
      <pc:sldChg chg="modSp">
        <pc:chgData name="Suraj Chopade" userId="S::suraj.chopade@bostoninstituteofanalytics.org::dcc44ee8-6a65-4538-a5e1-c87e14ca7a61" providerId="AD" clId="Web-{B0BE0D8D-A036-8431-6974-B768FC268757}" dt="2023-11-22T10:28:07.946" v="39"/>
        <pc:sldMkLst>
          <pc:docMk/>
          <pc:sldMk cId="3306728401" sldId="298"/>
        </pc:sldMkLst>
        <pc:graphicFrameChg chg="mod modGraphic">
          <ac:chgData name="Suraj Chopade" userId="S::suraj.chopade@bostoninstituteofanalytics.org::dcc44ee8-6a65-4538-a5e1-c87e14ca7a61" providerId="AD" clId="Web-{B0BE0D8D-A036-8431-6974-B768FC268757}" dt="2023-11-22T10:28:07.946" v="39"/>
          <ac:graphicFrameMkLst>
            <pc:docMk/>
            <pc:sldMk cId="3306728401" sldId="298"/>
            <ac:graphicFrameMk id="6" creationId="{683BCEB9-D97D-1092-6693-5FEA96A2BF01}"/>
          </ac:graphicFrameMkLst>
        </pc:graphicFrameChg>
      </pc:sldChg>
      <pc:sldChg chg="modSp">
        <pc:chgData name="Suraj Chopade" userId="S::suraj.chopade@bostoninstituteofanalytics.org::dcc44ee8-6a65-4538-a5e1-c87e14ca7a61" providerId="AD" clId="Web-{B0BE0D8D-A036-8431-6974-B768FC268757}" dt="2023-11-22T10:36:13.740" v="106" actId="20577"/>
        <pc:sldMkLst>
          <pc:docMk/>
          <pc:sldMk cId="538608089" sldId="301"/>
        </pc:sldMkLst>
        <pc:spChg chg="mod">
          <ac:chgData name="Suraj Chopade" userId="S::suraj.chopade@bostoninstituteofanalytics.org::dcc44ee8-6a65-4538-a5e1-c87e14ca7a61" providerId="AD" clId="Web-{B0BE0D8D-A036-8431-6974-B768FC268757}" dt="2023-11-22T10:36:13.740" v="106" actId="20577"/>
          <ac:spMkLst>
            <pc:docMk/>
            <pc:sldMk cId="538608089" sldId="301"/>
            <ac:spMk id="3" creationId="{5FAF0B8B-2FA0-7D88-B529-85CF2FDB866C}"/>
          </ac:spMkLst>
        </pc:spChg>
      </pc:sldChg>
      <pc:sldChg chg="modSp add replId">
        <pc:chgData name="Suraj Chopade" userId="S::suraj.chopade@bostoninstituteofanalytics.org::dcc44ee8-6a65-4538-a5e1-c87e14ca7a61" providerId="AD" clId="Web-{B0BE0D8D-A036-8431-6974-B768FC268757}" dt="2023-11-22T10:38:16.634" v="143" actId="20577"/>
        <pc:sldMkLst>
          <pc:docMk/>
          <pc:sldMk cId="1900155565" sldId="330"/>
        </pc:sldMkLst>
        <pc:spChg chg="mod">
          <ac:chgData name="Suraj Chopade" userId="S::suraj.chopade@bostoninstituteofanalytics.org::dcc44ee8-6a65-4538-a5e1-c87e14ca7a61" providerId="AD" clId="Web-{B0BE0D8D-A036-8431-6974-B768FC268757}" dt="2023-11-22T10:38:16.634" v="143" actId="20577"/>
          <ac:spMkLst>
            <pc:docMk/>
            <pc:sldMk cId="1900155565" sldId="330"/>
            <ac:spMk id="3" creationId="{5FAF0B8B-2FA0-7D88-B529-85CF2FDB866C}"/>
          </ac:spMkLst>
        </pc:spChg>
      </pc:sldChg>
      <pc:sldChg chg="delSp modSp add replId">
        <pc:chgData name="Suraj Chopade" userId="S::suraj.chopade@bostoninstituteofanalytics.org::dcc44ee8-6a65-4538-a5e1-c87e14ca7a61" providerId="AD" clId="Web-{B0BE0D8D-A036-8431-6974-B768FC268757}" dt="2023-11-22T10:43:34.908" v="248" actId="20577"/>
        <pc:sldMkLst>
          <pc:docMk/>
          <pc:sldMk cId="4186789415" sldId="331"/>
        </pc:sldMkLst>
        <pc:spChg chg="del">
          <ac:chgData name="Suraj Chopade" userId="S::suraj.chopade@bostoninstituteofanalytics.org::dcc44ee8-6a65-4538-a5e1-c87e14ca7a61" providerId="AD" clId="Web-{B0BE0D8D-A036-8431-6974-B768FC268757}" dt="2023-11-22T10:38:54.728" v="152"/>
          <ac:spMkLst>
            <pc:docMk/>
            <pc:sldMk cId="4186789415" sldId="331"/>
            <ac:spMk id="2" creationId="{112C18C6-6290-457D-F902-65ED91D13C7A}"/>
          </ac:spMkLst>
        </pc:spChg>
        <pc:spChg chg="mod">
          <ac:chgData name="Suraj Chopade" userId="S::suraj.chopade@bostoninstituteofanalytics.org::dcc44ee8-6a65-4538-a5e1-c87e14ca7a61" providerId="AD" clId="Web-{B0BE0D8D-A036-8431-6974-B768FC268757}" dt="2023-11-22T10:43:34.908" v="248" actId="20577"/>
          <ac:spMkLst>
            <pc:docMk/>
            <pc:sldMk cId="4186789415" sldId="331"/>
            <ac:spMk id="3" creationId="{5FAF0B8B-2FA0-7D88-B529-85CF2FDB866C}"/>
          </ac:spMkLst>
        </pc:spChg>
        <pc:spChg chg="del">
          <ac:chgData name="Suraj Chopade" userId="S::suraj.chopade@bostoninstituteofanalytics.org::dcc44ee8-6a65-4538-a5e1-c87e14ca7a61" providerId="AD" clId="Web-{B0BE0D8D-A036-8431-6974-B768FC268757}" dt="2023-11-22T10:38:54.728" v="151"/>
          <ac:spMkLst>
            <pc:docMk/>
            <pc:sldMk cId="4186789415" sldId="331"/>
            <ac:spMk id="5" creationId="{EBA2A07E-421C-E14F-9C3A-2011D6024E70}"/>
          </ac:spMkLst>
        </pc:spChg>
        <pc:spChg chg="del">
          <ac:chgData name="Suraj Chopade" userId="S::suraj.chopade@bostoninstituteofanalytics.org::dcc44ee8-6a65-4538-a5e1-c87e14ca7a61" providerId="AD" clId="Web-{B0BE0D8D-A036-8431-6974-B768FC268757}" dt="2023-11-22T10:38:50.791" v="148"/>
          <ac:spMkLst>
            <pc:docMk/>
            <pc:sldMk cId="4186789415" sldId="331"/>
            <ac:spMk id="7" creationId="{B96204F5-C25D-ADCF-FA4D-B50DFAF88C20}"/>
          </ac:spMkLst>
        </pc:spChg>
        <pc:spChg chg="del">
          <ac:chgData name="Suraj Chopade" userId="S::suraj.chopade@bostoninstituteofanalytics.org::dcc44ee8-6a65-4538-a5e1-c87e14ca7a61" providerId="AD" clId="Web-{B0BE0D8D-A036-8431-6974-B768FC268757}" dt="2023-11-22T10:38:50.791" v="147"/>
          <ac:spMkLst>
            <pc:docMk/>
            <pc:sldMk cId="4186789415" sldId="331"/>
            <ac:spMk id="10" creationId="{599B3BA3-66E0-9189-EF20-832DF7ED3455}"/>
          </ac:spMkLst>
        </pc:spChg>
        <pc:spChg chg="del">
          <ac:chgData name="Suraj Chopade" userId="S::suraj.chopade@bostoninstituteofanalytics.org::dcc44ee8-6a65-4538-a5e1-c87e14ca7a61" providerId="AD" clId="Web-{B0BE0D8D-A036-8431-6974-B768FC268757}" dt="2023-11-22T10:38:54.728" v="150"/>
          <ac:spMkLst>
            <pc:docMk/>
            <pc:sldMk cId="4186789415" sldId="331"/>
            <ac:spMk id="16" creationId="{31245D37-9060-E67E-8284-6BCAC69A2DBA}"/>
          </ac:spMkLst>
        </pc:spChg>
        <pc:graphicFrameChg chg="del">
          <ac:chgData name="Suraj Chopade" userId="S::suraj.chopade@bostoninstituteofanalytics.org::dcc44ee8-6a65-4538-a5e1-c87e14ca7a61" providerId="AD" clId="Web-{B0BE0D8D-A036-8431-6974-B768FC268757}" dt="2023-11-22T10:38:50.791" v="149"/>
          <ac:graphicFrameMkLst>
            <pc:docMk/>
            <pc:sldMk cId="4186789415" sldId="331"/>
            <ac:graphicFrameMk id="4" creationId="{FA028615-A409-ED8B-8A8B-DF66EB95A5BC}"/>
          </ac:graphicFrameMkLst>
        </pc:graphicFrameChg>
        <pc:cxnChg chg="del mod">
          <ac:chgData name="Suraj Chopade" userId="S::suraj.chopade@bostoninstituteofanalytics.org::dcc44ee8-6a65-4538-a5e1-c87e14ca7a61" providerId="AD" clId="Web-{B0BE0D8D-A036-8431-6974-B768FC268757}" dt="2023-11-22T10:38:50.791" v="146"/>
          <ac:cxnSpMkLst>
            <pc:docMk/>
            <pc:sldMk cId="4186789415" sldId="331"/>
            <ac:cxnSpMk id="12" creationId="{68B3F227-B08C-5AB1-278B-11559F80B6EE}"/>
          </ac:cxnSpMkLst>
        </pc:cxnChg>
        <pc:cxnChg chg="del mod">
          <ac:chgData name="Suraj Chopade" userId="S::suraj.chopade@bostoninstituteofanalytics.org::dcc44ee8-6a65-4538-a5e1-c87e14ca7a61" providerId="AD" clId="Web-{B0BE0D8D-A036-8431-6974-B768FC268757}" dt="2023-11-22T10:38:50.791" v="145"/>
          <ac:cxnSpMkLst>
            <pc:docMk/>
            <pc:sldMk cId="4186789415" sldId="331"/>
            <ac:cxnSpMk id="14" creationId="{4488D062-5548-CBAC-06E2-A6201F5C5230}"/>
          </ac:cxnSpMkLst>
        </pc:cxnChg>
      </pc:sldChg>
      <pc:sldChg chg="modSp add replId">
        <pc:chgData name="Suraj Chopade" userId="S::suraj.chopade@bostoninstituteofanalytics.org::dcc44ee8-6a65-4538-a5e1-c87e14ca7a61" providerId="AD" clId="Web-{B0BE0D8D-A036-8431-6974-B768FC268757}" dt="2023-11-22T10:45:29.442" v="288" actId="20577"/>
        <pc:sldMkLst>
          <pc:docMk/>
          <pc:sldMk cId="2827222658" sldId="332"/>
        </pc:sldMkLst>
        <pc:spChg chg="mod">
          <ac:chgData name="Suraj Chopade" userId="S::suraj.chopade@bostoninstituteofanalytics.org::dcc44ee8-6a65-4538-a5e1-c87e14ca7a61" providerId="AD" clId="Web-{B0BE0D8D-A036-8431-6974-B768FC268757}" dt="2023-11-22T10:45:29.442" v="288" actId="20577"/>
          <ac:spMkLst>
            <pc:docMk/>
            <pc:sldMk cId="2827222658" sldId="332"/>
            <ac:spMk id="3" creationId="{5FAF0B8B-2FA0-7D88-B529-85CF2FDB866C}"/>
          </ac:spMkLst>
        </pc:spChg>
      </pc:sldChg>
      <pc:sldChg chg="modSp add replId">
        <pc:chgData name="Suraj Chopade" userId="S::suraj.chopade@bostoninstituteofanalytics.org::dcc44ee8-6a65-4538-a5e1-c87e14ca7a61" providerId="AD" clId="Web-{B0BE0D8D-A036-8431-6974-B768FC268757}" dt="2023-11-22T10:48:12.337" v="311" actId="20577"/>
        <pc:sldMkLst>
          <pc:docMk/>
          <pc:sldMk cId="1843781882" sldId="333"/>
        </pc:sldMkLst>
        <pc:spChg chg="mod">
          <ac:chgData name="Suraj Chopade" userId="S::suraj.chopade@bostoninstituteofanalytics.org::dcc44ee8-6a65-4538-a5e1-c87e14ca7a61" providerId="AD" clId="Web-{B0BE0D8D-A036-8431-6974-B768FC268757}" dt="2023-11-22T10:48:12.337" v="311" actId="20577"/>
          <ac:spMkLst>
            <pc:docMk/>
            <pc:sldMk cId="1843781882" sldId="333"/>
            <ac:spMk id="3" creationId="{5FAF0B8B-2FA0-7D88-B529-85CF2FDB866C}"/>
          </ac:spMkLst>
        </pc:spChg>
      </pc:sldChg>
      <pc:sldChg chg="modSp add replId">
        <pc:chgData name="Suraj Chopade" userId="S::suraj.chopade@bostoninstituteofanalytics.org::dcc44ee8-6a65-4538-a5e1-c87e14ca7a61" providerId="AD" clId="Web-{B0BE0D8D-A036-8431-6974-B768FC268757}" dt="2023-11-22T10:49:48.871" v="351" actId="1076"/>
        <pc:sldMkLst>
          <pc:docMk/>
          <pc:sldMk cId="3876145771" sldId="334"/>
        </pc:sldMkLst>
        <pc:spChg chg="mod">
          <ac:chgData name="Suraj Chopade" userId="S::suraj.chopade@bostoninstituteofanalytics.org::dcc44ee8-6a65-4538-a5e1-c87e14ca7a61" providerId="AD" clId="Web-{B0BE0D8D-A036-8431-6974-B768FC268757}" dt="2023-11-22T10:49:48.871" v="351" actId="1076"/>
          <ac:spMkLst>
            <pc:docMk/>
            <pc:sldMk cId="3876145771" sldId="334"/>
            <ac:spMk id="3" creationId="{5FAF0B8B-2FA0-7D88-B529-85CF2FDB866C}"/>
          </ac:spMkLst>
        </pc:spChg>
      </pc:sldChg>
      <pc:sldChg chg="modSp add replId">
        <pc:chgData name="Suraj Chopade" userId="S::suraj.chopade@bostoninstituteofanalytics.org::dcc44ee8-6a65-4538-a5e1-c87e14ca7a61" providerId="AD" clId="Web-{B0BE0D8D-A036-8431-6974-B768FC268757}" dt="2023-11-22T10:51:07.748" v="387" actId="20577"/>
        <pc:sldMkLst>
          <pc:docMk/>
          <pc:sldMk cId="2261026361" sldId="335"/>
        </pc:sldMkLst>
        <pc:spChg chg="mod">
          <ac:chgData name="Suraj Chopade" userId="S::suraj.chopade@bostoninstituteofanalytics.org::dcc44ee8-6a65-4538-a5e1-c87e14ca7a61" providerId="AD" clId="Web-{B0BE0D8D-A036-8431-6974-B768FC268757}" dt="2023-11-22T10:51:07.748" v="387" actId="20577"/>
          <ac:spMkLst>
            <pc:docMk/>
            <pc:sldMk cId="2261026361" sldId="335"/>
            <ac:spMk id="3" creationId="{5FAF0B8B-2FA0-7D88-B529-85CF2FDB866C}"/>
          </ac:spMkLst>
        </pc:spChg>
      </pc:sldChg>
      <pc:sldChg chg="modSp add replId">
        <pc:chgData name="Suraj Chopade" userId="S::suraj.chopade@bostoninstituteofanalytics.org::dcc44ee8-6a65-4538-a5e1-c87e14ca7a61" providerId="AD" clId="Web-{B0BE0D8D-A036-8431-6974-B768FC268757}" dt="2023-11-22T10:52:41.949" v="407" actId="20577"/>
        <pc:sldMkLst>
          <pc:docMk/>
          <pc:sldMk cId="3187089788" sldId="336"/>
        </pc:sldMkLst>
        <pc:spChg chg="mod">
          <ac:chgData name="Suraj Chopade" userId="S::suraj.chopade@bostoninstituteofanalytics.org::dcc44ee8-6a65-4538-a5e1-c87e14ca7a61" providerId="AD" clId="Web-{B0BE0D8D-A036-8431-6974-B768FC268757}" dt="2023-11-22T10:52:41.949" v="407" actId="20577"/>
          <ac:spMkLst>
            <pc:docMk/>
            <pc:sldMk cId="3187089788" sldId="336"/>
            <ac:spMk id="3" creationId="{5FAF0B8B-2FA0-7D88-B529-85CF2FDB866C}"/>
          </ac:spMkLst>
        </pc:spChg>
      </pc:sldChg>
      <pc:sldChg chg="modSp add replId">
        <pc:chgData name="Suraj Chopade" userId="S::suraj.chopade@bostoninstituteofanalytics.org::dcc44ee8-6a65-4538-a5e1-c87e14ca7a61" providerId="AD" clId="Web-{B0BE0D8D-A036-8431-6974-B768FC268757}" dt="2023-11-22T10:53:59.749" v="431" actId="20577"/>
        <pc:sldMkLst>
          <pc:docMk/>
          <pc:sldMk cId="2298750933" sldId="337"/>
        </pc:sldMkLst>
        <pc:spChg chg="mod">
          <ac:chgData name="Suraj Chopade" userId="S::suraj.chopade@bostoninstituteofanalytics.org::dcc44ee8-6a65-4538-a5e1-c87e14ca7a61" providerId="AD" clId="Web-{B0BE0D8D-A036-8431-6974-B768FC268757}" dt="2023-11-22T10:53:59.749" v="431" actId="20577"/>
          <ac:spMkLst>
            <pc:docMk/>
            <pc:sldMk cId="2298750933" sldId="337"/>
            <ac:spMk id="3" creationId="{5FAF0B8B-2FA0-7D88-B529-85CF2FDB866C}"/>
          </ac:spMkLst>
        </pc:spChg>
      </pc:sldChg>
      <pc:sldChg chg="modSp add replId">
        <pc:chgData name="Suraj Chopade" userId="S::suraj.chopade@bostoninstituteofanalytics.org::dcc44ee8-6a65-4538-a5e1-c87e14ca7a61" providerId="AD" clId="Web-{B0BE0D8D-A036-8431-6974-B768FC268757}" dt="2023-11-22T10:54:50.860" v="450" actId="20577"/>
        <pc:sldMkLst>
          <pc:docMk/>
          <pc:sldMk cId="3214090222" sldId="338"/>
        </pc:sldMkLst>
        <pc:spChg chg="mod">
          <ac:chgData name="Suraj Chopade" userId="S::suraj.chopade@bostoninstituteofanalytics.org::dcc44ee8-6a65-4538-a5e1-c87e14ca7a61" providerId="AD" clId="Web-{B0BE0D8D-A036-8431-6974-B768FC268757}" dt="2023-11-22T10:54:50.860" v="450" actId="20577"/>
          <ac:spMkLst>
            <pc:docMk/>
            <pc:sldMk cId="3214090222" sldId="338"/>
            <ac:spMk id="3" creationId="{5FAF0B8B-2FA0-7D88-B529-85CF2FDB866C}"/>
          </ac:spMkLst>
        </pc:spChg>
      </pc:sldChg>
      <pc:sldChg chg="modSp add replId">
        <pc:chgData name="Suraj Chopade" userId="S::suraj.chopade@bostoninstituteofanalytics.org::dcc44ee8-6a65-4538-a5e1-c87e14ca7a61" providerId="AD" clId="Web-{B0BE0D8D-A036-8431-6974-B768FC268757}" dt="2023-11-22T11:59:23.473" v="536" actId="14100"/>
        <pc:sldMkLst>
          <pc:docMk/>
          <pc:sldMk cId="3612423270" sldId="339"/>
        </pc:sldMkLst>
        <pc:spChg chg="mod">
          <ac:chgData name="Suraj Chopade" userId="S::suraj.chopade@bostoninstituteofanalytics.org::dcc44ee8-6a65-4538-a5e1-c87e14ca7a61" providerId="AD" clId="Web-{B0BE0D8D-A036-8431-6974-B768FC268757}" dt="2023-11-22T11:59:23.473" v="536" actId="14100"/>
          <ac:spMkLst>
            <pc:docMk/>
            <pc:sldMk cId="3612423270" sldId="339"/>
            <ac:spMk id="3" creationId="{5FAF0B8B-2FA0-7D88-B529-85CF2FDB866C}"/>
          </ac:spMkLst>
        </pc:spChg>
        <pc:spChg chg="mod">
          <ac:chgData name="Suraj Chopade" userId="S::suraj.chopade@bostoninstituteofanalytics.org::dcc44ee8-6a65-4538-a5e1-c87e14ca7a61" providerId="AD" clId="Web-{B0BE0D8D-A036-8431-6974-B768FC268757}" dt="2023-11-22T11:41:07.839" v="461" actId="1076"/>
          <ac:spMkLst>
            <pc:docMk/>
            <pc:sldMk cId="3612423270" sldId="339"/>
            <ac:spMk id="9" creationId="{2FDADD92-4E39-7713-520E-D88B1D53A255}"/>
          </ac:spMkLst>
        </pc:spChg>
      </pc:sldChg>
      <pc:sldChg chg="modSp add replId">
        <pc:chgData name="Suraj Chopade" userId="S::suraj.chopade@bostoninstituteofanalytics.org::dcc44ee8-6a65-4538-a5e1-c87e14ca7a61" providerId="AD" clId="Web-{B0BE0D8D-A036-8431-6974-B768FC268757}" dt="2023-11-22T12:04:26.875" v="643" actId="20577"/>
        <pc:sldMkLst>
          <pc:docMk/>
          <pc:sldMk cId="1652854138" sldId="340"/>
        </pc:sldMkLst>
        <pc:spChg chg="mod">
          <ac:chgData name="Suraj Chopade" userId="S::suraj.chopade@bostoninstituteofanalytics.org::dcc44ee8-6a65-4538-a5e1-c87e14ca7a61" providerId="AD" clId="Web-{B0BE0D8D-A036-8431-6974-B768FC268757}" dt="2023-11-22T12:04:26.875" v="643" actId="20577"/>
          <ac:spMkLst>
            <pc:docMk/>
            <pc:sldMk cId="1652854138" sldId="340"/>
            <ac:spMk id="3" creationId="{5FAF0B8B-2FA0-7D88-B529-85CF2FDB866C}"/>
          </ac:spMkLst>
        </pc:spChg>
      </pc:sldChg>
      <pc:sldChg chg="modSp add replId">
        <pc:chgData name="Suraj Chopade" userId="S::suraj.chopade@bostoninstituteofanalytics.org::dcc44ee8-6a65-4538-a5e1-c87e14ca7a61" providerId="AD" clId="Web-{B0BE0D8D-A036-8431-6974-B768FC268757}" dt="2023-11-22T12:04:14.875" v="641" actId="20577"/>
        <pc:sldMkLst>
          <pc:docMk/>
          <pc:sldMk cId="953739213" sldId="341"/>
        </pc:sldMkLst>
        <pc:spChg chg="mod">
          <ac:chgData name="Suraj Chopade" userId="S::suraj.chopade@bostoninstituteofanalytics.org::dcc44ee8-6a65-4538-a5e1-c87e14ca7a61" providerId="AD" clId="Web-{B0BE0D8D-A036-8431-6974-B768FC268757}" dt="2023-11-22T12:04:14.875" v="641" actId="20577"/>
          <ac:spMkLst>
            <pc:docMk/>
            <pc:sldMk cId="953739213" sldId="341"/>
            <ac:spMk id="3" creationId="{5FAF0B8B-2FA0-7D88-B529-85CF2FDB866C}"/>
          </ac:spMkLst>
        </pc:spChg>
      </pc:sldChg>
    </pc:docChg>
  </pc:docChgLst>
  <pc:docChgLst>
    <pc:chgData name="Suraj Chopade" userId="S::suraj.chopade@bostoninstituteofanalytics.org::dcc44ee8-6a65-4538-a5e1-c87e14ca7a61" providerId="AD" clId="Web-{7405A7F8-C92B-1FD9-4A87-0E1B5A499197}"/>
    <pc:docChg chg="modSld">
      <pc:chgData name="Suraj Chopade" userId="S::suraj.chopade@bostoninstituteofanalytics.org::dcc44ee8-6a65-4538-a5e1-c87e14ca7a61" providerId="AD" clId="Web-{7405A7F8-C92B-1FD9-4A87-0E1B5A499197}" dt="2023-12-07T05:51:39.324" v="12" actId="1076"/>
      <pc:docMkLst>
        <pc:docMk/>
      </pc:docMkLst>
      <pc:sldChg chg="modSp">
        <pc:chgData name="Suraj Chopade" userId="S::suraj.chopade@bostoninstituteofanalytics.org::dcc44ee8-6a65-4538-a5e1-c87e14ca7a61" providerId="AD" clId="Web-{7405A7F8-C92B-1FD9-4A87-0E1B5A499197}" dt="2023-12-07T05:51:39.324" v="12" actId="1076"/>
        <pc:sldMkLst>
          <pc:docMk/>
          <pc:sldMk cId="855862039" sldId="342"/>
        </pc:sldMkLst>
        <pc:spChg chg="mod">
          <ac:chgData name="Suraj Chopade" userId="S::suraj.chopade@bostoninstituteofanalytics.org::dcc44ee8-6a65-4538-a5e1-c87e14ca7a61" providerId="AD" clId="Web-{7405A7F8-C92B-1FD9-4A87-0E1B5A499197}" dt="2023-12-07T05:51:39.324" v="12" actId="1076"/>
          <ac:spMkLst>
            <pc:docMk/>
            <pc:sldMk cId="855862039" sldId="342"/>
            <ac:spMk id="9" creationId="{2FDADD92-4E39-7713-520E-D88B1D53A255}"/>
          </ac:spMkLst>
        </pc:spChg>
      </pc:sldChg>
    </pc:docChg>
  </pc:docChgLst>
  <pc:docChgLst>
    <pc:chgData name="Suraj Chopade" userId="S::suraj.chopade@bostoninstituteofanalytics.org::dcc44ee8-6a65-4538-a5e1-c87e14ca7a61" providerId="AD" clId="Web-{C6E2A6B8-48FE-42D2-1EC7-2C805F2E704D}"/>
    <pc:docChg chg="modSld">
      <pc:chgData name="Suraj Chopade" userId="S::suraj.chopade@bostoninstituteofanalytics.org::dcc44ee8-6a65-4538-a5e1-c87e14ca7a61" providerId="AD" clId="Web-{C6E2A6B8-48FE-42D2-1EC7-2C805F2E704D}" dt="2023-10-07T12:19:21.971" v="1"/>
      <pc:docMkLst>
        <pc:docMk/>
      </pc:docMkLst>
      <pc:sldChg chg="addSp delSp">
        <pc:chgData name="Suraj Chopade" userId="S::suraj.chopade@bostoninstituteofanalytics.org::dcc44ee8-6a65-4538-a5e1-c87e14ca7a61" providerId="AD" clId="Web-{C6E2A6B8-48FE-42D2-1EC7-2C805F2E704D}" dt="2023-10-07T12:19:21.971" v="1"/>
        <pc:sldMkLst>
          <pc:docMk/>
          <pc:sldMk cId="2937627998" sldId="304"/>
        </pc:sldMkLst>
        <pc:picChg chg="add del">
          <ac:chgData name="Suraj Chopade" userId="S::suraj.chopade@bostoninstituteofanalytics.org::dcc44ee8-6a65-4538-a5e1-c87e14ca7a61" providerId="AD" clId="Web-{C6E2A6B8-48FE-42D2-1EC7-2C805F2E704D}" dt="2023-10-07T12:19:21.971" v="1"/>
          <ac:picMkLst>
            <pc:docMk/>
            <pc:sldMk cId="2937627998" sldId="304"/>
            <ac:picMk id="6" creationId="{00000000-0000-0000-0000-000000000000}"/>
          </ac:picMkLst>
        </pc:picChg>
      </pc:sldChg>
    </pc:docChg>
  </pc:docChgLst>
  <pc:docChgLst>
    <pc:chgData name="Suraj Chopade" userId="S::suraj.chopade@bostoninstituteofanalytics.org::dcc44ee8-6a65-4538-a5e1-c87e14ca7a61" providerId="AD" clId="Web-{8B87CE43-5122-B9AC-E491-6E2C822EAFF8}"/>
    <pc:docChg chg="modSld">
      <pc:chgData name="Suraj Chopade" userId="S::suraj.chopade@bostoninstituteofanalytics.org::dcc44ee8-6a65-4538-a5e1-c87e14ca7a61" providerId="AD" clId="Web-{8B87CE43-5122-B9AC-E491-6E2C822EAFF8}" dt="2023-10-13T05:34:29.981" v="42" actId="1076"/>
      <pc:docMkLst>
        <pc:docMk/>
      </pc:docMkLst>
      <pc:sldChg chg="delSp">
        <pc:chgData name="Suraj Chopade" userId="S::suraj.chopade@bostoninstituteofanalytics.org::dcc44ee8-6a65-4538-a5e1-c87e14ca7a61" providerId="AD" clId="Web-{8B87CE43-5122-B9AC-E491-6E2C822EAFF8}" dt="2023-10-13T05:32:39.632" v="0"/>
        <pc:sldMkLst>
          <pc:docMk/>
          <pc:sldMk cId="0" sldId="278"/>
        </pc:sldMkLst>
        <pc:picChg chg="del">
          <ac:chgData name="Suraj Chopade" userId="S::suraj.chopade@bostoninstituteofanalytics.org::dcc44ee8-6a65-4538-a5e1-c87e14ca7a61" providerId="AD" clId="Web-{8B87CE43-5122-B9AC-E491-6E2C822EAFF8}" dt="2023-10-13T05:32:39.632" v="0"/>
          <ac:picMkLst>
            <pc:docMk/>
            <pc:sldMk cId="0" sldId="278"/>
            <ac:picMk id="6" creationId="{00000000-0000-0000-0000-000000000000}"/>
          </ac:picMkLst>
        </pc:picChg>
      </pc:sldChg>
      <pc:sldChg chg="delSp">
        <pc:chgData name="Suraj Chopade" userId="S::suraj.chopade@bostoninstituteofanalytics.org::dcc44ee8-6a65-4538-a5e1-c87e14ca7a61" providerId="AD" clId="Web-{8B87CE43-5122-B9AC-E491-6E2C822EAFF8}" dt="2023-10-13T05:32:58.195" v="7"/>
        <pc:sldMkLst>
          <pc:docMk/>
          <pc:sldMk cId="185369066" sldId="280"/>
        </pc:sldMkLst>
        <pc:picChg chg="del">
          <ac:chgData name="Suraj Chopade" userId="S::suraj.chopade@bostoninstituteofanalytics.org::dcc44ee8-6a65-4538-a5e1-c87e14ca7a61" providerId="AD" clId="Web-{8B87CE43-5122-B9AC-E491-6E2C822EAFF8}" dt="2023-10-13T05:32:58.195" v="7"/>
          <ac:picMkLst>
            <pc:docMk/>
            <pc:sldMk cId="185369066" sldId="280"/>
            <ac:picMk id="6" creationId="{00000000-0000-0000-0000-000000000000}"/>
          </ac:picMkLst>
        </pc:picChg>
      </pc:sldChg>
      <pc:sldChg chg="addSp delSp modSp">
        <pc:chgData name="Suraj Chopade" userId="S::suraj.chopade@bostoninstituteofanalytics.org::dcc44ee8-6a65-4538-a5e1-c87e14ca7a61" providerId="AD" clId="Web-{8B87CE43-5122-B9AC-E491-6E2C822EAFF8}" dt="2023-10-13T05:34:29.981" v="42" actId="1076"/>
        <pc:sldMkLst>
          <pc:docMk/>
          <pc:sldMk cId="2503897231" sldId="283"/>
        </pc:sldMkLst>
        <pc:spChg chg="add del mod">
          <ac:chgData name="Suraj Chopade" userId="S::suraj.chopade@bostoninstituteofanalytics.org::dcc44ee8-6a65-4538-a5e1-c87e14ca7a61" providerId="AD" clId="Web-{8B87CE43-5122-B9AC-E491-6E2C822EAFF8}" dt="2023-10-13T05:34:25.746" v="41"/>
          <ac:spMkLst>
            <pc:docMk/>
            <pc:sldMk cId="2503897231" sldId="283"/>
            <ac:spMk id="3" creationId="{8FF92D3E-14FA-531F-8ECE-7DA85D58F590}"/>
          </ac:spMkLst>
        </pc:spChg>
        <pc:spChg chg="del">
          <ac:chgData name="Suraj Chopade" userId="S::suraj.chopade@bostoninstituteofanalytics.org::dcc44ee8-6a65-4538-a5e1-c87e14ca7a61" providerId="AD" clId="Web-{8B87CE43-5122-B9AC-E491-6E2C822EAFF8}" dt="2023-10-13T05:34:22.871" v="39"/>
          <ac:spMkLst>
            <pc:docMk/>
            <pc:sldMk cId="2503897231" sldId="283"/>
            <ac:spMk id="4" creationId="{8816ED99-C83F-29DD-77C9-C407F91119C6}"/>
          </ac:spMkLst>
        </pc:spChg>
        <pc:spChg chg="mod">
          <ac:chgData name="Suraj Chopade" userId="S::suraj.chopade@bostoninstituteofanalytics.org::dcc44ee8-6a65-4538-a5e1-c87e14ca7a61" providerId="AD" clId="Web-{8B87CE43-5122-B9AC-E491-6E2C822EAFF8}" dt="2023-10-13T05:34:29.981" v="42" actId="1076"/>
          <ac:spMkLst>
            <pc:docMk/>
            <pc:sldMk cId="2503897231" sldId="283"/>
            <ac:spMk id="5" creationId="{F1E094BE-D838-D72B-D901-D29AF46966E7}"/>
          </ac:spMkLst>
        </pc:spChg>
        <pc:picChg chg="del">
          <ac:chgData name="Suraj Chopade" userId="S::suraj.chopade@bostoninstituteofanalytics.org::dcc44ee8-6a65-4538-a5e1-c87e14ca7a61" providerId="AD" clId="Web-{8B87CE43-5122-B9AC-E491-6E2C822EAFF8}" dt="2023-10-13T05:34:23.261" v="40"/>
          <ac:picMkLst>
            <pc:docMk/>
            <pc:sldMk cId="2503897231" sldId="283"/>
            <ac:picMk id="6" creationId="{00000000-0000-0000-0000-000000000000}"/>
          </ac:picMkLst>
        </pc:picChg>
      </pc:sldChg>
      <pc:sldChg chg="delSp">
        <pc:chgData name="Suraj Chopade" userId="S::suraj.chopade@bostoninstituteofanalytics.org::dcc44ee8-6a65-4538-a5e1-c87e14ca7a61" providerId="AD" clId="Web-{8B87CE43-5122-B9AC-E491-6E2C822EAFF8}" dt="2023-10-13T05:32:42.460" v="1"/>
        <pc:sldMkLst>
          <pc:docMk/>
          <pc:sldMk cId="1206795297" sldId="289"/>
        </pc:sldMkLst>
        <pc:picChg chg="del">
          <ac:chgData name="Suraj Chopade" userId="S::suraj.chopade@bostoninstituteofanalytics.org::dcc44ee8-6a65-4538-a5e1-c87e14ca7a61" providerId="AD" clId="Web-{8B87CE43-5122-B9AC-E491-6E2C822EAFF8}" dt="2023-10-13T05:32:42.460" v="1"/>
          <ac:picMkLst>
            <pc:docMk/>
            <pc:sldMk cId="1206795297" sldId="289"/>
            <ac:picMk id="6" creationId="{00000000-0000-0000-0000-000000000000}"/>
          </ac:picMkLst>
        </pc:picChg>
      </pc:sldChg>
      <pc:sldChg chg="delSp">
        <pc:chgData name="Suraj Chopade" userId="S::suraj.chopade@bostoninstituteofanalytics.org::dcc44ee8-6a65-4538-a5e1-c87e14ca7a61" providerId="AD" clId="Web-{8B87CE43-5122-B9AC-E491-6E2C822EAFF8}" dt="2023-10-13T05:32:45.601" v="2"/>
        <pc:sldMkLst>
          <pc:docMk/>
          <pc:sldMk cId="369173396" sldId="290"/>
        </pc:sldMkLst>
        <pc:picChg chg="del">
          <ac:chgData name="Suraj Chopade" userId="S::suraj.chopade@bostoninstituteofanalytics.org::dcc44ee8-6a65-4538-a5e1-c87e14ca7a61" providerId="AD" clId="Web-{8B87CE43-5122-B9AC-E491-6E2C822EAFF8}" dt="2023-10-13T05:32:45.601" v="2"/>
          <ac:picMkLst>
            <pc:docMk/>
            <pc:sldMk cId="369173396" sldId="290"/>
            <ac:picMk id="6" creationId="{00000000-0000-0000-0000-000000000000}"/>
          </ac:picMkLst>
        </pc:picChg>
      </pc:sldChg>
      <pc:sldChg chg="delSp">
        <pc:chgData name="Suraj Chopade" userId="S::suraj.chopade@bostoninstituteofanalytics.org::dcc44ee8-6a65-4538-a5e1-c87e14ca7a61" providerId="AD" clId="Web-{8B87CE43-5122-B9AC-E491-6E2C822EAFF8}" dt="2023-10-13T05:32:48.429" v="3"/>
        <pc:sldMkLst>
          <pc:docMk/>
          <pc:sldMk cId="1849041323" sldId="291"/>
        </pc:sldMkLst>
        <pc:picChg chg="del">
          <ac:chgData name="Suraj Chopade" userId="S::suraj.chopade@bostoninstituteofanalytics.org::dcc44ee8-6a65-4538-a5e1-c87e14ca7a61" providerId="AD" clId="Web-{8B87CE43-5122-B9AC-E491-6E2C822EAFF8}" dt="2023-10-13T05:32:48.429" v="3"/>
          <ac:picMkLst>
            <pc:docMk/>
            <pc:sldMk cId="1849041323" sldId="291"/>
            <ac:picMk id="6" creationId="{00000000-0000-0000-0000-000000000000}"/>
          </ac:picMkLst>
        </pc:picChg>
      </pc:sldChg>
      <pc:sldChg chg="delSp">
        <pc:chgData name="Suraj Chopade" userId="S::suraj.chopade@bostoninstituteofanalytics.org::dcc44ee8-6a65-4538-a5e1-c87e14ca7a61" providerId="AD" clId="Web-{8B87CE43-5122-B9AC-E491-6E2C822EAFF8}" dt="2023-10-13T05:32:51.195" v="4"/>
        <pc:sldMkLst>
          <pc:docMk/>
          <pc:sldMk cId="3595850098" sldId="293"/>
        </pc:sldMkLst>
        <pc:picChg chg="del">
          <ac:chgData name="Suraj Chopade" userId="S::suraj.chopade@bostoninstituteofanalytics.org::dcc44ee8-6a65-4538-a5e1-c87e14ca7a61" providerId="AD" clId="Web-{8B87CE43-5122-B9AC-E491-6E2C822EAFF8}" dt="2023-10-13T05:32:51.195" v="4"/>
          <ac:picMkLst>
            <pc:docMk/>
            <pc:sldMk cId="3595850098" sldId="293"/>
            <ac:picMk id="6" creationId="{00000000-0000-0000-0000-000000000000}"/>
          </ac:picMkLst>
        </pc:picChg>
      </pc:sldChg>
      <pc:sldChg chg="delSp">
        <pc:chgData name="Suraj Chopade" userId="S::suraj.chopade@bostoninstituteofanalytics.org::dcc44ee8-6a65-4538-a5e1-c87e14ca7a61" providerId="AD" clId="Web-{8B87CE43-5122-B9AC-E491-6E2C822EAFF8}" dt="2023-10-13T05:32:55.898" v="6"/>
        <pc:sldMkLst>
          <pc:docMk/>
          <pc:sldMk cId="619078081" sldId="294"/>
        </pc:sldMkLst>
        <pc:picChg chg="del">
          <ac:chgData name="Suraj Chopade" userId="S::suraj.chopade@bostoninstituteofanalytics.org::dcc44ee8-6a65-4538-a5e1-c87e14ca7a61" providerId="AD" clId="Web-{8B87CE43-5122-B9AC-E491-6E2C822EAFF8}" dt="2023-10-13T05:32:55.898" v="6"/>
          <ac:picMkLst>
            <pc:docMk/>
            <pc:sldMk cId="619078081" sldId="294"/>
            <ac:picMk id="6" creationId="{00000000-0000-0000-0000-000000000000}"/>
          </ac:picMkLst>
        </pc:picChg>
      </pc:sldChg>
      <pc:sldChg chg="delSp">
        <pc:chgData name="Suraj Chopade" userId="S::suraj.chopade@bostoninstituteofanalytics.org::dcc44ee8-6a65-4538-a5e1-c87e14ca7a61" providerId="AD" clId="Web-{8B87CE43-5122-B9AC-E491-6E2C822EAFF8}" dt="2023-10-13T05:33:00.914" v="8"/>
        <pc:sldMkLst>
          <pc:docMk/>
          <pc:sldMk cId="1091990101" sldId="296"/>
        </pc:sldMkLst>
        <pc:picChg chg="del">
          <ac:chgData name="Suraj Chopade" userId="S::suraj.chopade@bostoninstituteofanalytics.org::dcc44ee8-6a65-4538-a5e1-c87e14ca7a61" providerId="AD" clId="Web-{8B87CE43-5122-B9AC-E491-6E2C822EAFF8}" dt="2023-10-13T05:33:00.914" v="8"/>
          <ac:picMkLst>
            <pc:docMk/>
            <pc:sldMk cId="1091990101" sldId="296"/>
            <ac:picMk id="6" creationId="{00000000-0000-0000-0000-000000000000}"/>
          </ac:picMkLst>
        </pc:picChg>
      </pc:sldChg>
      <pc:sldChg chg="delSp">
        <pc:chgData name="Suraj Chopade" userId="S::suraj.chopade@bostoninstituteofanalytics.org::dcc44ee8-6a65-4538-a5e1-c87e14ca7a61" providerId="AD" clId="Web-{8B87CE43-5122-B9AC-E491-6E2C822EAFF8}" dt="2023-10-13T05:32:53.820" v="5"/>
        <pc:sldMkLst>
          <pc:docMk/>
          <pc:sldMk cId="1788270182" sldId="297"/>
        </pc:sldMkLst>
        <pc:picChg chg="del">
          <ac:chgData name="Suraj Chopade" userId="S::suraj.chopade@bostoninstituteofanalytics.org::dcc44ee8-6a65-4538-a5e1-c87e14ca7a61" providerId="AD" clId="Web-{8B87CE43-5122-B9AC-E491-6E2C822EAFF8}" dt="2023-10-13T05:32:53.820" v="5"/>
          <ac:picMkLst>
            <pc:docMk/>
            <pc:sldMk cId="1788270182" sldId="297"/>
            <ac:picMk id="6" creationId="{00000000-0000-0000-0000-000000000000}"/>
          </ac:picMkLst>
        </pc:picChg>
      </pc:sldChg>
      <pc:sldChg chg="delSp">
        <pc:chgData name="Suraj Chopade" userId="S::suraj.chopade@bostoninstituteofanalytics.org::dcc44ee8-6a65-4538-a5e1-c87e14ca7a61" providerId="AD" clId="Web-{8B87CE43-5122-B9AC-E491-6E2C822EAFF8}" dt="2023-10-13T05:33:03.821" v="9"/>
        <pc:sldMkLst>
          <pc:docMk/>
          <pc:sldMk cId="3306728401" sldId="298"/>
        </pc:sldMkLst>
        <pc:picChg chg="del">
          <ac:chgData name="Suraj Chopade" userId="S::suraj.chopade@bostoninstituteofanalytics.org::dcc44ee8-6a65-4538-a5e1-c87e14ca7a61" providerId="AD" clId="Web-{8B87CE43-5122-B9AC-E491-6E2C822EAFF8}" dt="2023-10-13T05:33:03.821" v="9"/>
          <ac:picMkLst>
            <pc:docMk/>
            <pc:sldMk cId="3306728401" sldId="298"/>
            <ac:picMk id="6" creationId="{00000000-0000-0000-0000-000000000000}"/>
          </ac:picMkLst>
        </pc:picChg>
      </pc:sldChg>
      <pc:sldChg chg="delSp">
        <pc:chgData name="Suraj Chopade" userId="S::suraj.chopade@bostoninstituteofanalytics.org::dcc44ee8-6a65-4538-a5e1-c87e14ca7a61" providerId="AD" clId="Web-{8B87CE43-5122-B9AC-E491-6E2C822EAFF8}" dt="2023-10-13T05:33:05.961" v="10"/>
        <pc:sldMkLst>
          <pc:docMk/>
          <pc:sldMk cId="1473200116" sldId="299"/>
        </pc:sldMkLst>
        <pc:picChg chg="del">
          <ac:chgData name="Suraj Chopade" userId="S::suraj.chopade@bostoninstituteofanalytics.org::dcc44ee8-6a65-4538-a5e1-c87e14ca7a61" providerId="AD" clId="Web-{8B87CE43-5122-B9AC-E491-6E2C822EAFF8}" dt="2023-10-13T05:33:05.961" v="10"/>
          <ac:picMkLst>
            <pc:docMk/>
            <pc:sldMk cId="1473200116" sldId="299"/>
            <ac:picMk id="6" creationId="{00000000-0000-0000-0000-000000000000}"/>
          </ac:picMkLst>
        </pc:picChg>
      </pc:sldChg>
      <pc:sldChg chg="delSp modSp">
        <pc:chgData name="Suraj Chopade" userId="S::suraj.chopade@bostoninstituteofanalytics.org::dcc44ee8-6a65-4538-a5e1-c87e14ca7a61" providerId="AD" clId="Web-{8B87CE43-5122-B9AC-E491-6E2C822EAFF8}" dt="2023-10-13T05:33:38.869" v="25"/>
        <pc:sldMkLst>
          <pc:docMk/>
          <pc:sldMk cId="2353977315" sldId="300"/>
        </pc:sldMkLst>
        <pc:graphicFrameChg chg="mod modGraphic">
          <ac:chgData name="Suraj Chopade" userId="S::suraj.chopade@bostoninstituteofanalytics.org::dcc44ee8-6a65-4538-a5e1-c87e14ca7a61" providerId="AD" clId="Web-{8B87CE43-5122-B9AC-E491-6E2C822EAFF8}" dt="2023-10-13T05:33:38.869" v="25"/>
          <ac:graphicFrameMkLst>
            <pc:docMk/>
            <pc:sldMk cId="2353977315" sldId="300"/>
            <ac:graphicFrameMk id="2" creationId="{95C5CAD9-AC9B-D6EB-F70E-0E6662723FAE}"/>
          </ac:graphicFrameMkLst>
        </pc:graphicFrameChg>
        <pc:picChg chg="del">
          <ac:chgData name="Suraj Chopade" userId="S::suraj.chopade@bostoninstituteofanalytics.org::dcc44ee8-6a65-4538-a5e1-c87e14ca7a61" providerId="AD" clId="Web-{8B87CE43-5122-B9AC-E491-6E2C822EAFF8}" dt="2023-10-13T05:33:09.430" v="11"/>
          <ac:picMkLst>
            <pc:docMk/>
            <pc:sldMk cId="2353977315" sldId="300"/>
            <ac:picMk id="6" creationId="{00000000-0000-0000-0000-000000000000}"/>
          </ac:picMkLst>
        </pc:picChg>
      </pc:sldChg>
      <pc:sldChg chg="delSp">
        <pc:chgData name="Suraj Chopade" userId="S::suraj.chopade@bostoninstituteofanalytics.org::dcc44ee8-6a65-4538-a5e1-c87e14ca7a61" providerId="AD" clId="Web-{8B87CE43-5122-B9AC-E491-6E2C822EAFF8}" dt="2023-10-13T05:33:42.572" v="26"/>
        <pc:sldMkLst>
          <pc:docMk/>
          <pc:sldMk cId="538608089" sldId="301"/>
        </pc:sldMkLst>
        <pc:picChg chg="del">
          <ac:chgData name="Suraj Chopade" userId="S::suraj.chopade@bostoninstituteofanalytics.org::dcc44ee8-6a65-4538-a5e1-c87e14ca7a61" providerId="AD" clId="Web-{8B87CE43-5122-B9AC-E491-6E2C822EAFF8}" dt="2023-10-13T05:33:42.572" v="26"/>
          <ac:picMkLst>
            <pc:docMk/>
            <pc:sldMk cId="538608089" sldId="301"/>
            <ac:picMk id="6" creationId="{00000000-0000-0000-0000-000000000000}"/>
          </ac:picMkLst>
        </pc:picChg>
      </pc:sldChg>
      <pc:sldChg chg="delSp">
        <pc:chgData name="Suraj Chopade" userId="S::suraj.chopade@bostoninstituteofanalytics.org::dcc44ee8-6a65-4538-a5e1-c87e14ca7a61" providerId="AD" clId="Web-{8B87CE43-5122-B9AC-E491-6E2C822EAFF8}" dt="2023-10-13T05:33:50.588" v="28"/>
        <pc:sldMkLst>
          <pc:docMk/>
          <pc:sldMk cId="2004090451" sldId="302"/>
        </pc:sldMkLst>
        <pc:picChg chg="del">
          <ac:chgData name="Suraj Chopade" userId="S::suraj.chopade@bostoninstituteofanalytics.org::dcc44ee8-6a65-4538-a5e1-c87e14ca7a61" providerId="AD" clId="Web-{8B87CE43-5122-B9AC-E491-6E2C822EAFF8}" dt="2023-10-13T05:33:50.588" v="28"/>
          <ac:picMkLst>
            <pc:docMk/>
            <pc:sldMk cId="2004090451" sldId="302"/>
            <ac:picMk id="6" creationId="{00000000-0000-0000-0000-000000000000}"/>
          </ac:picMkLst>
        </pc:picChg>
      </pc:sldChg>
      <pc:sldChg chg="delSp">
        <pc:chgData name="Suraj Chopade" userId="S::suraj.chopade@bostoninstituteofanalytics.org::dcc44ee8-6a65-4538-a5e1-c87e14ca7a61" providerId="AD" clId="Web-{8B87CE43-5122-B9AC-E491-6E2C822EAFF8}" dt="2023-10-13T05:33:45.182" v="27"/>
        <pc:sldMkLst>
          <pc:docMk/>
          <pc:sldMk cId="2370986648" sldId="303"/>
        </pc:sldMkLst>
        <pc:picChg chg="del">
          <ac:chgData name="Suraj Chopade" userId="S::suraj.chopade@bostoninstituteofanalytics.org::dcc44ee8-6a65-4538-a5e1-c87e14ca7a61" providerId="AD" clId="Web-{8B87CE43-5122-B9AC-E491-6E2C822EAFF8}" dt="2023-10-13T05:33:45.182" v="27"/>
          <ac:picMkLst>
            <pc:docMk/>
            <pc:sldMk cId="2370986648" sldId="303"/>
            <ac:picMk id="6" creationId="{00000000-0000-0000-0000-000000000000}"/>
          </ac:picMkLst>
        </pc:picChg>
      </pc:sldChg>
      <pc:sldChg chg="delSp">
        <pc:chgData name="Suraj Chopade" userId="S::suraj.chopade@bostoninstituteofanalytics.org::dcc44ee8-6a65-4538-a5e1-c87e14ca7a61" providerId="AD" clId="Web-{8B87CE43-5122-B9AC-E491-6E2C822EAFF8}" dt="2023-10-13T05:33:52.995" v="29"/>
        <pc:sldMkLst>
          <pc:docMk/>
          <pc:sldMk cId="3680560626" sldId="305"/>
        </pc:sldMkLst>
        <pc:picChg chg="del">
          <ac:chgData name="Suraj Chopade" userId="S::suraj.chopade@bostoninstituteofanalytics.org::dcc44ee8-6a65-4538-a5e1-c87e14ca7a61" providerId="AD" clId="Web-{8B87CE43-5122-B9AC-E491-6E2C822EAFF8}" dt="2023-10-13T05:33:52.995" v="29"/>
          <ac:picMkLst>
            <pc:docMk/>
            <pc:sldMk cId="3680560626" sldId="305"/>
            <ac:picMk id="6" creationId="{00000000-0000-0000-0000-000000000000}"/>
          </ac:picMkLst>
        </pc:picChg>
      </pc:sldChg>
      <pc:sldChg chg="delSp">
        <pc:chgData name="Suraj Chopade" userId="S::suraj.chopade@bostoninstituteofanalytics.org::dcc44ee8-6a65-4538-a5e1-c87e14ca7a61" providerId="AD" clId="Web-{8B87CE43-5122-B9AC-E491-6E2C822EAFF8}" dt="2023-10-13T05:33:55.135" v="30"/>
        <pc:sldMkLst>
          <pc:docMk/>
          <pc:sldMk cId="3253515008" sldId="306"/>
        </pc:sldMkLst>
        <pc:picChg chg="del">
          <ac:chgData name="Suraj Chopade" userId="S::suraj.chopade@bostoninstituteofanalytics.org::dcc44ee8-6a65-4538-a5e1-c87e14ca7a61" providerId="AD" clId="Web-{8B87CE43-5122-B9AC-E491-6E2C822EAFF8}" dt="2023-10-13T05:33:55.135" v="30"/>
          <ac:picMkLst>
            <pc:docMk/>
            <pc:sldMk cId="3253515008" sldId="306"/>
            <ac:picMk id="6" creationId="{00000000-0000-0000-0000-000000000000}"/>
          </ac:picMkLst>
        </pc:picChg>
      </pc:sldChg>
      <pc:sldChg chg="delSp">
        <pc:chgData name="Suraj Chopade" userId="S::suraj.chopade@bostoninstituteofanalytics.org::dcc44ee8-6a65-4538-a5e1-c87e14ca7a61" providerId="AD" clId="Web-{8B87CE43-5122-B9AC-E491-6E2C822EAFF8}" dt="2023-10-13T05:33:57.729" v="31"/>
        <pc:sldMkLst>
          <pc:docMk/>
          <pc:sldMk cId="3882588400" sldId="307"/>
        </pc:sldMkLst>
        <pc:picChg chg="del">
          <ac:chgData name="Suraj Chopade" userId="S::suraj.chopade@bostoninstituteofanalytics.org::dcc44ee8-6a65-4538-a5e1-c87e14ca7a61" providerId="AD" clId="Web-{8B87CE43-5122-B9AC-E491-6E2C822EAFF8}" dt="2023-10-13T05:33:57.729" v="31"/>
          <ac:picMkLst>
            <pc:docMk/>
            <pc:sldMk cId="3882588400" sldId="307"/>
            <ac:picMk id="6" creationId="{00000000-0000-0000-0000-000000000000}"/>
          </ac:picMkLst>
        </pc:picChg>
      </pc:sldChg>
      <pc:sldChg chg="delSp">
        <pc:chgData name="Suraj Chopade" userId="S::suraj.chopade@bostoninstituteofanalytics.org::dcc44ee8-6a65-4538-a5e1-c87e14ca7a61" providerId="AD" clId="Web-{8B87CE43-5122-B9AC-E491-6E2C822EAFF8}" dt="2023-10-13T05:34:02.870" v="32"/>
        <pc:sldMkLst>
          <pc:docMk/>
          <pc:sldMk cId="2042215577" sldId="308"/>
        </pc:sldMkLst>
        <pc:picChg chg="del">
          <ac:chgData name="Suraj Chopade" userId="S::suraj.chopade@bostoninstituteofanalytics.org::dcc44ee8-6a65-4538-a5e1-c87e14ca7a61" providerId="AD" clId="Web-{8B87CE43-5122-B9AC-E491-6E2C822EAFF8}" dt="2023-10-13T05:34:02.870" v="32"/>
          <ac:picMkLst>
            <pc:docMk/>
            <pc:sldMk cId="2042215577" sldId="308"/>
            <ac:picMk id="6" creationId="{00000000-0000-0000-0000-000000000000}"/>
          </ac:picMkLst>
        </pc:picChg>
      </pc:sldChg>
      <pc:sldChg chg="delSp">
        <pc:chgData name="Suraj Chopade" userId="S::suraj.chopade@bostoninstituteofanalytics.org::dcc44ee8-6a65-4538-a5e1-c87e14ca7a61" providerId="AD" clId="Web-{8B87CE43-5122-B9AC-E491-6E2C822EAFF8}" dt="2023-10-13T05:34:06.839" v="34"/>
        <pc:sldMkLst>
          <pc:docMk/>
          <pc:sldMk cId="3406405929" sldId="309"/>
        </pc:sldMkLst>
        <pc:picChg chg="del">
          <ac:chgData name="Suraj Chopade" userId="S::suraj.chopade@bostoninstituteofanalytics.org::dcc44ee8-6a65-4538-a5e1-c87e14ca7a61" providerId="AD" clId="Web-{8B87CE43-5122-B9AC-E491-6E2C822EAFF8}" dt="2023-10-13T05:34:06.839" v="34"/>
          <ac:picMkLst>
            <pc:docMk/>
            <pc:sldMk cId="3406405929" sldId="309"/>
            <ac:picMk id="6" creationId="{00000000-0000-0000-0000-000000000000}"/>
          </ac:picMkLst>
        </pc:picChg>
      </pc:sldChg>
      <pc:sldChg chg="delSp">
        <pc:chgData name="Suraj Chopade" userId="S::suraj.chopade@bostoninstituteofanalytics.org::dcc44ee8-6a65-4538-a5e1-c87e14ca7a61" providerId="AD" clId="Web-{8B87CE43-5122-B9AC-E491-6E2C822EAFF8}" dt="2023-10-13T05:34:04.714" v="33"/>
        <pc:sldMkLst>
          <pc:docMk/>
          <pc:sldMk cId="1422982981" sldId="310"/>
        </pc:sldMkLst>
        <pc:picChg chg="del">
          <ac:chgData name="Suraj Chopade" userId="S::suraj.chopade@bostoninstituteofanalytics.org::dcc44ee8-6a65-4538-a5e1-c87e14ca7a61" providerId="AD" clId="Web-{8B87CE43-5122-B9AC-E491-6E2C822EAFF8}" dt="2023-10-13T05:34:04.714" v="33"/>
          <ac:picMkLst>
            <pc:docMk/>
            <pc:sldMk cId="1422982981" sldId="310"/>
            <ac:picMk id="6" creationId="{00000000-0000-0000-0000-000000000000}"/>
          </ac:picMkLst>
        </pc:picChg>
      </pc:sldChg>
      <pc:sldChg chg="delSp">
        <pc:chgData name="Suraj Chopade" userId="S::suraj.chopade@bostoninstituteofanalytics.org::dcc44ee8-6a65-4538-a5e1-c87e14ca7a61" providerId="AD" clId="Web-{8B87CE43-5122-B9AC-E491-6E2C822EAFF8}" dt="2023-10-13T05:34:09.761" v="35"/>
        <pc:sldMkLst>
          <pc:docMk/>
          <pc:sldMk cId="391312295" sldId="311"/>
        </pc:sldMkLst>
        <pc:picChg chg="del">
          <ac:chgData name="Suraj Chopade" userId="S::suraj.chopade@bostoninstituteofanalytics.org::dcc44ee8-6a65-4538-a5e1-c87e14ca7a61" providerId="AD" clId="Web-{8B87CE43-5122-B9AC-E491-6E2C822EAFF8}" dt="2023-10-13T05:34:09.761" v="35"/>
          <ac:picMkLst>
            <pc:docMk/>
            <pc:sldMk cId="391312295" sldId="311"/>
            <ac:picMk id="6" creationId="{00000000-0000-0000-0000-000000000000}"/>
          </ac:picMkLst>
        </pc:picChg>
      </pc:sldChg>
      <pc:sldChg chg="delSp">
        <pc:chgData name="Suraj Chopade" userId="S::suraj.chopade@bostoninstituteofanalytics.org::dcc44ee8-6a65-4538-a5e1-c87e14ca7a61" providerId="AD" clId="Web-{8B87CE43-5122-B9AC-E491-6E2C822EAFF8}" dt="2023-10-13T05:34:12.324" v="36"/>
        <pc:sldMkLst>
          <pc:docMk/>
          <pc:sldMk cId="3419066778" sldId="312"/>
        </pc:sldMkLst>
        <pc:picChg chg="del">
          <ac:chgData name="Suraj Chopade" userId="S::suraj.chopade@bostoninstituteofanalytics.org::dcc44ee8-6a65-4538-a5e1-c87e14ca7a61" providerId="AD" clId="Web-{8B87CE43-5122-B9AC-E491-6E2C822EAFF8}" dt="2023-10-13T05:34:12.324" v="36"/>
          <ac:picMkLst>
            <pc:docMk/>
            <pc:sldMk cId="3419066778" sldId="312"/>
            <ac:picMk id="6" creationId="{00000000-0000-0000-0000-000000000000}"/>
          </ac:picMkLst>
        </pc:picChg>
      </pc:sldChg>
      <pc:sldChg chg="delSp">
        <pc:chgData name="Suraj Chopade" userId="S::suraj.chopade@bostoninstituteofanalytics.org::dcc44ee8-6a65-4538-a5e1-c87e14ca7a61" providerId="AD" clId="Web-{8B87CE43-5122-B9AC-E491-6E2C822EAFF8}" dt="2023-10-13T05:34:15.386" v="37"/>
        <pc:sldMkLst>
          <pc:docMk/>
          <pc:sldMk cId="4037592257" sldId="313"/>
        </pc:sldMkLst>
        <pc:picChg chg="del">
          <ac:chgData name="Suraj Chopade" userId="S::suraj.chopade@bostoninstituteofanalytics.org::dcc44ee8-6a65-4538-a5e1-c87e14ca7a61" providerId="AD" clId="Web-{8B87CE43-5122-B9AC-E491-6E2C822EAFF8}" dt="2023-10-13T05:34:15.386" v="37"/>
          <ac:picMkLst>
            <pc:docMk/>
            <pc:sldMk cId="4037592257" sldId="313"/>
            <ac:picMk id="6" creationId="{00000000-0000-0000-0000-000000000000}"/>
          </ac:picMkLst>
        </pc:picChg>
      </pc:sldChg>
      <pc:sldChg chg="delSp">
        <pc:chgData name="Suraj Chopade" userId="S::suraj.chopade@bostoninstituteofanalytics.org::dcc44ee8-6a65-4538-a5e1-c87e14ca7a61" providerId="AD" clId="Web-{8B87CE43-5122-B9AC-E491-6E2C822EAFF8}" dt="2023-10-13T05:34:17.136" v="38"/>
        <pc:sldMkLst>
          <pc:docMk/>
          <pc:sldMk cId="2893177956" sldId="315"/>
        </pc:sldMkLst>
        <pc:picChg chg="del">
          <ac:chgData name="Suraj Chopade" userId="S::suraj.chopade@bostoninstituteofanalytics.org::dcc44ee8-6a65-4538-a5e1-c87e14ca7a61" providerId="AD" clId="Web-{8B87CE43-5122-B9AC-E491-6E2C822EAFF8}" dt="2023-10-13T05:34:17.136" v="38"/>
          <ac:picMkLst>
            <pc:docMk/>
            <pc:sldMk cId="2893177956" sldId="315"/>
            <ac:picMk id="6" creationId="{00000000-0000-0000-0000-000000000000}"/>
          </ac:picMkLst>
        </pc:picChg>
      </pc:sldChg>
    </pc:docChg>
  </pc:docChgLst>
  <pc:docChgLst>
    <pc:chgData name="Suraj Chopade" userId="S::suraj.chopade@bostoninstituteofanalytics.org::dcc44ee8-6a65-4538-a5e1-c87e14ca7a61" providerId="AD" clId="Web-{D64E0F2F-CE5E-A79F-9A76-B60AE04C4062}"/>
    <pc:docChg chg="addSld delSld modSld">
      <pc:chgData name="Suraj Chopade" userId="S::suraj.chopade@bostoninstituteofanalytics.org::dcc44ee8-6a65-4538-a5e1-c87e14ca7a61" providerId="AD" clId="Web-{D64E0F2F-CE5E-A79F-9A76-B60AE04C4062}" dt="2023-11-22T09:39:51.206" v="729" actId="20577"/>
      <pc:docMkLst>
        <pc:docMk/>
      </pc:docMkLst>
      <pc:sldChg chg="modSp">
        <pc:chgData name="Suraj Chopade" userId="S::suraj.chopade@bostoninstituteofanalytics.org::dcc44ee8-6a65-4538-a5e1-c87e14ca7a61" providerId="AD" clId="Web-{D64E0F2F-CE5E-A79F-9A76-B60AE04C4062}" dt="2023-11-22T08:44:27.006" v="4" actId="20577"/>
        <pc:sldMkLst>
          <pc:docMk/>
          <pc:sldMk cId="619078081" sldId="294"/>
        </pc:sldMkLst>
        <pc:spChg chg="mod">
          <ac:chgData name="Suraj Chopade" userId="S::suraj.chopade@bostoninstituteofanalytics.org::dcc44ee8-6a65-4538-a5e1-c87e14ca7a61" providerId="AD" clId="Web-{D64E0F2F-CE5E-A79F-9A76-B60AE04C4062}" dt="2023-11-22T08:44:27.006" v="4" actId="20577"/>
          <ac:spMkLst>
            <pc:docMk/>
            <pc:sldMk cId="619078081" sldId="294"/>
            <ac:spMk id="3" creationId="{5FAF0B8B-2FA0-7D88-B529-85CF2FDB866C}"/>
          </ac:spMkLst>
        </pc:spChg>
      </pc:sldChg>
      <pc:sldChg chg="modSp">
        <pc:chgData name="Suraj Chopade" userId="S::suraj.chopade@bostoninstituteofanalytics.org::dcc44ee8-6a65-4538-a5e1-c87e14ca7a61" providerId="AD" clId="Web-{D64E0F2F-CE5E-A79F-9A76-B60AE04C4062}" dt="2023-11-22T09:36:02.058" v="697" actId="20577"/>
        <pc:sldMkLst>
          <pc:docMk/>
          <pc:sldMk cId="1788270182" sldId="297"/>
        </pc:sldMkLst>
        <pc:spChg chg="mod">
          <ac:chgData name="Suraj Chopade" userId="S::suraj.chopade@bostoninstituteofanalytics.org::dcc44ee8-6a65-4538-a5e1-c87e14ca7a61" providerId="AD" clId="Web-{D64E0F2F-CE5E-A79F-9A76-B60AE04C4062}" dt="2023-11-22T09:36:02.058" v="697" actId="20577"/>
          <ac:spMkLst>
            <pc:docMk/>
            <pc:sldMk cId="1788270182" sldId="297"/>
            <ac:spMk id="3" creationId="{5FAF0B8B-2FA0-7D88-B529-85CF2FDB866C}"/>
          </ac:spMkLst>
        </pc:spChg>
      </pc:sldChg>
      <pc:sldChg chg="addSp delSp modSp">
        <pc:chgData name="Suraj Chopade" userId="S::suraj.chopade@bostoninstituteofanalytics.org::dcc44ee8-6a65-4538-a5e1-c87e14ca7a61" providerId="AD" clId="Web-{D64E0F2F-CE5E-A79F-9A76-B60AE04C4062}" dt="2023-11-22T09:33:29.522" v="643" actId="1076"/>
        <pc:sldMkLst>
          <pc:docMk/>
          <pc:sldMk cId="3306728401" sldId="298"/>
        </pc:sldMkLst>
        <pc:spChg chg="add mod">
          <ac:chgData name="Suraj Chopade" userId="S::suraj.chopade@bostoninstituteofanalytics.org::dcc44ee8-6a65-4538-a5e1-c87e14ca7a61" providerId="AD" clId="Web-{D64E0F2F-CE5E-A79F-9A76-B60AE04C4062}" dt="2023-11-22T09:33:29.522" v="643" actId="1076"/>
          <ac:spMkLst>
            <pc:docMk/>
            <pc:sldMk cId="3306728401" sldId="298"/>
            <ac:spMk id="7" creationId="{59C684F8-73EF-FBB5-8E9B-76AC97D05641}"/>
          </ac:spMkLst>
        </pc:spChg>
        <pc:graphicFrameChg chg="add del mod modGraphic">
          <ac:chgData name="Suraj Chopade" userId="S::suraj.chopade@bostoninstituteofanalytics.org::dcc44ee8-6a65-4538-a5e1-c87e14ca7a61" providerId="AD" clId="Web-{D64E0F2F-CE5E-A79F-9A76-B60AE04C4062}" dt="2023-11-22T08:48:21.967" v="21"/>
          <ac:graphicFrameMkLst>
            <pc:docMk/>
            <pc:sldMk cId="3306728401" sldId="298"/>
            <ac:graphicFrameMk id="3" creationId="{35DCB971-7BE0-E2DA-5AF7-49183BD10B96}"/>
          </ac:graphicFrameMkLst>
        </pc:graphicFrameChg>
        <pc:graphicFrameChg chg="del mod modGraphic">
          <ac:chgData name="Suraj Chopade" userId="S::suraj.chopade@bostoninstituteofanalytics.org::dcc44ee8-6a65-4538-a5e1-c87e14ca7a61" providerId="AD" clId="Web-{D64E0F2F-CE5E-A79F-9A76-B60AE04C4062}" dt="2023-11-22T08:47:13.871" v="8"/>
          <ac:graphicFrameMkLst>
            <pc:docMk/>
            <pc:sldMk cId="3306728401" sldId="298"/>
            <ac:graphicFrameMk id="4" creationId="{E733F23D-6216-61C9-AD59-8E19E067AEE3}"/>
          </ac:graphicFrameMkLst>
        </pc:graphicFrameChg>
        <pc:graphicFrameChg chg="add mod modGraphic">
          <ac:chgData name="Suraj Chopade" userId="S::suraj.chopade@bostoninstituteofanalytics.org::dcc44ee8-6a65-4538-a5e1-c87e14ca7a61" providerId="AD" clId="Web-{D64E0F2F-CE5E-A79F-9A76-B60AE04C4062}" dt="2023-11-22T09:33:19.678" v="641" actId="1076"/>
          <ac:graphicFrameMkLst>
            <pc:docMk/>
            <pc:sldMk cId="3306728401" sldId="298"/>
            <ac:graphicFrameMk id="6" creationId="{683BCEB9-D97D-1092-6693-5FEA96A2BF01}"/>
          </ac:graphicFrameMkLst>
        </pc:graphicFrameChg>
      </pc:sldChg>
      <pc:sldChg chg="modSp">
        <pc:chgData name="Suraj Chopade" userId="S::suraj.chopade@bostoninstituteofanalytics.org::dcc44ee8-6a65-4538-a5e1-c87e14ca7a61" providerId="AD" clId="Web-{D64E0F2F-CE5E-A79F-9A76-B60AE04C4062}" dt="2023-11-22T09:34:44.712" v="681" actId="1076"/>
        <pc:sldMkLst>
          <pc:docMk/>
          <pc:sldMk cId="1473200116" sldId="299"/>
        </pc:sldMkLst>
        <pc:graphicFrameChg chg="mod modGraphic">
          <ac:chgData name="Suraj Chopade" userId="S::suraj.chopade@bostoninstituteofanalytics.org::dcc44ee8-6a65-4538-a5e1-c87e14ca7a61" providerId="AD" clId="Web-{D64E0F2F-CE5E-A79F-9A76-B60AE04C4062}" dt="2023-11-22T09:34:44.712" v="681" actId="1076"/>
          <ac:graphicFrameMkLst>
            <pc:docMk/>
            <pc:sldMk cId="1473200116" sldId="299"/>
            <ac:graphicFrameMk id="4" creationId="{E733F23D-6216-61C9-AD59-8E19E067AEE3}"/>
          </ac:graphicFrameMkLst>
        </pc:graphicFrameChg>
      </pc:sldChg>
      <pc:sldChg chg="del">
        <pc:chgData name="Suraj Chopade" userId="S::suraj.chopade@bostoninstituteofanalytics.org::dcc44ee8-6a65-4538-a5e1-c87e14ca7a61" providerId="AD" clId="Web-{D64E0F2F-CE5E-A79F-9A76-B60AE04C4062}" dt="2023-11-22T09:29:15.420" v="596"/>
        <pc:sldMkLst>
          <pc:docMk/>
          <pc:sldMk cId="2353977315" sldId="300"/>
        </pc:sldMkLst>
      </pc:sldChg>
      <pc:sldChg chg="modSp">
        <pc:chgData name="Suraj Chopade" userId="S::suraj.chopade@bostoninstituteofanalytics.org::dcc44ee8-6a65-4538-a5e1-c87e14ca7a61" providerId="AD" clId="Web-{D64E0F2F-CE5E-A79F-9A76-B60AE04C4062}" dt="2023-11-22T09:39:12.970" v="715" actId="1076"/>
        <pc:sldMkLst>
          <pc:docMk/>
          <pc:sldMk cId="538608089" sldId="301"/>
        </pc:sldMkLst>
        <pc:spChg chg="mod">
          <ac:chgData name="Suraj Chopade" userId="S::suraj.chopade@bostoninstituteofanalytics.org::dcc44ee8-6a65-4538-a5e1-c87e14ca7a61" providerId="AD" clId="Web-{D64E0F2F-CE5E-A79F-9A76-B60AE04C4062}" dt="2023-11-22T09:37:37.202" v="702" actId="14100"/>
          <ac:spMkLst>
            <pc:docMk/>
            <pc:sldMk cId="538608089" sldId="301"/>
            <ac:spMk id="3" creationId="{5FAF0B8B-2FA0-7D88-B529-85CF2FDB866C}"/>
          </ac:spMkLst>
        </pc:spChg>
        <pc:spChg chg="mod">
          <ac:chgData name="Suraj Chopade" userId="S::suraj.chopade@bostoninstituteofanalytics.org::dcc44ee8-6a65-4538-a5e1-c87e14ca7a61" providerId="AD" clId="Web-{D64E0F2F-CE5E-A79F-9A76-B60AE04C4062}" dt="2023-11-22T09:39:12.970" v="715" actId="1076"/>
          <ac:spMkLst>
            <pc:docMk/>
            <pc:sldMk cId="538608089" sldId="301"/>
            <ac:spMk id="9" creationId="{2FDADD92-4E39-7713-520E-D88B1D53A255}"/>
          </ac:spMkLst>
        </pc:spChg>
      </pc:sldChg>
      <pc:sldChg chg="modSp">
        <pc:chgData name="Suraj Chopade" userId="S::suraj.chopade@bostoninstituteofanalytics.org::dcc44ee8-6a65-4538-a5e1-c87e14ca7a61" providerId="AD" clId="Web-{D64E0F2F-CE5E-A79F-9A76-B60AE04C4062}" dt="2023-11-22T09:39:51.206" v="729" actId="20577"/>
        <pc:sldMkLst>
          <pc:docMk/>
          <pc:sldMk cId="2370986648" sldId="303"/>
        </pc:sldMkLst>
        <pc:spChg chg="mod">
          <ac:chgData name="Suraj Chopade" userId="S::suraj.chopade@bostoninstituteofanalytics.org::dcc44ee8-6a65-4538-a5e1-c87e14ca7a61" providerId="AD" clId="Web-{D64E0F2F-CE5E-A79F-9A76-B60AE04C4062}" dt="2023-11-22T09:39:16.924" v="716" actId="1076"/>
          <ac:spMkLst>
            <pc:docMk/>
            <pc:sldMk cId="2370986648" sldId="303"/>
            <ac:spMk id="9" creationId="{2FDADD92-4E39-7713-520E-D88B1D53A255}"/>
          </ac:spMkLst>
        </pc:spChg>
        <pc:spChg chg="mod">
          <ac:chgData name="Suraj Chopade" userId="S::suraj.chopade@bostoninstituteofanalytics.org::dcc44ee8-6a65-4538-a5e1-c87e14ca7a61" providerId="AD" clId="Web-{D64E0F2F-CE5E-A79F-9A76-B60AE04C4062}" dt="2023-11-22T09:38:45.126" v="711" actId="14100"/>
          <ac:spMkLst>
            <pc:docMk/>
            <pc:sldMk cId="2370986648" sldId="303"/>
            <ac:spMk id="10" creationId="{599B3BA3-66E0-9189-EF20-832DF7ED3455}"/>
          </ac:spMkLst>
        </pc:spChg>
        <pc:spChg chg="mod">
          <ac:chgData name="Suraj Chopade" userId="S::suraj.chopade@bostoninstituteofanalytics.org::dcc44ee8-6a65-4538-a5e1-c87e14ca7a61" providerId="AD" clId="Web-{D64E0F2F-CE5E-A79F-9A76-B60AE04C4062}" dt="2023-11-22T09:39:51.206" v="729" actId="20577"/>
          <ac:spMkLst>
            <pc:docMk/>
            <pc:sldMk cId="2370986648" sldId="303"/>
            <ac:spMk id="15" creationId="{BF9D9E9D-EE65-142F-0438-26ACAE8F08D1}"/>
          </ac:spMkLst>
        </pc:spChg>
        <pc:graphicFrameChg chg="modGraphic">
          <ac:chgData name="Suraj Chopade" userId="S::suraj.chopade@bostoninstituteofanalytics.org::dcc44ee8-6a65-4538-a5e1-c87e14ca7a61" providerId="AD" clId="Web-{D64E0F2F-CE5E-A79F-9A76-B60AE04C4062}" dt="2023-11-22T09:38:33.672" v="705"/>
          <ac:graphicFrameMkLst>
            <pc:docMk/>
            <pc:sldMk cId="2370986648" sldId="303"/>
            <ac:graphicFrameMk id="4" creationId="{FA028615-A409-ED8B-8A8B-DF66EB95A5BC}"/>
          </ac:graphicFrameMkLst>
        </pc:graphicFrameChg>
        <pc:cxnChg chg="mod">
          <ac:chgData name="Suraj Chopade" userId="S::suraj.chopade@bostoninstituteofanalytics.org::dcc44ee8-6a65-4538-a5e1-c87e14ca7a61" providerId="AD" clId="Web-{D64E0F2F-CE5E-A79F-9A76-B60AE04C4062}" dt="2023-11-22T09:39:06.126" v="714" actId="14100"/>
          <ac:cxnSpMkLst>
            <pc:docMk/>
            <pc:sldMk cId="2370986648" sldId="303"/>
            <ac:cxnSpMk id="12" creationId="{68B3F227-B08C-5AB1-278B-11559F80B6EE}"/>
          </ac:cxnSpMkLst>
        </pc:cxnChg>
        <pc:cxnChg chg="mod">
          <ac:chgData name="Suraj Chopade" userId="S::suraj.chopade@bostoninstituteofanalytics.org::dcc44ee8-6a65-4538-a5e1-c87e14ca7a61" providerId="AD" clId="Web-{D64E0F2F-CE5E-A79F-9A76-B60AE04C4062}" dt="2023-11-22T09:38:45.126" v="709" actId="14100"/>
          <ac:cxnSpMkLst>
            <pc:docMk/>
            <pc:sldMk cId="2370986648" sldId="303"/>
            <ac:cxnSpMk id="14" creationId="{4488D062-5548-CBAC-06E2-A6201F5C5230}"/>
          </ac:cxnSpMkLst>
        </pc:cxnChg>
      </pc:sldChg>
      <pc:sldChg chg="modSp add replId">
        <pc:chgData name="Suraj Chopade" userId="S::suraj.chopade@bostoninstituteofanalytics.org::dcc44ee8-6a65-4538-a5e1-c87e14ca7a61" providerId="AD" clId="Web-{D64E0F2F-CE5E-A79F-9A76-B60AE04C4062}" dt="2023-11-22T09:34:36.633" v="680" actId="1076"/>
        <pc:sldMkLst>
          <pc:docMk/>
          <pc:sldMk cId="1075729491" sldId="323"/>
        </pc:sldMkLst>
        <pc:graphicFrameChg chg="mod modGraphic">
          <ac:chgData name="Suraj Chopade" userId="S::suraj.chopade@bostoninstituteofanalytics.org::dcc44ee8-6a65-4538-a5e1-c87e14ca7a61" providerId="AD" clId="Web-{D64E0F2F-CE5E-A79F-9A76-B60AE04C4062}" dt="2023-11-22T09:34:36.633" v="680" actId="1076"/>
          <ac:graphicFrameMkLst>
            <pc:docMk/>
            <pc:sldMk cId="1075729491" sldId="323"/>
            <ac:graphicFrameMk id="4" creationId="{E733F23D-6216-61C9-AD59-8E19E067AEE3}"/>
          </ac:graphicFrameMkLst>
        </pc:graphicFrameChg>
      </pc:sldChg>
      <pc:sldChg chg="addSp delSp modSp add replId">
        <pc:chgData name="Suraj Chopade" userId="S::suraj.chopade@bostoninstituteofanalytics.org::dcc44ee8-6a65-4538-a5e1-c87e14ca7a61" providerId="AD" clId="Web-{D64E0F2F-CE5E-A79F-9A76-B60AE04C4062}" dt="2023-11-22T09:23:15.534" v="534" actId="20577"/>
        <pc:sldMkLst>
          <pc:docMk/>
          <pc:sldMk cId="915674616" sldId="324"/>
        </pc:sldMkLst>
        <pc:spChg chg="add mod">
          <ac:chgData name="Suraj Chopade" userId="S::suraj.chopade@bostoninstituteofanalytics.org::dcc44ee8-6a65-4538-a5e1-c87e14ca7a61" providerId="AD" clId="Web-{D64E0F2F-CE5E-A79F-9A76-B60AE04C4062}" dt="2023-11-22T09:23:15.534" v="534" actId="20577"/>
          <ac:spMkLst>
            <pc:docMk/>
            <pc:sldMk cId="915674616" sldId="324"/>
            <ac:spMk id="3" creationId="{C81903B7-BA99-1877-E39E-23B1930451DF}"/>
          </ac:spMkLst>
        </pc:spChg>
        <pc:graphicFrameChg chg="del">
          <ac:chgData name="Suraj Chopade" userId="S::suraj.chopade@bostoninstituteofanalytics.org::dcc44ee8-6a65-4538-a5e1-c87e14ca7a61" providerId="AD" clId="Web-{D64E0F2F-CE5E-A79F-9A76-B60AE04C4062}" dt="2023-11-22T08:54:21.869" v="215"/>
          <ac:graphicFrameMkLst>
            <pc:docMk/>
            <pc:sldMk cId="915674616" sldId="324"/>
            <ac:graphicFrameMk id="2" creationId="{95C5CAD9-AC9B-D6EB-F70E-0E6662723FAE}"/>
          </ac:graphicFrameMkLst>
        </pc:graphicFrameChg>
      </pc:sldChg>
      <pc:sldChg chg="modSp add replId">
        <pc:chgData name="Suraj Chopade" userId="S::suraj.chopade@bostoninstituteofanalytics.org::dcc44ee8-6a65-4538-a5e1-c87e14ca7a61" providerId="AD" clId="Web-{D64E0F2F-CE5E-A79F-9A76-B60AE04C4062}" dt="2023-11-22T09:23:18.518" v="535" actId="20577"/>
        <pc:sldMkLst>
          <pc:docMk/>
          <pc:sldMk cId="4140366307" sldId="325"/>
        </pc:sldMkLst>
        <pc:spChg chg="mod">
          <ac:chgData name="Suraj Chopade" userId="S::suraj.chopade@bostoninstituteofanalytics.org::dcc44ee8-6a65-4538-a5e1-c87e14ca7a61" providerId="AD" clId="Web-{D64E0F2F-CE5E-A79F-9A76-B60AE04C4062}" dt="2023-11-22T09:23:18.518" v="535" actId="20577"/>
          <ac:spMkLst>
            <pc:docMk/>
            <pc:sldMk cId="4140366307" sldId="325"/>
            <ac:spMk id="3" creationId="{C81903B7-BA99-1877-E39E-23B1930451DF}"/>
          </ac:spMkLst>
        </pc:spChg>
      </pc:sldChg>
      <pc:sldChg chg="modSp add replId">
        <pc:chgData name="Suraj Chopade" userId="S::suraj.chopade@bostoninstituteofanalytics.org::dcc44ee8-6a65-4538-a5e1-c87e14ca7a61" providerId="AD" clId="Web-{D64E0F2F-CE5E-A79F-9A76-B60AE04C4062}" dt="2023-11-22T09:23:23.237" v="536" actId="20577"/>
        <pc:sldMkLst>
          <pc:docMk/>
          <pc:sldMk cId="2582937586" sldId="326"/>
        </pc:sldMkLst>
        <pc:spChg chg="mod">
          <ac:chgData name="Suraj Chopade" userId="S::suraj.chopade@bostoninstituteofanalytics.org::dcc44ee8-6a65-4538-a5e1-c87e14ca7a61" providerId="AD" clId="Web-{D64E0F2F-CE5E-A79F-9A76-B60AE04C4062}" dt="2023-11-22T09:23:23.237" v="536" actId="20577"/>
          <ac:spMkLst>
            <pc:docMk/>
            <pc:sldMk cId="2582937586" sldId="326"/>
            <ac:spMk id="3" creationId="{C81903B7-BA99-1877-E39E-23B1930451DF}"/>
          </ac:spMkLst>
        </pc:spChg>
      </pc:sldChg>
      <pc:sldChg chg="modSp add replId">
        <pc:chgData name="Suraj Chopade" userId="S::suraj.chopade@bostoninstituteofanalytics.org::dcc44ee8-6a65-4538-a5e1-c87e14ca7a61" providerId="AD" clId="Web-{D64E0F2F-CE5E-A79F-9A76-B60AE04C4062}" dt="2023-11-22T09:23:28.862" v="537" actId="20577"/>
        <pc:sldMkLst>
          <pc:docMk/>
          <pc:sldMk cId="3801825847" sldId="327"/>
        </pc:sldMkLst>
        <pc:spChg chg="mod">
          <ac:chgData name="Suraj Chopade" userId="S::suraj.chopade@bostoninstituteofanalytics.org::dcc44ee8-6a65-4538-a5e1-c87e14ca7a61" providerId="AD" clId="Web-{D64E0F2F-CE5E-A79F-9A76-B60AE04C4062}" dt="2023-11-22T09:23:28.862" v="537" actId="20577"/>
          <ac:spMkLst>
            <pc:docMk/>
            <pc:sldMk cId="3801825847" sldId="327"/>
            <ac:spMk id="3" creationId="{C81903B7-BA99-1877-E39E-23B1930451DF}"/>
          </ac:spMkLst>
        </pc:spChg>
      </pc:sldChg>
      <pc:sldChg chg="modSp add replId">
        <pc:chgData name="Suraj Chopade" userId="S::suraj.chopade@bostoninstituteofanalytics.org::dcc44ee8-6a65-4538-a5e1-c87e14ca7a61" providerId="AD" clId="Web-{D64E0F2F-CE5E-A79F-9A76-B60AE04C4062}" dt="2023-11-22T09:24:49.849" v="556" actId="20577"/>
        <pc:sldMkLst>
          <pc:docMk/>
          <pc:sldMk cId="2929526006" sldId="328"/>
        </pc:sldMkLst>
        <pc:spChg chg="mod">
          <ac:chgData name="Suraj Chopade" userId="S::suraj.chopade@bostoninstituteofanalytics.org::dcc44ee8-6a65-4538-a5e1-c87e14ca7a61" providerId="AD" clId="Web-{D64E0F2F-CE5E-A79F-9A76-B60AE04C4062}" dt="2023-11-22T09:24:49.849" v="556" actId="20577"/>
          <ac:spMkLst>
            <pc:docMk/>
            <pc:sldMk cId="2929526006" sldId="328"/>
            <ac:spMk id="3" creationId="{C81903B7-BA99-1877-E39E-23B1930451DF}"/>
          </ac:spMkLst>
        </pc:spChg>
      </pc:sldChg>
      <pc:sldChg chg="modSp add replId">
        <pc:chgData name="Suraj Chopade" userId="S::suraj.chopade@bostoninstituteofanalytics.org::dcc44ee8-6a65-4538-a5e1-c87e14ca7a61" providerId="AD" clId="Web-{D64E0F2F-CE5E-A79F-9A76-B60AE04C4062}" dt="2023-11-22T09:28:02.886" v="595" actId="20577"/>
        <pc:sldMkLst>
          <pc:docMk/>
          <pc:sldMk cId="1447241204" sldId="329"/>
        </pc:sldMkLst>
        <pc:spChg chg="mod">
          <ac:chgData name="Suraj Chopade" userId="S::suraj.chopade@bostoninstituteofanalytics.org::dcc44ee8-6a65-4538-a5e1-c87e14ca7a61" providerId="AD" clId="Web-{D64E0F2F-CE5E-A79F-9A76-B60AE04C4062}" dt="2023-11-22T09:28:02.886" v="595" actId="20577"/>
          <ac:spMkLst>
            <pc:docMk/>
            <pc:sldMk cId="1447241204" sldId="329"/>
            <ac:spMk id="3" creationId="{C81903B7-BA99-1877-E39E-23B1930451D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9:50.557"/>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24</a:t>
            </a:fld>
            <a:endParaRPr lang="en-IN"/>
          </a:p>
        </p:txBody>
      </p:sp>
    </p:spTree>
    <p:extLst>
      <p:ext uri="{BB962C8B-B14F-4D97-AF65-F5344CB8AC3E}">
        <p14:creationId xmlns:p14="http://schemas.microsoft.com/office/powerpoint/2010/main" val="2465564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33</a:t>
            </a:fld>
            <a:endParaRPr lang="en-IN"/>
          </a:p>
        </p:txBody>
      </p:sp>
    </p:spTree>
    <p:extLst>
      <p:ext uri="{BB962C8B-B14F-4D97-AF65-F5344CB8AC3E}">
        <p14:creationId xmlns:p14="http://schemas.microsoft.com/office/powerpoint/2010/main" val="1686976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34</a:t>
            </a:fld>
            <a:endParaRPr lang="en-IN"/>
          </a:p>
        </p:txBody>
      </p:sp>
    </p:spTree>
    <p:extLst>
      <p:ext uri="{BB962C8B-B14F-4D97-AF65-F5344CB8AC3E}">
        <p14:creationId xmlns:p14="http://schemas.microsoft.com/office/powerpoint/2010/main" val="296010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35</a:t>
            </a:fld>
            <a:endParaRPr lang="en-IN"/>
          </a:p>
        </p:txBody>
      </p:sp>
    </p:spTree>
    <p:extLst>
      <p:ext uri="{BB962C8B-B14F-4D97-AF65-F5344CB8AC3E}">
        <p14:creationId xmlns:p14="http://schemas.microsoft.com/office/powerpoint/2010/main" val="2528755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36</a:t>
            </a:fld>
            <a:endParaRPr lang="en-IN"/>
          </a:p>
        </p:txBody>
      </p:sp>
    </p:spTree>
    <p:extLst>
      <p:ext uri="{BB962C8B-B14F-4D97-AF65-F5344CB8AC3E}">
        <p14:creationId xmlns:p14="http://schemas.microsoft.com/office/powerpoint/2010/main" val="1220382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37</a:t>
            </a:fld>
            <a:endParaRPr lang="en-IN"/>
          </a:p>
        </p:txBody>
      </p:sp>
    </p:spTree>
    <p:extLst>
      <p:ext uri="{BB962C8B-B14F-4D97-AF65-F5344CB8AC3E}">
        <p14:creationId xmlns:p14="http://schemas.microsoft.com/office/powerpoint/2010/main" val="3323395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38</a:t>
            </a:fld>
            <a:endParaRPr lang="en-IN"/>
          </a:p>
        </p:txBody>
      </p:sp>
    </p:spTree>
    <p:extLst>
      <p:ext uri="{BB962C8B-B14F-4D97-AF65-F5344CB8AC3E}">
        <p14:creationId xmlns:p14="http://schemas.microsoft.com/office/powerpoint/2010/main" val="2734573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7FFB008-8E38-46F5-BCB9-8CFEF233CF3A}" type="slidenum">
              <a:rPr lang="en-IN" smtClean="0"/>
              <a:t>39</a:t>
            </a:fld>
            <a:endParaRPr lang="en-IN"/>
          </a:p>
        </p:txBody>
      </p:sp>
    </p:spTree>
    <p:extLst>
      <p:ext uri="{BB962C8B-B14F-4D97-AF65-F5344CB8AC3E}">
        <p14:creationId xmlns:p14="http://schemas.microsoft.com/office/powerpoint/2010/main" val="267967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7FFB008-8E38-46F5-BCB9-8CFEF233CF3A}" type="slidenum">
              <a:rPr lang="en-IN" smtClean="0"/>
              <a:t>42</a:t>
            </a:fld>
            <a:endParaRPr lang="en-IN"/>
          </a:p>
        </p:txBody>
      </p:sp>
    </p:spTree>
    <p:extLst>
      <p:ext uri="{BB962C8B-B14F-4D97-AF65-F5344CB8AC3E}">
        <p14:creationId xmlns:p14="http://schemas.microsoft.com/office/powerpoint/2010/main" val="133141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25</a:t>
            </a:fld>
            <a:endParaRPr lang="en-IN"/>
          </a:p>
        </p:txBody>
      </p:sp>
    </p:spTree>
    <p:extLst>
      <p:ext uri="{BB962C8B-B14F-4D97-AF65-F5344CB8AC3E}">
        <p14:creationId xmlns:p14="http://schemas.microsoft.com/office/powerpoint/2010/main" val="96961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26</a:t>
            </a:fld>
            <a:endParaRPr lang="en-IN"/>
          </a:p>
        </p:txBody>
      </p:sp>
    </p:spTree>
    <p:extLst>
      <p:ext uri="{BB962C8B-B14F-4D97-AF65-F5344CB8AC3E}">
        <p14:creationId xmlns:p14="http://schemas.microsoft.com/office/powerpoint/2010/main" val="29071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27</a:t>
            </a:fld>
            <a:endParaRPr lang="en-IN"/>
          </a:p>
        </p:txBody>
      </p:sp>
    </p:spTree>
    <p:extLst>
      <p:ext uri="{BB962C8B-B14F-4D97-AF65-F5344CB8AC3E}">
        <p14:creationId xmlns:p14="http://schemas.microsoft.com/office/powerpoint/2010/main" val="3229274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28</a:t>
            </a:fld>
            <a:endParaRPr lang="en-IN"/>
          </a:p>
        </p:txBody>
      </p:sp>
    </p:spTree>
    <p:extLst>
      <p:ext uri="{BB962C8B-B14F-4D97-AF65-F5344CB8AC3E}">
        <p14:creationId xmlns:p14="http://schemas.microsoft.com/office/powerpoint/2010/main" val="150881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29</a:t>
            </a:fld>
            <a:endParaRPr lang="en-IN"/>
          </a:p>
        </p:txBody>
      </p:sp>
    </p:spTree>
    <p:extLst>
      <p:ext uri="{BB962C8B-B14F-4D97-AF65-F5344CB8AC3E}">
        <p14:creationId xmlns:p14="http://schemas.microsoft.com/office/powerpoint/2010/main" val="2323169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30</a:t>
            </a:fld>
            <a:endParaRPr lang="en-IN"/>
          </a:p>
        </p:txBody>
      </p:sp>
    </p:spTree>
    <p:extLst>
      <p:ext uri="{BB962C8B-B14F-4D97-AF65-F5344CB8AC3E}">
        <p14:creationId xmlns:p14="http://schemas.microsoft.com/office/powerpoint/2010/main" val="2496255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31</a:t>
            </a:fld>
            <a:endParaRPr lang="en-IN"/>
          </a:p>
        </p:txBody>
      </p:sp>
    </p:spTree>
    <p:extLst>
      <p:ext uri="{BB962C8B-B14F-4D97-AF65-F5344CB8AC3E}">
        <p14:creationId xmlns:p14="http://schemas.microsoft.com/office/powerpoint/2010/main" val="387485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32</a:t>
            </a:fld>
            <a:endParaRPr lang="en-IN"/>
          </a:p>
        </p:txBody>
      </p:sp>
    </p:spTree>
    <p:extLst>
      <p:ext uri="{BB962C8B-B14F-4D97-AF65-F5344CB8AC3E}">
        <p14:creationId xmlns:p14="http://schemas.microsoft.com/office/powerpoint/2010/main" val="1691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400351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pic>
        <p:nvPicPr>
          <p:cNvPr id="7" name="Picture 2">
            <a:extLst>
              <a:ext uri="{FF2B5EF4-FFF2-40B4-BE49-F238E27FC236}">
                <a16:creationId xmlns:a16="http://schemas.microsoft.com/office/drawing/2014/main" id="{917D00DA-6E47-3C9B-8B48-F4CEC894D0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47450" y="136525"/>
            <a:ext cx="734509" cy="804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93EBDD-0FE3-4546-943D-06D6F760FA7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93EBDD-0FE3-4546-943D-06D6F760FA7E}"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93EBDD-0FE3-4546-943D-06D6F760FA7E}"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EBDD-0FE3-4546-943D-06D6F760FA7E}"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16-07-2024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4400" b="1" i="0" dirty="0">
                <a:effectLst/>
                <a:latin typeface="Calibri"/>
                <a:cs typeface="Calibri"/>
              </a:rPr>
              <a:t>Introduction to </a:t>
            </a:r>
            <a:r>
              <a:rPr lang="en-IN" sz="4400" b="1" dirty="0">
                <a:latin typeface="Calibri"/>
                <a:cs typeface="Calibri"/>
              </a:rPr>
              <a:t>Python Basics</a:t>
            </a:r>
            <a:endParaRPr lang="en-US" dirty="0">
              <a:latin typeface="Calibri"/>
              <a:cs typeface="Calibri"/>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591422" y="1303689"/>
            <a:ext cx="10906523" cy="5170646"/>
          </a:xfrm>
          <a:prstGeom prst="rect">
            <a:avLst/>
          </a:prstGeom>
          <a:noFill/>
        </p:spPr>
        <p:txBody>
          <a:bodyPr wrap="square" lIns="91440" tIns="45720" rIns="91440" bIns="45720" anchor="t">
            <a:spAutoFit/>
          </a:bodyPr>
          <a:lstStyle/>
          <a:p>
            <a:r>
              <a:rPr lang="en-US" sz="2200" b="1" u="sng">
                <a:solidFill>
                  <a:srgbClr val="000000"/>
                </a:solidFill>
                <a:latin typeface="Nunito"/>
                <a:ea typeface="+mn-lt"/>
                <a:cs typeface="+mn-lt"/>
              </a:rPr>
              <a:t>Indentation</a:t>
            </a:r>
            <a:endParaRPr lang="en-US" sz="2200" b="1" u="sng">
              <a:latin typeface="Nunito"/>
              <a:ea typeface="Calibri"/>
              <a:cs typeface="Calibri"/>
            </a:endParaRPr>
          </a:p>
          <a:p>
            <a:pPr lvl="1"/>
            <a:r>
              <a:rPr lang="en-US" sz="2200">
                <a:solidFill>
                  <a:srgbClr val="000000"/>
                </a:solidFill>
                <a:latin typeface="Nunito"/>
                <a:ea typeface="+mn-lt"/>
                <a:cs typeface="+mn-lt"/>
              </a:rPr>
              <a:t>Indentation refers to the spaces or tabs at the beginning of a line of code. In Python, indentation is not just for readability; it is a syntactical element that defines the structure of your code. Indentation is used to group statements into blocks.</a:t>
            </a:r>
            <a:endParaRPr lang="en-US" sz="2200">
              <a:latin typeface="Nunito"/>
            </a:endParaRPr>
          </a:p>
          <a:p>
            <a:pPr lvl="3"/>
            <a:r>
              <a:rPr lang="en-US" sz="2200">
                <a:solidFill>
                  <a:schemeClr val="accent1"/>
                </a:solidFill>
                <a:latin typeface="Nunito"/>
                <a:ea typeface="+mn-lt"/>
                <a:cs typeface="+mn-lt"/>
              </a:rPr>
              <a:t>if x &gt; 5:</a:t>
            </a:r>
            <a:endParaRPr lang="en-US" sz="2200">
              <a:solidFill>
                <a:schemeClr val="accent1"/>
              </a:solidFill>
              <a:latin typeface="Nunito"/>
            </a:endParaRPr>
          </a:p>
          <a:p>
            <a:pPr lvl="3"/>
            <a:r>
              <a:rPr lang="en-US" sz="2200">
                <a:solidFill>
                  <a:schemeClr val="accent1"/>
                </a:solidFill>
                <a:highlight>
                  <a:srgbClr val="FFFF00"/>
                </a:highlight>
                <a:latin typeface="Nunito"/>
                <a:ea typeface="+mn-lt"/>
                <a:cs typeface="+mn-lt"/>
              </a:rPr>
              <a:t>    </a:t>
            </a:r>
            <a:r>
              <a:rPr lang="en-US" sz="2200">
                <a:solidFill>
                  <a:schemeClr val="accent1"/>
                </a:solidFill>
                <a:latin typeface="Nunito"/>
                <a:ea typeface="+mn-lt"/>
                <a:cs typeface="+mn-lt"/>
              </a:rPr>
              <a:t>print("x is greater than 5")</a:t>
            </a:r>
            <a:endParaRPr lang="en-US" sz="2200">
              <a:solidFill>
                <a:schemeClr val="accent1"/>
              </a:solidFill>
              <a:latin typeface="Nunito"/>
            </a:endParaRPr>
          </a:p>
          <a:p>
            <a:pPr lvl="3"/>
            <a:r>
              <a:rPr lang="en-US" sz="2200">
                <a:solidFill>
                  <a:schemeClr val="accent1"/>
                </a:solidFill>
                <a:latin typeface="Nunito"/>
                <a:ea typeface="+mn-lt"/>
                <a:cs typeface="+mn-lt"/>
              </a:rPr>
              <a:t>else:</a:t>
            </a:r>
            <a:endParaRPr lang="en-US" sz="2200">
              <a:solidFill>
                <a:schemeClr val="accent1"/>
              </a:solidFill>
              <a:latin typeface="Nunito"/>
            </a:endParaRPr>
          </a:p>
          <a:p>
            <a:pPr lvl="3"/>
            <a:r>
              <a:rPr lang="en-US" sz="2200">
                <a:solidFill>
                  <a:schemeClr val="accent1"/>
                </a:solidFill>
                <a:highlight>
                  <a:srgbClr val="FFFF00"/>
                </a:highlight>
                <a:latin typeface="Nunito"/>
                <a:ea typeface="+mn-lt"/>
                <a:cs typeface="+mn-lt"/>
              </a:rPr>
              <a:t>    </a:t>
            </a:r>
            <a:r>
              <a:rPr lang="en-US" sz="2200">
                <a:solidFill>
                  <a:schemeClr val="accent1"/>
                </a:solidFill>
                <a:latin typeface="Nunito"/>
                <a:ea typeface="+mn-lt"/>
                <a:cs typeface="+mn-lt"/>
              </a:rPr>
              <a:t>print("x is not greater than 5")</a:t>
            </a:r>
            <a:endParaRPr lang="en-US" sz="2200">
              <a:solidFill>
                <a:schemeClr val="accent1"/>
              </a:solidFill>
              <a:latin typeface="Nunito"/>
              <a:ea typeface="Calibri"/>
              <a:cs typeface="Calibri"/>
            </a:endParaRPr>
          </a:p>
          <a:p>
            <a:endParaRPr lang="en-US" sz="2200">
              <a:solidFill>
                <a:srgbClr val="000000"/>
              </a:solidFill>
              <a:latin typeface="Nunito"/>
              <a:ea typeface="+mn-lt"/>
              <a:cs typeface="+mn-lt"/>
            </a:endParaRPr>
          </a:p>
          <a:p>
            <a:r>
              <a:rPr lang="en-US" sz="2200" b="1">
                <a:solidFill>
                  <a:srgbClr val="000000"/>
                </a:solidFill>
                <a:latin typeface="Nunito"/>
                <a:ea typeface="+mn-lt"/>
                <a:cs typeface="+mn-lt"/>
              </a:rPr>
              <a:t>Rules for Indentation:</a:t>
            </a:r>
            <a:endParaRPr lang="en-US" sz="2200">
              <a:latin typeface="Nunito"/>
            </a:endParaRPr>
          </a:p>
          <a:p>
            <a:pPr marL="800100" lvl="1" indent="-342900">
              <a:buFont typeface="Arial"/>
              <a:buChar char="•"/>
            </a:pPr>
            <a:r>
              <a:rPr lang="en-US" sz="2200">
                <a:solidFill>
                  <a:srgbClr val="0F0F0F"/>
                </a:solidFill>
                <a:latin typeface="Nunito"/>
                <a:ea typeface="+mn-lt"/>
                <a:cs typeface="+mn-lt"/>
              </a:rPr>
              <a:t>Use consistent indentation throughout your code.</a:t>
            </a:r>
            <a:endParaRPr lang="en-US" sz="2200">
              <a:latin typeface="Nunito"/>
            </a:endParaRPr>
          </a:p>
          <a:p>
            <a:pPr marL="800100" lvl="1" indent="-342900">
              <a:buFont typeface="Arial"/>
              <a:buChar char="•"/>
            </a:pPr>
            <a:r>
              <a:rPr lang="en-US" sz="2200">
                <a:solidFill>
                  <a:srgbClr val="0F0F0F"/>
                </a:solidFill>
                <a:latin typeface="Nunito"/>
                <a:ea typeface="+mn-lt"/>
                <a:cs typeface="+mn-lt"/>
              </a:rPr>
              <a:t>The standard convention is to use four spaces for each level of indentation.</a:t>
            </a:r>
            <a:endParaRPr lang="en-US" sz="2200">
              <a:latin typeface="Nunito"/>
            </a:endParaRPr>
          </a:p>
          <a:p>
            <a:pPr marL="800100" lvl="1" indent="-342900">
              <a:buFont typeface="Arial"/>
              <a:buChar char="•"/>
            </a:pPr>
            <a:r>
              <a:rPr lang="en-US" sz="2200">
                <a:solidFill>
                  <a:srgbClr val="0F0F0F"/>
                </a:solidFill>
                <a:latin typeface="Nunito"/>
                <a:ea typeface="+mn-lt"/>
                <a:cs typeface="+mn-lt"/>
              </a:rPr>
              <a:t>Indentation is used to indicate the beginning and end of code blocks, such as those in loops and conditional statements.</a:t>
            </a:r>
            <a:endParaRPr lang="en-US" sz="2200">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693200" y="246265"/>
            <a:ext cx="10805599"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Statements, Expressions, And Indentation</a:t>
            </a:r>
            <a:endParaRPr lang="en-US">
              <a:solidFill>
                <a:schemeClr val="accent1">
                  <a:lumMod val="50000"/>
                </a:schemeClr>
              </a:solidFill>
              <a:cs typeface="Times New Roman"/>
            </a:endParaRPr>
          </a:p>
        </p:txBody>
      </p:sp>
    </p:spTree>
    <p:extLst>
      <p:ext uri="{BB962C8B-B14F-4D97-AF65-F5344CB8AC3E}">
        <p14:creationId xmlns:p14="http://schemas.microsoft.com/office/powerpoint/2010/main" val="312092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591422" y="1303689"/>
            <a:ext cx="10906523" cy="4832092"/>
          </a:xfrm>
          <a:prstGeom prst="rect">
            <a:avLst/>
          </a:prstGeom>
          <a:noFill/>
        </p:spPr>
        <p:txBody>
          <a:bodyPr wrap="square" lIns="91440" tIns="45720" rIns="91440" bIns="45720" anchor="t">
            <a:spAutoFit/>
          </a:bodyPr>
          <a:lstStyle/>
          <a:p>
            <a:r>
              <a:rPr lang="en-US" sz="2200" b="1" u="sng">
                <a:solidFill>
                  <a:srgbClr val="000000"/>
                </a:solidFill>
                <a:latin typeface="Nunito"/>
                <a:ea typeface="+mn-lt"/>
                <a:cs typeface="+mn-lt"/>
              </a:rPr>
              <a:t>Identifiers</a:t>
            </a:r>
            <a:endParaRPr lang="en-US" u="sng">
              <a:ea typeface="Calibri"/>
              <a:cs typeface="Calibri"/>
            </a:endParaRPr>
          </a:p>
          <a:p>
            <a:pPr lvl="2"/>
            <a:r>
              <a:rPr lang="en-US" sz="2200">
                <a:latin typeface="Nunito"/>
                <a:ea typeface="Calibri"/>
                <a:cs typeface="Calibri"/>
              </a:rPr>
              <a:t>Identifiers are names given to entities in a Python program. These entities can be variables, functions, classes, modules, or any other user-defined objects. Identifiers are crucial for making your code readable and understandable.</a:t>
            </a:r>
            <a:endParaRPr lang="en-US">
              <a:ea typeface="Calibri"/>
              <a:cs typeface="Calibri"/>
            </a:endParaRPr>
          </a:p>
          <a:p>
            <a:pPr marL="800100" lvl="1" indent="-342900">
              <a:buFont typeface="Arial"/>
              <a:buChar char="•"/>
            </a:pPr>
            <a:endParaRPr lang="en-US" sz="2200">
              <a:latin typeface="Nunito"/>
              <a:ea typeface="Calibri"/>
              <a:cs typeface="Calibri"/>
            </a:endParaRPr>
          </a:p>
          <a:p>
            <a:pPr lvl="1"/>
            <a:r>
              <a:rPr lang="en-US" sz="2200" b="1">
                <a:latin typeface="Nunito"/>
                <a:ea typeface="Calibri"/>
                <a:cs typeface="Calibri"/>
              </a:rPr>
              <a:t>Rules for Identifiers:</a:t>
            </a:r>
            <a:endParaRPr lang="en-US" b="1">
              <a:ea typeface="Calibri"/>
              <a:cs typeface="Calibri"/>
            </a:endParaRPr>
          </a:p>
          <a:p>
            <a:pPr marL="1257300" lvl="2" indent="-342900">
              <a:buFont typeface="Arial"/>
              <a:buChar char="•"/>
            </a:pPr>
            <a:r>
              <a:rPr lang="en-US" sz="2200">
                <a:latin typeface="Nunito"/>
                <a:ea typeface="Calibri"/>
                <a:cs typeface="Calibri"/>
              </a:rPr>
              <a:t>Must begin with a letter (a-z, A-Z) or an underscore (_).</a:t>
            </a:r>
            <a:endParaRPr lang="en-US">
              <a:ea typeface="Calibri"/>
              <a:cs typeface="Calibri"/>
            </a:endParaRPr>
          </a:p>
          <a:p>
            <a:pPr marL="1257300" lvl="2" indent="-342900">
              <a:buFont typeface="Arial"/>
              <a:buChar char="•"/>
            </a:pPr>
            <a:r>
              <a:rPr lang="en-US" sz="2200">
                <a:latin typeface="Nunito"/>
                <a:ea typeface="Calibri"/>
                <a:cs typeface="Calibri"/>
              </a:rPr>
              <a:t>The remaining characters can be letters, numbers, or underscores.</a:t>
            </a:r>
            <a:endParaRPr lang="en-US">
              <a:ea typeface="Calibri"/>
              <a:cs typeface="Calibri"/>
            </a:endParaRPr>
          </a:p>
          <a:p>
            <a:pPr marL="1257300" lvl="2" indent="-342900">
              <a:buFont typeface="Arial"/>
              <a:buChar char="•"/>
            </a:pPr>
            <a:r>
              <a:rPr lang="en-US" sz="2200">
                <a:latin typeface="Nunito"/>
                <a:ea typeface="Calibri"/>
                <a:cs typeface="Calibri"/>
              </a:rPr>
              <a:t>Case-sensitive (e.g., variable and Variable are different).</a:t>
            </a:r>
          </a:p>
          <a:p>
            <a:pPr marL="1257300" lvl="2" indent="-342900">
              <a:buFont typeface="Arial"/>
              <a:buChar char="•"/>
            </a:pPr>
            <a:endParaRPr lang="en-US" sz="2200">
              <a:latin typeface="Nunito"/>
              <a:ea typeface="Calibri"/>
              <a:cs typeface="Calibri"/>
            </a:endParaRPr>
          </a:p>
          <a:p>
            <a:pPr lvl="4"/>
            <a:r>
              <a:rPr lang="en-US" sz="2200" err="1">
                <a:solidFill>
                  <a:schemeClr val="accent1"/>
                </a:solidFill>
                <a:latin typeface="Nunito"/>
                <a:ea typeface="Calibri"/>
                <a:cs typeface="Calibri"/>
              </a:rPr>
              <a:t>variable_name</a:t>
            </a:r>
            <a:r>
              <a:rPr lang="en-US" sz="2200">
                <a:solidFill>
                  <a:schemeClr val="accent1"/>
                </a:solidFill>
                <a:latin typeface="Nunito"/>
                <a:ea typeface="Calibri"/>
                <a:cs typeface="Calibri"/>
              </a:rPr>
              <a:t> = 10 </a:t>
            </a:r>
          </a:p>
          <a:p>
            <a:pPr lvl="4"/>
            <a:r>
              <a:rPr lang="en-US" sz="2200" err="1">
                <a:solidFill>
                  <a:schemeClr val="accent1"/>
                </a:solidFill>
                <a:latin typeface="Nunito"/>
                <a:ea typeface="Calibri"/>
                <a:cs typeface="Calibri"/>
              </a:rPr>
              <a:t>function_name</a:t>
            </a:r>
            <a:r>
              <a:rPr lang="en-US" sz="2200">
                <a:solidFill>
                  <a:schemeClr val="accent1"/>
                </a:solidFill>
                <a:latin typeface="Nunito"/>
                <a:ea typeface="Calibri"/>
                <a:cs typeface="Calibri"/>
              </a:rPr>
              <a:t> = lambda x: x * 2 </a:t>
            </a:r>
          </a:p>
          <a:p>
            <a:pPr lvl="4"/>
            <a:r>
              <a:rPr lang="en-US" sz="2200">
                <a:solidFill>
                  <a:schemeClr val="accent1"/>
                </a:solidFill>
                <a:latin typeface="Nunito"/>
                <a:ea typeface="Calibri"/>
                <a:cs typeface="Calibri"/>
              </a:rPr>
              <a:t>class </a:t>
            </a:r>
            <a:r>
              <a:rPr lang="en-US" sz="2200" err="1">
                <a:solidFill>
                  <a:schemeClr val="accent1"/>
                </a:solidFill>
                <a:latin typeface="Nunito"/>
                <a:ea typeface="Calibri"/>
                <a:cs typeface="Calibri"/>
              </a:rPr>
              <a:t>ClassName</a:t>
            </a:r>
            <a:r>
              <a:rPr lang="en-US" sz="2200">
                <a:solidFill>
                  <a:schemeClr val="accent1"/>
                </a:solidFill>
                <a:latin typeface="Nunito"/>
                <a:ea typeface="Calibri"/>
                <a:cs typeface="Calibri"/>
              </a:rPr>
              <a:t>: </a:t>
            </a:r>
            <a:endParaRPr lang="en-US">
              <a:solidFill>
                <a:schemeClr val="accent1"/>
              </a:solidFill>
              <a:latin typeface="Calibri"/>
              <a:ea typeface="Calibri"/>
              <a:cs typeface="Calibri"/>
            </a:endParaRPr>
          </a:p>
          <a:p>
            <a:pPr lvl="5"/>
            <a:r>
              <a:rPr lang="en-US" sz="2200">
                <a:solidFill>
                  <a:schemeClr val="accent1"/>
                </a:solidFill>
                <a:latin typeface="Nunito"/>
                <a:ea typeface="Calibri"/>
                <a:cs typeface="Calibri"/>
              </a:rPr>
              <a:t>pass </a:t>
            </a:r>
            <a:endParaRPr lang="en-US">
              <a:solidFill>
                <a:schemeClr val="accent1"/>
              </a:solidFill>
              <a:ea typeface="Calibri"/>
              <a:cs typeface="Calibri"/>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1546425" y="262363"/>
            <a:ext cx="9099148"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cs typeface="Times New Roman"/>
              </a:rPr>
              <a:t>Identifiers, Keywords &amp; Comments</a:t>
            </a:r>
            <a:endParaRPr lang="en-US">
              <a:solidFill>
                <a:schemeClr val="accent1">
                  <a:lumMod val="50000"/>
                </a:schemeClr>
              </a:solidFill>
            </a:endParaRPr>
          </a:p>
        </p:txBody>
      </p:sp>
    </p:spTree>
    <p:extLst>
      <p:ext uri="{BB962C8B-B14F-4D97-AF65-F5344CB8AC3E}">
        <p14:creationId xmlns:p14="http://schemas.microsoft.com/office/powerpoint/2010/main" val="113207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591422" y="1303689"/>
            <a:ext cx="10906523" cy="4832092"/>
          </a:xfrm>
          <a:prstGeom prst="rect">
            <a:avLst/>
          </a:prstGeom>
          <a:noFill/>
        </p:spPr>
        <p:txBody>
          <a:bodyPr wrap="square" lIns="91440" tIns="45720" rIns="91440" bIns="45720" anchor="t">
            <a:spAutoFit/>
          </a:bodyPr>
          <a:lstStyle/>
          <a:p>
            <a:r>
              <a:rPr lang="en-US" sz="2200" b="1" u="sng">
                <a:solidFill>
                  <a:srgbClr val="000000"/>
                </a:solidFill>
                <a:latin typeface="Nunito"/>
                <a:ea typeface="+mn-lt"/>
                <a:cs typeface="+mn-lt"/>
              </a:rPr>
              <a:t>Keywords</a:t>
            </a:r>
            <a:endParaRPr lang="en-US" sz="2200" b="1" u="sng">
              <a:latin typeface="Nunito"/>
              <a:ea typeface="Calibri"/>
              <a:cs typeface="Calibri"/>
            </a:endParaRPr>
          </a:p>
          <a:p>
            <a:endParaRPr lang="en-US" sz="2200" b="1">
              <a:latin typeface="Nunito"/>
              <a:ea typeface="Calibri"/>
              <a:cs typeface="Calibri"/>
            </a:endParaRPr>
          </a:p>
          <a:p>
            <a:pPr lvl="1"/>
            <a:r>
              <a:rPr lang="en-US" sz="2200">
                <a:latin typeface="Nunito"/>
                <a:ea typeface="Calibri"/>
                <a:cs typeface="Calibri"/>
              </a:rPr>
              <a:t>Keywords are reserved words in Python that have special meanings and cannot be used as identifiers. They are part of the Python language syntax and serve specific purposes in the code.</a:t>
            </a:r>
            <a:endParaRPr lang="en-US">
              <a:ea typeface="Calibri"/>
              <a:cs typeface="Calibri"/>
            </a:endParaRPr>
          </a:p>
          <a:p>
            <a:pPr lvl="1"/>
            <a:endParaRPr lang="en-US" sz="2200">
              <a:latin typeface="Nunito"/>
              <a:ea typeface="Calibri"/>
              <a:cs typeface="Calibri"/>
            </a:endParaRPr>
          </a:p>
          <a:p>
            <a:pPr lvl="1"/>
            <a:r>
              <a:rPr lang="en-US" sz="2200" b="1">
                <a:latin typeface="Nunito"/>
                <a:ea typeface="Calibri"/>
                <a:cs typeface="Calibri"/>
              </a:rPr>
              <a:t>Examples of Keywords:</a:t>
            </a:r>
            <a:endParaRPr lang="en-US" b="1">
              <a:ea typeface="Calibri"/>
              <a:cs typeface="Calibri"/>
            </a:endParaRPr>
          </a:p>
          <a:p>
            <a:pPr lvl="1"/>
            <a:endParaRPr lang="en-US" sz="2200" b="1">
              <a:latin typeface="Nunito"/>
              <a:ea typeface="Calibri"/>
              <a:cs typeface="Calibri"/>
            </a:endParaRPr>
          </a:p>
          <a:p>
            <a:pPr lvl="2"/>
            <a:r>
              <a:rPr lang="en-US" sz="2200" b="1">
                <a:solidFill>
                  <a:schemeClr val="accent1"/>
                </a:solidFill>
                <a:latin typeface="Nunito"/>
                <a:ea typeface="Calibri"/>
                <a:cs typeface="Calibri"/>
              </a:rPr>
              <a:t>if, else, while, for, in, def, class, True, False, None, and, or, not, import, from, as, try, except, etc.</a:t>
            </a:r>
            <a:endParaRPr lang="en-US">
              <a:solidFill>
                <a:schemeClr val="accent1"/>
              </a:solidFill>
              <a:latin typeface="Calibri"/>
              <a:ea typeface="Calibri"/>
              <a:cs typeface="Calibri"/>
            </a:endParaRPr>
          </a:p>
          <a:p>
            <a:pPr lvl="2"/>
            <a:endParaRPr lang="en-US" sz="2200" b="1">
              <a:solidFill>
                <a:schemeClr val="accent1"/>
              </a:solidFill>
              <a:latin typeface="Nunito"/>
              <a:ea typeface="Calibri"/>
              <a:cs typeface="Calibri"/>
            </a:endParaRPr>
          </a:p>
          <a:p>
            <a:pPr lvl="2"/>
            <a:r>
              <a:rPr lang="en-US" sz="2200" b="1">
                <a:latin typeface="Nunito"/>
                <a:ea typeface="Calibri"/>
                <a:cs typeface="Calibri"/>
              </a:rPr>
              <a:t>Python code to check Keywords</a:t>
            </a:r>
          </a:p>
          <a:p>
            <a:pPr lvl="2"/>
            <a:r>
              <a:rPr lang="en-US" sz="2200" b="1">
                <a:solidFill>
                  <a:schemeClr val="accent1"/>
                </a:solidFill>
                <a:latin typeface="Nunito"/>
                <a:ea typeface="Calibri"/>
                <a:cs typeface="Calibri"/>
              </a:rPr>
              <a:t>import keyword </a:t>
            </a:r>
            <a:endParaRPr lang="en-US">
              <a:solidFill>
                <a:schemeClr val="accent1"/>
              </a:solidFill>
              <a:latin typeface="Calibri"/>
              <a:ea typeface="Calibri"/>
              <a:cs typeface="Calibri"/>
            </a:endParaRPr>
          </a:p>
          <a:p>
            <a:pPr lvl="2"/>
            <a:r>
              <a:rPr lang="en-US" sz="2200" b="1">
                <a:solidFill>
                  <a:schemeClr val="accent1"/>
                </a:solidFill>
                <a:latin typeface="Nunito"/>
                <a:ea typeface="Calibri"/>
                <a:cs typeface="Calibri"/>
              </a:rPr>
              <a:t>print(keyword.kwlist)</a:t>
            </a:r>
            <a:endParaRPr lang="en-US">
              <a:solidFill>
                <a:schemeClr val="accent1"/>
              </a:solidFill>
              <a:ea typeface="Calibri"/>
              <a:cs typeface="Calibri"/>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1546425" y="262363"/>
            <a:ext cx="9099148"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cs typeface="Times New Roman"/>
              </a:rPr>
              <a:t>Identifiers, Keywords &amp; Comments</a:t>
            </a:r>
            <a:endParaRPr lang="en-US">
              <a:solidFill>
                <a:schemeClr val="accent1">
                  <a:lumMod val="50000"/>
                </a:schemeClr>
              </a:solidFill>
            </a:endParaRPr>
          </a:p>
        </p:txBody>
      </p:sp>
    </p:spTree>
    <p:extLst>
      <p:ext uri="{BB962C8B-B14F-4D97-AF65-F5344CB8AC3E}">
        <p14:creationId xmlns:p14="http://schemas.microsoft.com/office/powerpoint/2010/main" val="343970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575323" y="965619"/>
            <a:ext cx="10906523" cy="5632311"/>
          </a:xfrm>
          <a:prstGeom prst="rect">
            <a:avLst/>
          </a:prstGeom>
          <a:noFill/>
        </p:spPr>
        <p:txBody>
          <a:bodyPr wrap="square" lIns="91440" tIns="45720" rIns="91440" bIns="45720" anchor="t">
            <a:spAutoFit/>
          </a:bodyPr>
          <a:lstStyle/>
          <a:p>
            <a:r>
              <a:rPr lang="en-US" sz="2200" b="1" u="sng">
                <a:solidFill>
                  <a:srgbClr val="000000"/>
                </a:solidFill>
                <a:latin typeface="Nunito"/>
                <a:ea typeface="+mn-lt"/>
                <a:cs typeface="+mn-lt"/>
              </a:rPr>
              <a:t>Comments</a:t>
            </a:r>
            <a:endParaRPr lang="en-US" sz="2200" u="sng">
              <a:latin typeface="Nunito"/>
            </a:endParaRPr>
          </a:p>
          <a:p>
            <a:endParaRPr lang="en-US" sz="2000">
              <a:latin typeface="Nunito"/>
              <a:ea typeface="Calibri"/>
              <a:cs typeface="Calibri"/>
            </a:endParaRPr>
          </a:p>
          <a:p>
            <a:pPr lvl="1"/>
            <a:r>
              <a:rPr lang="en-US" sz="2000">
                <a:solidFill>
                  <a:srgbClr val="000000"/>
                </a:solidFill>
                <a:latin typeface="Nunito"/>
                <a:ea typeface="Calibri"/>
                <a:cs typeface="Calibri"/>
              </a:rPr>
              <a:t>Comments are annotations in the code that are ignored by the Python interpreter. They are meant for human readers to add explanations, notes, or any information that can help understand the code.</a:t>
            </a:r>
            <a:endParaRPr lang="en-US" sz="2000">
              <a:latin typeface="Nunito"/>
            </a:endParaRPr>
          </a:p>
          <a:p>
            <a:endParaRPr lang="en-US" sz="2000">
              <a:solidFill>
                <a:srgbClr val="000000"/>
              </a:solidFill>
              <a:latin typeface="Nunito"/>
              <a:ea typeface="Calibri"/>
              <a:cs typeface="Calibri"/>
            </a:endParaRPr>
          </a:p>
          <a:p>
            <a:r>
              <a:rPr lang="en-US" sz="2000" b="1">
                <a:solidFill>
                  <a:srgbClr val="000000"/>
                </a:solidFill>
                <a:latin typeface="Nunito"/>
                <a:ea typeface="Calibri"/>
                <a:cs typeface="Calibri"/>
              </a:rPr>
              <a:t>Types of Comments:</a:t>
            </a:r>
            <a:endParaRPr lang="en-US" sz="2000" b="1">
              <a:latin typeface="Nunito"/>
            </a:endParaRPr>
          </a:p>
          <a:p>
            <a:pPr marL="1257300" lvl="2" indent="-342900">
              <a:buFont typeface="Arial"/>
              <a:buChar char="•"/>
            </a:pPr>
            <a:r>
              <a:rPr lang="en-US" sz="2000" b="1">
                <a:solidFill>
                  <a:srgbClr val="000000"/>
                </a:solidFill>
                <a:latin typeface="Nunito"/>
                <a:ea typeface="Calibri"/>
                <a:cs typeface="Calibri"/>
              </a:rPr>
              <a:t>Single-line Comments: </a:t>
            </a:r>
            <a:r>
              <a:rPr lang="en-US" sz="2000">
                <a:solidFill>
                  <a:srgbClr val="000000"/>
                </a:solidFill>
                <a:latin typeface="Nunito"/>
                <a:ea typeface="Calibri"/>
                <a:cs typeface="Calibri"/>
              </a:rPr>
              <a:t>Begin with # and extend to the end of the line.</a:t>
            </a:r>
            <a:endParaRPr lang="en-US" sz="2000">
              <a:latin typeface="Nunito"/>
            </a:endParaRPr>
          </a:p>
          <a:p>
            <a:pPr lvl="4"/>
            <a:r>
              <a:rPr lang="en-US" sz="2000">
                <a:solidFill>
                  <a:schemeClr val="accent1"/>
                </a:solidFill>
                <a:latin typeface="Nunito"/>
                <a:ea typeface="Calibri"/>
                <a:cs typeface="Calibri"/>
              </a:rPr>
              <a:t># This is a single-line comment </a:t>
            </a:r>
            <a:endParaRPr lang="en-US">
              <a:solidFill>
                <a:schemeClr val="accent1"/>
              </a:solidFill>
              <a:ea typeface="Calibri"/>
              <a:cs typeface="Calibri"/>
            </a:endParaRPr>
          </a:p>
          <a:p>
            <a:pPr marL="1257300" lvl="2" indent="-342900">
              <a:buFont typeface="Arial"/>
              <a:buChar char="•"/>
            </a:pPr>
            <a:r>
              <a:rPr lang="en-US" sz="2000" b="1">
                <a:latin typeface="Nunito"/>
                <a:ea typeface="Calibri"/>
                <a:cs typeface="Calibri"/>
              </a:rPr>
              <a:t>Multi-line Comments:</a:t>
            </a:r>
            <a:r>
              <a:rPr lang="en-US" sz="2000">
                <a:latin typeface="Nunito"/>
                <a:ea typeface="Calibri"/>
                <a:cs typeface="Calibri"/>
              </a:rPr>
              <a:t> Enclosed between triple-quotes (''' or """) and can span multiple lines.</a:t>
            </a:r>
          </a:p>
          <a:p>
            <a:pPr lvl="4"/>
            <a:r>
              <a:rPr lang="en-US" sz="2000">
                <a:solidFill>
                  <a:schemeClr val="accent1"/>
                </a:solidFill>
                <a:latin typeface="Nunito"/>
                <a:ea typeface="+mn-lt"/>
                <a:cs typeface="+mn-lt"/>
              </a:rPr>
              <a:t>'''</a:t>
            </a:r>
            <a:endParaRPr lang="en-US" sz="2000">
              <a:solidFill>
                <a:schemeClr val="accent1"/>
              </a:solidFill>
              <a:latin typeface="Nunito"/>
            </a:endParaRPr>
          </a:p>
          <a:p>
            <a:pPr lvl="4"/>
            <a:r>
              <a:rPr lang="en-US" sz="2000">
                <a:solidFill>
                  <a:schemeClr val="accent1"/>
                </a:solidFill>
                <a:latin typeface="Nunito"/>
                <a:ea typeface="+mn-lt"/>
                <a:cs typeface="+mn-lt"/>
              </a:rPr>
              <a:t>This is a</a:t>
            </a:r>
            <a:endParaRPr lang="en-US" sz="2000">
              <a:solidFill>
                <a:schemeClr val="accent1"/>
              </a:solidFill>
              <a:latin typeface="Nunito"/>
            </a:endParaRPr>
          </a:p>
          <a:p>
            <a:pPr lvl="4"/>
            <a:r>
              <a:rPr lang="en-US" sz="2000">
                <a:solidFill>
                  <a:schemeClr val="accent1"/>
                </a:solidFill>
                <a:latin typeface="Nunito"/>
                <a:ea typeface="+mn-lt"/>
                <a:cs typeface="+mn-lt"/>
              </a:rPr>
              <a:t>multi-line comment</a:t>
            </a:r>
            <a:endParaRPr lang="en-US" sz="2000">
              <a:solidFill>
                <a:schemeClr val="accent1"/>
              </a:solidFill>
              <a:latin typeface="Nunito"/>
            </a:endParaRPr>
          </a:p>
          <a:p>
            <a:pPr lvl="4"/>
            <a:r>
              <a:rPr lang="en-US" sz="2000">
                <a:solidFill>
                  <a:schemeClr val="accent1"/>
                </a:solidFill>
                <a:latin typeface="Nunito"/>
                <a:ea typeface="+mn-lt"/>
                <a:cs typeface="+mn-lt"/>
              </a:rPr>
              <a:t>'''</a:t>
            </a:r>
            <a:endParaRPr lang="en-US" sz="2000">
              <a:solidFill>
                <a:schemeClr val="accent1"/>
              </a:solidFill>
              <a:latin typeface="Nunito"/>
            </a:endParaRPr>
          </a:p>
          <a:p>
            <a:r>
              <a:rPr lang="en-US" sz="2000" b="1">
                <a:latin typeface="Nunito"/>
                <a:ea typeface="+mn-lt"/>
                <a:cs typeface="+mn-lt"/>
              </a:rPr>
              <a:t>Examples:</a:t>
            </a:r>
            <a:endParaRPr lang="en-US" sz="2000" b="1">
              <a:latin typeface="Nunito"/>
            </a:endParaRPr>
          </a:p>
          <a:p>
            <a:pPr lvl="2"/>
            <a:r>
              <a:rPr lang="en-US" sz="2000">
                <a:latin typeface="Nunito"/>
                <a:ea typeface="+mn-lt"/>
                <a:cs typeface="+mn-lt"/>
              </a:rPr>
              <a:t># This is a comment explaining the purpose of the following code</a:t>
            </a:r>
            <a:endParaRPr lang="en-US" sz="2000">
              <a:latin typeface="Nunito"/>
            </a:endParaRPr>
          </a:p>
          <a:p>
            <a:pPr lvl="4"/>
            <a:r>
              <a:rPr lang="en-US" sz="2000">
                <a:solidFill>
                  <a:schemeClr val="accent1"/>
                </a:solidFill>
                <a:latin typeface="Nunito"/>
                <a:ea typeface="+mn-lt"/>
                <a:cs typeface="+mn-lt"/>
              </a:rPr>
              <a:t>variable = 42  # This is an inline comment about the variable</a:t>
            </a:r>
            <a:endParaRPr lang="en-US" sz="2000">
              <a:solidFill>
                <a:schemeClr val="accent1"/>
              </a:solidFill>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1546425" y="262363"/>
            <a:ext cx="9099148"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IN" b="1" spc="-30">
                <a:solidFill>
                  <a:schemeClr val="accent1">
                    <a:lumMod val="50000"/>
                  </a:schemeClr>
                </a:solidFill>
                <a:latin typeface="Nunito"/>
                <a:cs typeface="Times New Roman"/>
              </a:rPr>
              <a:t>Identifiers, Keywords &amp; Comments</a:t>
            </a:r>
            <a:endParaRPr lang="en-US">
              <a:solidFill>
                <a:schemeClr val="accent1">
                  <a:lumMod val="50000"/>
                </a:schemeClr>
              </a:solidFill>
            </a:endParaRPr>
          </a:p>
        </p:txBody>
      </p:sp>
    </p:spTree>
    <p:extLst>
      <p:ext uri="{BB962C8B-B14F-4D97-AF65-F5344CB8AC3E}">
        <p14:creationId xmlns:p14="http://schemas.microsoft.com/office/powerpoint/2010/main" val="72580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025825" y="885126"/>
            <a:ext cx="10903787" cy="5452775"/>
          </a:xfrm>
          <a:prstGeom prst="rect">
            <a:avLst/>
          </a:prstGeom>
          <a:noFill/>
        </p:spPr>
        <p:txBody>
          <a:bodyPr wrap="square" lIns="91440" tIns="45720" rIns="91440" bIns="45720" anchor="t">
            <a:spAutoFit/>
          </a:bodyPr>
          <a:lstStyle/>
          <a:p>
            <a:pPr marL="12700">
              <a:lnSpc>
                <a:spcPct val="150000"/>
              </a:lnSpc>
              <a:spcBef>
                <a:spcPts val="805"/>
              </a:spcBef>
            </a:pPr>
            <a:r>
              <a:rPr lang="en-US" sz="2200">
                <a:solidFill>
                  <a:srgbClr val="000000"/>
                </a:solidFill>
                <a:latin typeface="Nunito"/>
              </a:rPr>
              <a:t>Variables in Python are used to store data values</a:t>
            </a:r>
          </a:p>
          <a:p>
            <a:pPr marL="12700">
              <a:spcBef>
                <a:spcPts val="805"/>
              </a:spcBef>
            </a:pPr>
            <a:endParaRPr lang="en-US" sz="2200">
              <a:solidFill>
                <a:srgbClr val="000000"/>
              </a:solidFill>
              <a:latin typeface="Nunito" pitchFamily="2" charset="0"/>
            </a:endParaRPr>
          </a:p>
          <a:p>
            <a:pPr marL="469900" indent="-457200">
              <a:spcBef>
                <a:spcPts val="805"/>
              </a:spcBef>
              <a:buFont typeface="Arial" panose="020B0604020202020204" pitchFamily="34" charset="0"/>
              <a:buChar char="•"/>
            </a:pPr>
            <a:r>
              <a:rPr lang="en-US" sz="2200" b="1" i="0">
                <a:effectLst/>
                <a:latin typeface="Nunito"/>
              </a:rPr>
              <a:t>Variable Declaration:</a:t>
            </a:r>
          </a:p>
          <a:p>
            <a:pPr marL="12700">
              <a:spcBef>
                <a:spcPts val="805"/>
              </a:spcBef>
            </a:pPr>
            <a:r>
              <a:rPr lang="en-US" sz="2200" b="1">
                <a:solidFill>
                  <a:srgbClr val="000000"/>
                </a:solidFill>
                <a:latin typeface="Nunito"/>
              </a:rPr>
              <a:t>	</a:t>
            </a:r>
            <a:r>
              <a:rPr lang="en-US" sz="2200">
                <a:solidFill>
                  <a:schemeClr val="accent1"/>
                </a:solidFill>
                <a:latin typeface="Nunito"/>
              </a:rPr>
              <a:t>name = "John“</a:t>
            </a:r>
          </a:p>
          <a:p>
            <a:pPr marL="12700">
              <a:spcBef>
                <a:spcPts val="805"/>
              </a:spcBef>
            </a:pPr>
            <a:r>
              <a:rPr lang="en-US" sz="2200">
                <a:solidFill>
                  <a:schemeClr val="accent1"/>
                </a:solidFill>
                <a:latin typeface="Nunito"/>
              </a:rPr>
              <a:t>	age = 30</a:t>
            </a:r>
          </a:p>
          <a:p>
            <a:pPr marL="12700">
              <a:spcBef>
                <a:spcPts val="805"/>
              </a:spcBef>
            </a:pPr>
            <a:r>
              <a:rPr lang="en-US" sz="2200">
                <a:solidFill>
                  <a:srgbClr val="000000"/>
                </a:solidFill>
                <a:latin typeface="Nunito"/>
              </a:rPr>
              <a:t>Here, ‘</a:t>
            </a:r>
            <a:r>
              <a:rPr lang="en-US" sz="2200" b="1">
                <a:solidFill>
                  <a:srgbClr val="000000"/>
                </a:solidFill>
                <a:latin typeface="Nunito"/>
              </a:rPr>
              <a:t>name</a:t>
            </a:r>
            <a:r>
              <a:rPr lang="en-US" sz="2200">
                <a:solidFill>
                  <a:srgbClr val="000000"/>
                </a:solidFill>
                <a:latin typeface="Nunito"/>
              </a:rPr>
              <a:t>’ &amp; ‘</a:t>
            </a:r>
            <a:r>
              <a:rPr lang="en-US" sz="2200" b="1">
                <a:solidFill>
                  <a:srgbClr val="000000"/>
                </a:solidFill>
                <a:latin typeface="Nunito"/>
              </a:rPr>
              <a:t>age</a:t>
            </a:r>
            <a:r>
              <a:rPr lang="en-US" sz="2200">
                <a:solidFill>
                  <a:srgbClr val="000000"/>
                </a:solidFill>
                <a:latin typeface="Nunito"/>
              </a:rPr>
              <a:t>’ are variables which stores the values – “</a:t>
            </a:r>
            <a:r>
              <a:rPr lang="en-US" sz="2200" b="1">
                <a:solidFill>
                  <a:srgbClr val="000000"/>
                </a:solidFill>
                <a:latin typeface="Nunito"/>
              </a:rPr>
              <a:t>John</a:t>
            </a:r>
            <a:r>
              <a:rPr lang="en-US" sz="2200">
                <a:solidFill>
                  <a:srgbClr val="000000"/>
                </a:solidFill>
                <a:latin typeface="Nunito"/>
              </a:rPr>
              <a:t>” &amp; </a:t>
            </a:r>
            <a:r>
              <a:rPr lang="en-US" sz="2200" b="1">
                <a:solidFill>
                  <a:srgbClr val="000000"/>
                </a:solidFill>
                <a:latin typeface="Nunito"/>
              </a:rPr>
              <a:t>30 </a:t>
            </a:r>
            <a:r>
              <a:rPr lang="en-US" sz="2200">
                <a:solidFill>
                  <a:srgbClr val="000000"/>
                </a:solidFill>
                <a:latin typeface="Nunito"/>
              </a:rPr>
              <a:t>resp.</a:t>
            </a:r>
          </a:p>
          <a:p>
            <a:pPr marL="12700">
              <a:spcBef>
                <a:spcPts val="805"/>
              </a:spcBef>
            </a:pPr>
            <a:endParaRPr lang="en-US" sz="2200" b="1">
              <a:solidFill>
                <a:srgbClr val="000000"/>
              </a:solidFill>
              <a:latin typeface="Nunito" pitchFamily="2" charset="0"/>
            </a:endParaRPr>
          </a:p>
          <a:p>
            <a:pPr marL="355600" indent="-342900">
              <a:spcBef>
                <a:spcPts val="805"/>
              </a:spcBef>
              <a:buFont typeface="Arial" panose="020B0604020202020204" pitchFamily="34" charset="0"/>
              <a:buChar char="•"/>
            </a:pPr>
            <a:r>
              <a:rPr lang="en-US" sz="2200" b="1" i="0">
                <a:effectLst/>
                <a:latin typeface="Nunito"/>
              </a:rPr>
              <a:t>Variable Names Rules:</a:t>
            </a:r>
            <a:endParaRPr lang="en-US" sz="2200" b="1">
              <a:solidFill>
                <a:srgbClr val="000000"/>
              </a:solidFill>
              <a:latin typeface="Nunito"/>
            </a:endParaRPr>
          </a:p>
          <a:p>
            <a:pPr marL="927100" lvl="2">
              <a:spcBef>
                <a:spcPts val="805"/>
              </a:spcBef>
            </a:pPr>
            <a:r>
              <a:rPr lang="en-US" sz="2200">
                <a:solidFill>
                  <a:srgbClr val="000000"/>
                </a:solidFill>
                <a:latin typeface="Nunito"/>
              </a:rPr>
              <a:t>They can contain letters, digits, and underscores.</a:t>
            </a:r>
          </a:p>
          <a:p>
            <a:pPr marL="927100" lvl="2">
              <a:spcBef>
                <a:spcPts val="805"/>
              </a:spcBef>
            </a:pPr>
            <a:r>
              <a:rPr lang="en-US" sz="2200">
                <a:solidFill>
                  <a:srgbClr val="000000"/>
                </a:solidFill>
                <a:latin typeface="Nunito"/>
              </a:rPr>
              <a:t>They must start with a letter or an underscore (but not a digit).</a:t>
            </a:r>
          </a:p>
          <a:p>
            <a:pPr marL="927100" lvl="2">
              <a:spcBef>
                <a:spcPts val="805"/>
              </a:spcBef>
            </a:pPr>
            <a:r>
              <a:rPr lang="en-US" sz="2200">
                <a:solidFill>
                  <a:srgbClr val="000000"/>
                </a:solidFill>
                <a:latin typeface="Nunito"/>
              </a:rPr>
              <a:t>Variable names are case-sensitive.</a:t>
            </a:r>
          </a:p>
          <a:p>
            <a:pPr marL="927100" lvl="2">
              <a:spcBef>
                <a:spcPts val="805"/>
              </a:spcBef>
            </a:pPr>
            <a:r>
              <a:rPr lang="en-US" sz="2200">
                <a:solidFill>
                  <a:srgbClr val="000000"/>
                </a:solidFill>
                <a:latin typeface="Nunito"/>
              </a:rPr>
              <a:t>Avoid using Python keywords (reserved words) as variable names.</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3537284" y="245977"/>
            <a:ext cx="511743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Variables in Python</a:t>
            </a:r>
          </a:p>
        </p:txBody>
      </p:sp>
    </p:spTree>
    <p:extLst>
      <p:ext uri="{BB962C8B-B14F-4D97-AF65-F5344CB8AC3E}">
        <p14:creationId xmlns:p14="http://schemas.microsoft.com/office/powerpoint/2010/main" val="1788270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544884" y="1487007"/>
            <a:ext cx="10384728" cy="3518912"/>
          </a:xfrm>
          <a:prstGeom prst="rect">
            <a:avLst/>
          </a:prstGeom>
          <a:noFill/>
        </p:spPr>
        <p:txBody>
          <a:bodyPr wrap="square" lIns="91440" tIns="45720" rIns="91440" bIns="45720" anchor="t">
            <a:spAutoFit/>
          </a:bodyPr>
          <a:lstStyle/>
          <a:p>
            <a:pPr marL="355600" indent="-342900">
              <a:spcBef>
                <a:spcPts val="805"/>
              </a:spcBef>
              <a:buFont typeface="Arial" panose="020B0604020202020204" pitchFamily="34" charset="0"/>
              <a:buChar char="•"/>
            </a:pPr>
            <a:r>
              <a:rPr lang="en-US" sz="2200" b="1">
                <a:latin typeface="Nunito"/>
              </a:rPr>
              <a:t>Multiple Assignments</a:t>
            </a:r>
            <a:r>
              <a:rPr lang="en-US" sz="2200" b="1" i="0">
                <a:effectLst/>
                <a:latin typeface="Nunito"/>
              </a:rPr>
              <a:t>:</a:t>
            </a:r>
          </a:p>
          <a:p>
            <a:pPr marL="12700">
              <a:spcBef>
                <a:spcPts val="805"/>
              </a:spcBef>
            </a:pPr>
            <a:r>
              <a:rPr lang="en-US" sz="2200" b="1">
                <a:solidFill>
                  <a:schemeClr val="accent1"/>
                </a:solidFill>
                <a:latin typeface="Nunito"/>
              </a:rPr>
              <a:t>	</a:t>
            </a:r>
            <a:r>
              <a:rPr lang="pl-PL" sz="2200">
                <a:solidFill>
                  <a:schemeClr val="accent1"/>
                </a:solidFill>
                <a:latin typeface="Nunito"/>
              </a:rPr>
              <a:t>x, y, z = 10, 20, 30</a:t>
            </a:r>
          </a:p>
          <a:p>
            <a:pPr marL="12700">
              <a:spcBef>
                <a:spcPts val="805"/>
              </a:spcBef>
            </a:pPr>
            <a:r>
              <a:rPr lang="en-US" sz="2200">
                <a:solidFill>
                  <a:srgbClr val="000000"/>
                </a:solidFill>
                <a:latin typeface="Nunito"/>
              </a:rPr>
              <a:t>	This assigns 10 to x, 20 to y, and 30 to z.</a:t>
            </a:r>
            <a:endParaRPr lang="en-US" sz="2200" b="1">
              <a:solidFill>
                <a:srgbClr val="000000"/>
              </a:solidFill>
              <a:latin typeface="Nunito"/>
            </a:endParaRPr>
          </a:p>
          <a:p>
            <a:pPr marL="355600" indent="-342900">
              <a:spcBef>
                <a:spcPts val="805"/>
              </a:spcBef>
              <a:buFont typeface="Arial" panose="020B0604020202020204" pitchFamily="34" charset="0"/>
              <a:buChar char="•"/>
            </a:pPr>
            <a:endParaRPr lang="en-US" sz="2200" b="1" i="0">
              <a:effectLst/>
              <a:latin typeface="Nunito" pitchFamily="2" charset="0"/>
            </a:endParaRPr>
          </a:p>
          <a:p>
            <a:pPr marL="355600" indent="-342900">
              <a:spcBef>
                <a:spcPts val="805"/>
              </a:spcBef>
              <a:buFont typeface="Arial" panose="020B0604020202020204" pitchFamily="34" charset="0"/>
              <a:buChar char="•"/>
            </a:pPr>
            <a:r>
              <a:rPr lang="en-US" sz="2200" b="1" i="0">
                <a:effectLst/>
                <a:latin typeface="Nunito"/>
              </a:rPr>
              <a:t>Variable</a:t>
            </a:r>
            <a:r>
              <a:rPr lang="en-US" sz="2200" b="1">
                <a:latin typeface="Nunito"/>
              </a:rPr>
              <a:t> Reuse:</a:t>
            </a:r>
          </a:p>
          <a:p>
            <a:pPr marL="927100" lvl="2">
              <a:spcBef>
                <a:spcPts val="805"/>
              </a:spcBef>
            </a:pPr>
            <a:r>
              <a:rPr lang="en-US" sz="2200">
                <a:solidFill>
                  <a:schemeClr val="accent1"/>
                </a:solidFill>
                <a:latin typeface="Nunito"/>
              </a:rPr>
              <a:t>x = 5</a:t>
            </a:r>
          </a:p>
          <a:p>
            <a:pPr marL="927100" lvl="2">
              <a:spcBef>
                <a:spcPts val="805"/>
              </a:spcBef>
            </a:pPr>
            <a:r>
              <a:rPr lang="en-US" sz="2200">
                <a:solidFill>
                  <a:schemeClr val="accent1"/>
                </a:solidFill>
                <a:latin typeface="Nunito"/>
              </a:rPr>
              <a:t>x = "Hello“</a:t>
            </a:r>
          </a:p>
          <a:p>
            <a:pPr marL="927100" lvl="2">
              <a:spcBef>
                <a:spcPts val="805"/>
              </a:spcBef>
            </a:pPr>
            <a:r>
              <a:rPr lang="en-US" sz="2200">
                <a:solidFill>
                  <a:srgbClr val="000000"/>
                </a:solidFill>
                <a:latin typeface="Nunito"/>
              </a:rPr>
              <a:t>In this example, x initially holds an integer but is later assigned a string.</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3537284" y="245977"/>
            <a:ext cx="511743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Variables in Python</a:t>
            </a:r>
          </a:p>
        </p:txBody>
      </p:sp>
    </p:spTree>
    <p:extLst>
      <p:ext uri="{BB962C8B-B14F-4D97-AF65-F5344CB8AC3E}">
        <p14:creationId xmlns:p14="http://schemas.microsoft.com/office/powerpoint/2010/main" val="619078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996418" y="245977"/>
            <a:ext cx="565829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Data Types in Python</a:t>
            </a:r>
          </a:p>
        </p:txBody>
      </p:sp>
      <p:graphicFrame>
        <p:nvGraphicFramePr>
          <p:cNvPr id="6" name="Table 5">
            <a:extLst>
              <a:ext uri="{FF2B5EF4-FFF2-40B4-BE49-F238E27FC236}">
                <a16:creationId xmlns:a16="http://schemas.microsoft.com/office/drawing/2014/main" id="{683BCEB9-D97D-1092-6693-5FEA96A2BF01}"/>
              </a:ext>
            </a:extLst>
          </p:cNvPr>
          <p:cNvGraphicFramePr>
            <a:graphicFrameLocks noGrp="1"/>
          </p:cNvGraphicFramePr>
          <p:nvPr>
            <p:extLst>
              <p:ext uri="{D42A27DB-BD31-4B8C-83A1-F6EECF244321}">
                <p14:modId xmlns:p14="http://schemas.microsoft.com/office/powerpoint/2010/main" val="3141610185"/>
              </p:ext>
            </p:extLst>
          </p:nvPr>
        </p:nvGraphicFramePr>
        <p:xfrm>
          <a:off x="1347304" y="2341217"/>
          <a:ext cx="9622068" cy="4304085"/>
        </p:xfrm>
        <a:graphic>
          <a:graphicData uri="http://schemas.openxmlformats.org/drawingml/2006/table">
            <a:tbl>
              <a:tblPr firstRow="1" bandRow="1">
                <a:tableStyleId>{5C22544A-7EE6-4342-B048-85BDC9FD1C3A}</a:tableStyleId>
              </a:tblPr>
              <a:tblGrid>
                <a:gridCol w="4675523">
                  <a:extLst>
                    <a:ext uri="{9D8B030D-6E8A-4147-A177-3AD203B41FA5}">
                      <a16:colId xmlns:a16="http://schemas.microsoft.com/office/drawing/2014/main" val="1102889864"/>
                    </a:ext>
                  </a:extLst>
                </a:gridCol>
                <a:gridCol w="4946545">
                  <a:extLst>
                    <a:ext uri="{9D8B030D-6E8A-4147-A177-3AD203B41FA5}">
                      <a16:colId xmlns:a16="http://schemas.microsoft.com/office/drawing/2014/main" val="755170998"/>
                    </a:ext>
                  </a:extLst>
                </a:gridCol>
              </a:tblGrid>
              <a:tr h="524565">
                <a:tc>
                  <a:txBody>
                    <a:bodyPr/>
                    <a:lstStyle/>
                    <a:p>
                      <a:pPr lvl="0" algn="ctr">
                        <a:buNone/>
                      </a:pPr>
                      <a:r>
                        <a:rPr lang="en-US" sz="2200">
                          <a:solidFill>
                            <a:schemeClr val="bg1"/>
                          </a:solidFill>
                          <a:effectLst/>
                        </a:rPr>
                        <a:t>Category</a:t>
                      </a:r>
                    </a:p>
                  </a:txBody>
                  <a:tcPr marL="152399" marR="76200" marT="76200" marB="76200"/>
                </a:tc>
                <a:tc>
                  <a:txBody>
                    <a:bodyPr/>
                    <a:lstStyle/>
                    <a:p>
                      <a:pPr lvl="0" algn="ctr">
                        <a:buNone/>
                      </a:pPr>
                      <a:r>
                        <a:rPr lang="en-US" sz="2200">
                          <a:solidFill>
                            <a:schemeClr val="bg1"/>
                          </a:solidFill>
                          <a:effectLst/>
                        </a:rPr>
                        <a:t>Data Types</a:t>
                      </a:r>
                    </a:p>
                  </a:txBody>
                  <a:tcPr marL="76200" marR="76200" marT="76200" marB="76200"/>
                </a:tc>
                <a:extLst>
                  <a:ext uri="{0D108BD9-81ED-4DB2-BD59-A6C34878D82A}">
                    <a16:rowId xmlns:a16="http://schemas.microsoft.com/office/drawing/2014/main" val="975606113"/>
                  </a:ext>
                </a:extLst>
              </a:tr>
              <a:tr h="452175">
                <a:tc>
                  <a:txBody>
                    <a:bodyPr/>
                    <a:lstStyle/>
                    <a:p>
                      <a:pPr algn="l" fontAlgn="t"/>
                      <a:r>
                        <a:rPr lang="en-US" sz="2100">
                          <a:solidFill>
                            <a:srgbClr val="000000"/>
                          </a:solidFill>
                          <a:effectLst/>
                        </a:rPr>
                        <a:t>Text Type</a:t>
                      </a:r>
                    </a:p>
                  </a:txBody>
                  <a:tcPr marL="152400" marR="76200" marT="76200" marB="76200"/>
                </a:tc>
                <a:tc>
                  <a:txBody>
                    <a:bodyPr/>
                    <a:lstStyle/>
                    <a:p>
                      <a:pPr algn="l" fontAlgn="t"/>
                      <a:r>
                        <a:rPr lang="en-US" sz="2100">
                          <a:solidFill>
                            <a:srgbClr val="000000"/>
                          </a:solidFill>
                          <a:effectLst/>
                        </a:rPr>
                        <a:t>str</a:t>
                      </a:r>
                    </a:p>
                  </a:txBody>
                  <a:tcPr marL="76200" marR="76200" marT="76200" marB="76200"/>
                </a:tc>
                <a:extLst>
                  <a:ext uri="{0D108BD9-81ED-4DB2-BD59-A6C34878D82A}">
                    <a16:rowId xmlns:a16="http://schemas.microsoft.com/office/drawing/2014/main" val="304775282"/>
                  </a:ext>
                </a:extLst>
              </a:tr>
              <a:tr h="452175">
                <a:tc>
                  <a:txBody>
                    <a:bodyPr/>
                    <a:lstStyle/>
                    <a:p>
                      <a:pPr algn="l" fontAlgn="t"/>
                      <a:r>
                        <a:rPr lang="en-US" sz="2100">
                          <a:solidFill>
                            <a:srgbClr val="000000"/>
                          </a:solidFill>
                          <a:effectLst/>
                        </a:rPr>
                        <a:t>Numeric Types</a:t>
                      </a:r>
                    </a:p>
                  </a:txBody>
                  <a:tcPr marL="152400" marR="76200" marT="76200" marB="76200"/>
                </a:tc>
                <a:tc>
                  <a:txBody>
                    <a:bodyPr/>
                    <a:lstStyle/>
                    <a:p>
                      <a:pPr algn="l" fontAlgn="t"/>
                      <a:r>
                        <a:rPr lang="en-US" sz="2100">
                          <a:solidFill>
                            <a:srgbClr val="000000"/>
                          </a:solidFill>
                          <a:effectLst/>
                        </a:rPr>
                        <a:t>int, float, complex</a:t>
                      </a:r>
                    </a:p>
                  </a:txBody>
                  <a:tcPr marL="76200" marR="76200" marT="76200" marB="76200"/>
                </a:tc>
                <a:extLst>
                  <a:ext uri="{0D108BD9-81ED-4DB2-BD59-A6C34878D82A}">
                    <a16:rowId xmlns:a16="http://schemas.microsoft.com/office/drawing/2014/main" val="801062434"/>
                  </a:ext>
                </a:extLst>
              </a:tr>
              <a:tr h="452175">
                <a:tc>
                  <a:txBody>
                    <a:bodyPr/>
                    <a:lstStyle/>
                    <a:p>
                      <a:pPr algn="l" fontAlgn="t"/>
                      <a:r>
                        <a:rPr lang="en-US" sz="2100">
                          <a:solidFill>
                            <a:srgbClr val="000000"/>
                          </a:solidFill>
                          <a:effectLst/>
                        </a:rPr>
                        <a:t>Sequence Types</a:t>
                      </a:r>
                    </a:p>
                  </a:txBody>
                  <a:tcPr marL="152400" marR="76200" marT="76200" marB="76200"/>
                </a:tc>
                <a:tc>
                  <a:txBody>
                    <a:bodyPr/>
                    <a:lstStyle/>
                    <a:p>
                      <a:pPr algn="l" fontAlgn="t"/>
                      <a:r>
                        <a:rPr lang="en-US" sz="2100">
                          <a:solidFill>
                            <a:srgbClr val="000000"/>
                          </a:solidFill>
                          <a:effectLst/>
                        </a:rPr>
                        <a:t>list, tuple, range</a:t>
                      </a:r>
                    </a:p>
                  </a:txBody>
                  <a:tcPr marL="76200" marR="76200" marT="76200" marB="76200"/>
                </a:tc>
                <a:extLst>
                  <a:ext uri="{0D108BD9-81ED-4DB2-BD59-A6C34878D82A}">
                    <a16:rowId xmlns:a16="http://schemas.microsoft.com/office/drawing/2014/main" val="2869737749"/>
                  </a:ext>
                </a:extLst>
              </a:tr>
              <a:tr h="452175">
                <a:tc>
                  <a:txBody>
                    <a:bodyPr/>
                    <a:lstStyle/>
                    <a:p>
                      <a:pPr algn="l" fontAlgn="t"/>
                      <a:r>
                        <a:rPr lang="en-US" sz="2100">
                          <a:solidFill>
                            <a:srgbClr val="000000"/>
                          </a:solidFill>
                          <a:effectLst/>
                        </a:rPr>
                        <a:t>Mapping Type</a:t>
                      </a:r>
                    </a:p>
                  </a:txBody>
                  <a:tcPr marL="152400" marR="76200" marT="76200" marB="76200"/>
                </a:tc>
                <a:tc>
                  <a:txBody>
                    <a:bodyPr/>
                    <a:lstStyle/>
                    <a:p>
                      <a:pPr algn="l" fontAlgn="t"/>
                      <a:r>
                        <a:rPr lang="en-US" sz="2100" err="1">
                          <a:solidFill>
                            <a:srgbClr val="000000"/>
                          </a:solidFill>
                          <a:effectLst/>
                        </a:rPr>
                        <a:t>dict</a:t>
                      </a:r>
                      <a:endParaRPr lang="en-US" sz="2100">
                        <a:solidFill>
                          <a:srgbClr val="000000"/>
                        </a:solidFill>
                        <a:effectLst/>
                      </a:endParaRPr>
                    </a:p>
                  </a:txBody>
                  <a:tcPr marL="76200" marR="76200" marT="76200" marB="76200"/>
                </a:tc>
                <a:extLst>
                  <a:ext uri="{0D108BD9-81ED-4DB2-BD59-A6C34878D82A}">
                    <a16:rowId xmlns:a16="http://schemas.microsoft.com/office/drawing/2014/main" val="2293523896"/>
                  </a:ext>
                </a:extLst>
              </a:tr>
              <a:tr h="452175">
                <a:tc>
                  <a:txBody>
                    <a:bodyPr/>
                    <a:lstStyle/>
                    <a:p>
                      <a:pPr algn="l" fontAlgn="t"/>
                      <a:r>
                        <a:rPr lang="en-US" sz="2100">
                          <a:solidFill>
                            <a:srgbClr val="000000"/>
                          </a:solidFill>
                          <a:effectLst/>
                        </a:rPr>
                        <a:t>Set Types</a:t>
                      </a:r>
                    </a:p>
                  </a:txBody>
                  <a:tcPr marL="152400" marR="76200" marT="76200" marB="76200"/>
                </a:tc>
                <a:tc>
                  <a:txBody>
                    <a:bodyPr/>
                    <a:lstStyle/>
                    <a:p>
                      <a:pPr algn="l" fontAlgn="t"/>
                      <a:r>
                        <a:rPr lang="en-US" sz="2100">
                          <a:solidFill>
                            <a:srgbClr val="000000"/>
                          </a:solidFill>
                          <a:effectLst/>
                        </a:rPr>
                        <a:t>set, </a:t>
                      </a:r>
                      <a:r>
                        <a:rPr lang="en-US" sz="2100" err="1">
                          <a:solidFill>
                            <a:srgbClr val="000000"/>
                          </a:solidFill>
                          <a:effectLst/>
                        </a:rPr>
                        <a:t>frozenset</a:t>
                      </a:r>
                      <a:endParaRPr lang="en-US" sz="2100">
                        <a:solidFill>
                          <a:srgbClr val="000000"/>
                        </a:solidFill>
                        <a:effectLst/>
                      </a:endParaRPr>
                    </a:p>
                  </a:txBody>
                  <a:tcPr marL="76200" marR="76200" marT="76200" marB="76200"/>
                </a:tc>
                <a:extLst>
                  <a:ext uri="{0D108BD9-81ED-4DB2-BD59-A6C34878D82A}">
                    <a16:rowId xmlns:a16="http://schemas.microsoft.com/office/drawing/2014/main" val="2035828658"/>
                  </a:ext>
                </a:extLst>
              </a:tr>
              <a:tr h="452175">
                <a:tc>
                  <a:txBody>
                    <a:bodyPr/>
                    <a:lstStyle/>
                    <a:p>
                      <a:pPr algn="l" fontAlgn="t"/>
                      <a:r>
                        <a:rPr lang="en-US" sz="2100">
                          <a:solidFill>
                            <a:srgbClr val="000000"/>
                          </a:solidFill>
                          <a:effectLst/>
                        </a:rPr>
                        <a:t>Boolean Type</a:t>
                      </a:r>
                    </a:p>
                  </a:txBody>
                  <a:tcPr marL="152400" marR="76200" marT="76200" marB="76200"/>
                </a:tc>
                <a:tc>
                  <a:txBody>
                    <a:bodyPr/>
                    <a:lstStyle/>
                    <a:p>
                      <a:pPr algn="l" fontAlgn="t"/>
                      <a:r>
                        <a:rPr lang="en-US" sz="2100">
                          <a:solidFill>
                            <a:srgbClr val="000000"/>
                          </a:solidFill>
                          <a:effectLst/>
                        </a:rPr>
                        <a:t>bool</a:t>
                      </a:r>
                    </a:p>
                  </a:txBody>
                  <a:tcPr marL="76200" marR="76200" marT="76200" marB="76200"/>
                </a:tc>
                <a:extLst>
                  <a:ext uri="{0D108BD9-81ED-4DB2-BD59-A6C34878D82A}">
                    <a16:rowId xmlns:a16="http://schemas.microsoft.com/office/drawing/2014/main" val="3427999624"/>
                  </a:ext>
                </a:extLst>
              </a:tr>
              <a:tr h="452175">
                <a:tc>
                  <a:txBody>
                    <a:bodyPr/>
                    <a:lstStyle/>
                    <a:p>
                      <a:pPr algn="l" fontAlgn="t"/>
                      <a:r>
                        <a:rPr lang="en-US" sz="2100">
                          <a:solidFill>
                            <a:srgbClr val="000000"/>
                          </a:solidFill>
                          <a:effectLst/>
                        </a:rPr>
                        <a:t>Binary Types</a:t>
                      </a:r>
                    </a:p>
                  </a:txBody>
                  <a:tcPr marL="152400" marR="76200" marT="76200" marB="76200"/>
                </a:tc>
                <a:tc>
                  <a:txBody>
                    <a:bodyPr/>
                    <a:lstStyle/>
                    <a:p>
                      <a:pPr algn="l" fontAlgn="t"/>
                      <a:r>
                        <a:rPr lang="en-US" sz="2100">
                          <a:solidFill>
                            <a:srgbClr val="000000"/>
                          </a:solidFill>
                          <a:effectLst/>
                        </a:rPr>
                        <a:t>bytes, </a:t>
                      </a:r>
                      <a:r>
                        <a:rPr lang="en-US" sz="2100" err="1">
                          <a:solidFill>
                            <a:srgbClr val="000000"/>
                          </a:solidFill>
                          <a:effectLst/>
                        </a:rPr>
                        <a:t>bytearray</a:t>
                      </a:r>
                      <a:r>
                        <a:rPr lang="en-US" sz="2100">
                          <a:solidFill>
                            <a:srgbClr val="000000"/>
                          </a:solidFill>
                          <a:effectLst/>
                        </a:rPr>
                        <a:t>, </a:t>
                      </a:r>
                      <a:r>
                        <a:rPr lang="en-US" sz="2100" err="1">
                          <a:solidFill>
                            <a:srgbClr val="000000"/>
                          </a:solidFill>
                          <a:effectLst/>
                        </a:rPr>
                        <a:t>memoryview</a:t>
                      </a:r>
                      <a:endParaRPr lang="en-US" sz="2100">
                        <a:solidFill>
                          <a:srgbClr val="000000"/>
                        </a:solidFill>
                        <a:effectLst/>
                      </a:endParaRPr>
                    </a:p>
                  </a:txBody>
                  <a:tcPr marL="76200" marR="76200" marT="76200" marB="76200"/>
                </a:tc>
                <a:extLst>
                  <a:ext uri="{0D108BD9-81ED-4DB2-BD59-A6C34878D82A}">
                    <a16:rowId xmlns:a16="http://schemas.microsoft.com/office/drawing/2014/main" val="2896328508"/>
                  </a:ext>
                </a:extLst>
              </a:tr>
              <a:tr h="452175">
                <a:tc>
                  <a:txBody>
                    <a:bodyPr/>
                    <a:lstStyle/>
                    <a:p>
                      <a:pPr algn="l" fontAlgn="t"/>
                      <a:r>
                        <a:rPr lang="en-US" sz="2100">
                          <a:solidFill>
                            <a:srgbClr val="000000"/>
                          </a:solidFill>
                          <a:effectLst/>
                        </a:rPr>
                        <a:t>None Type</a:t>
                      </a:r>
                    </a:p>
                  </a:txBody>
                  <a:tcPr marL="152400" marR="76200" marT="76200" marB="76200"/>
                </a:tc>
                <a:tc>
                  <a:txBody>
                    <a:bodyPr/>
                    <a:lstStyle/>
                    <a:p>
                      <a:pPr algn="l" fontAlgn="t"/>
                      <a:r>
                        <a:rPr lang="en-US" sz="2100" err="1">
                          <a:solidFill>
                            <a:srgbClr val="000000"/>
                          </a:solidFill>
                          <a:effectLst/>
                        </a:rPr>
                        <a:t>NoneType</a:t>
                      </a:r>
                      <a:endParaRPr lang="en-US" sz="2100">
                        <a:solidFill>
                          <a:srgbClr val="000000"/>
                        </a:solidFill>
                        <a:effectLst/>
                      </a:endParaRPr>
                    </a:p>
                  </a:txBody>
                  <a:tcPr marL="76200" marR="76200" marT="76200" marB="76200"/>
                </a:tc>
                <a:extLst>
                  <a:ext uri="{0D108BD9-81ED-4DB2-BD59-A6C34878D82A}">
                    <a16:rowId xmlns:a16="http://schemas.microsoft.com/office/drawing/2014/main" val="1806505055"/>
                  </a:ext>
                </a:extLst>
              </a:tr>
            </a:tbl>
          </a:graphicData>
        </a:graphic>
      </p:graphicFrame>
      <p:sp>
        <p:nvSpPr>
          <p:cNvPr id="7" name="TextBox 6">
            <a:extLst>
              <a:ext uri="{FF2B5EF4-FFF2-40B4-BE49-F238E27FC236}">
                <a16:creationId xmlns:a16="http://schemas.microsoft.com/office/drawing/2014/main" id="{59C684F8-73EF-FBB5-8E9B-76AC97D05641}"/>
              </a:ext>
            </a:extLst>
          </p:cNvPr>
          <p:cNvSpPr txBox="1"/>
          <p:nvPr/>
        </p:nvSpPr>
        <p:spPr>
          <a:xfrm>
            <a:off x="669472" y="974271"/>
            <a:ext cx="1067888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a:solidFill>
                  <a:srgbClr val="0F0F0F"/>
                </a:solidFill>
                <a:latin typeface="Nunito"/>
                <a:ea typeface="+mn-lt"/>
                <a:cs typeface="+mn-lt"/>
              </a:rPr>
              <a:t>Data type</a:t>
            </a:r>
            <a:r>
              <a:rPr lang="en-US" sz="2000">
                <a:solidFill>
                  <a:srgbClr val="0F0F0F"/>
                </a:solidFill>
                <a:latin typeface="Nunito"/>
                <a:ea typeface="+mn-lt"/>
                <a:cs typeface="+mn-lt"/>
              </a:rPr>
              <a:t> is a classification or categorization of data items that informs the compiler or interpreter how the programmer intends to use the data. </a:t>
            </a:r>
            <a:endParaRPr lang="en-US" sz="2000">
              <a:solidFill>
                <a:srgbClr val="000000"/>
              </a:solidFill>
              <a:latin typeface="Nunito"/>
              <a:ea typeface="+mn-lt"/>
              <a:cs typeface="+mn-lt"/>
            </a:endParaRPr>
          </a:p>
          <a:p>
            <a:pPr marL="342900" indent="-342900">
              <a:buFont typeface="Arial"/>
              <a:buChar char="•"/>
            </a:pPr>
            <a:r>
              <a:rPr lang="en-US" sz="2000">
                <a:solidFill>
                  <a:srgbClr val="0F0F0F"/>
                </a:solidFill>
                <a:latin typeface="Nunito"/>
                <a:ea typeface="+mn-lt"/>
                <a:cs typeface="+mn-lt"/>
              </a:rPr>
              <a:t>It defines the kind of values that variables can take and the operations that can be performed on them.</a:t>
            </a:r>
            <a:endParaRPr lang="en-US" sz="2000">
              <a:latin typeface="Nunito"/>
            </a:endParaRPr>
          </a:p>
        </p:txBody>
      </p:sp>
    </p:spTree>
    <p:extLst>
      <p:ext uri="{BB962C8B-B14F-4D97-AF65-F5344CB8AC3E}">
        <p14:creationId xmlns:p14="http://schemas.microsoft.com/office/powerpoint/2010/main" val="330672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996418" y="245977"/>
            <a:ext cx="565829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Data Types in Python</a:t>
            </a:r>
          </a:p>
        </p:txBody>
      </p:sp>
      <p:graphicFrame>
        <p:nvGraphicFramePr>
          <p:cNvPr id="4" name="Table 3">
            <a:extLst>
              <a:ext uri="{FF2B5EF4-FFF2-40B4-BE49-F238E27FC236}">
                <a16:creationId xmlns:a16="http://schemas.microsoft.com/office/drawing/2014/main" id="{E733F23D-6216-61C9-AD59-8E19E067AEE3}"/>
              </a:ext>
            </a:extLst>
          </p:cNvPr>
          <p:cNvGraphicFramePr>
            <a:graphicFrameLocks noGrp="1"/>
          </p:cNvGraphicFramePr>
          <p:nvPr>
            <p:extLst>
              <p:ext uri="{D42A27DB-BD31-4B8C-83A1-F6EECF244321}">
                <p14:modId xmlns:p14="http://schemas.microsoft.com/office/powerpoint/2010/main" val="3015744819"/>
              </p:ext>
            </p:extLst>
          </p:nvPr>
        </p:nvGraphicFramePr>
        <p:xfrm>
          <a:off x="117231" y="830923"/>
          <a:ext cx="11957537" cy="5927735"/>
        </p:xfrm>
        <a:graphic>
          <a:graphicData uri="http://schemas.openxmlformats.org/drawingml/2006/table">
            <a:tbl>
              <a:tblPr firstRow="1" bandRow="1">
                <a:tableStyleId>{5C22544A-7EE6-4342-B048-85BDC9FD1C3A}</a:tableStyleId>
              </a:tblPr>
              <a:tblGrid>
                <a:gridCol w="2859410">
                  <a:extLst>
                    <a:ext uri="{9D8B030D-6E8A-4147-A177-3AD203B41FA5}">
                      <a16:colId xmlns:a16="http://schemas.microsoft.com/office/drawing/2014/main" val="578491948"/>
                    </a:ext>
                  </a:extLst>
                </a:gridCol>
                <a:gridCol w="4567831">
                  <a:extLst>
                    <a:ext uri="{9D8B030D-6E8A-4147-A177-3AD203B41FA5}">
                      <a16:colId xmlns:a16="http://schemas.microsoft.com/office/drawing/2014/main" val="2185468354"/>
                    </a:ext>
                  </a:extLst>
                </a:gridCol>
                <a:gridCol w="4530296">
                  <a:extLst>
                    <a:ext uri="{9D8B030D-6E8A-4147-A177-3AD203B41FA5}">
                      <a16:colId xmlns:a16="http://schemas.microsoft.com/office/drawing/2014/main" val="258052584"/>
                    </a:ext>
                  </a:extLst>
                </a:gridCol>
              </a:tblGrid>
              <a:tr h="627640">
                <a:tc>
                  <a:txBody>
                    <a:bodyPr/>
                    <a:lstStyle/>
                    <a:p>
                      <a:pPr algn="ctr"/>
                      <a:r>
                        <a:rPr lang="en-US" sz="1800">
                          <a:solidFill>
                            <a:srgbClr val="FFFF00"/>
                          </a:solidFill>
                          <a:latin typeface="Nunito"/>
                        </a:rPr>
                        <a:t>Fundamental Data Type</a:t>
                      </a:r>
                    </a:p>
                  </a:txBody>
                  <a:tcPr anchor="ctr"/>
                </a:tc>
                <a:tc>
                  <a:txBody>
                    <a:bodyPr/>
                    <a:lstStyle/>
                    <a:p>
                      <a:pPr algn="ctr"/>
                      <a:r>
                        <a:rPr lang="en-US" sz="1800">
                          <a:latin typeface="Nunito"/>
                        </a:rPr>
                        <a:t>Description</a:t>
                      </a:r>
                    </a:p>
                  </a:txBody>
                  <a:tcPr anchor="ctr"/>
                </a:tc>
                <a:tc>
                  <a:txBody>
                    <a:bodyPr/>
                    <a:lstStyle/>
                    <a:p>
                      <a:pPr algn="ctr"/>
                      <a:r>
                        <a:rPr lang="en-US" sz="1800">
                          <a:latin typeface="Nunito"/>
                        </a:rPr>
                        <a:t>Example</a:t>
                      </a:r>
                    </a:p>
                  </a:txBody>
                  <a:tcPr anchor="ctr"/>
                </a:tc>
                <a:extLst>
                  <a:ext uri="{0D108BD9-81ED-4DB2-BD59-A6C34878D82A}">
                    <a16:rowId xmlns:a16="http://schemas.microsoft.com/office/drawing/2014/main" val="1089017131"/>
                  </a:ext>
                </a:extLst>
              </a:tr>
              <a:tr h="1184493">
                <a:tc>
                  <a:txBody>
                    <a:bodyPr/>
                    <a:lstStyle/>
                    <a:p>
                      <a:pPr algn="ctr"/>
                      <a:r>
                        <a:rPr lang="en-US" sz="2000" b="1" kern="1200">
                          <a:solidFill>
                            <a:srgbClr val="000000"/>
                          </a:solidFill>
                          <a:latin typeface="Nunito"/>
                          <a:ea typeface="+mn-ea"/>
                          <a:cs typeface="+mn-cs"/>
                        </a:rPr>
                        <a:t>Integer (int)</a:t>
                      </a:r>
                    </a:p>
                  </a:txBody>
                  <a:tcPr anchor="ctr"/>
                </a:tc>
                <a:tc>
                  <a:txBody>
                    <a:bodyPr/>
                    <a:lstStyle/>
                    <a:p>
                      <a:pPr algn="ctr"/>
                      <a:r>
                        <a:rPr lang="en-US" sz="1800" b="0" i="0" kern="1200">
                          <a:solidFill>
                            <a:schemeClr val="dk1"/>
                          </a:solidFill>
                          <a:effectLst/>
                          <a:latin typeface="Nunito"/>
                          <a:ea typeface="+mn-ea"/>
                          <a:cs typeface="+mn-cs"/>
                        </a:rPr>
                        <a:t>Represents whole numbers</a:t>
                      </a:r>
                      <a:endParaRPr lang="en-US" sz="1800" kern="1200">
                        <a:solidFill>
                          <a:srgbClr val="000000"/>
                        </a:solidFill>
                        <a:latin typeface="Nunito"/>
                        <a:ea typeface="+mn-ea"/>
                        <a:cs typeface="+mn-cs"/>
                      </a:endParaRPr>
                    </a:p>
                  </a:txBody>
                  <a:tcPr anchor="ctr"/>
                </a:tc>
                <a:tc>
                  <a:txBody>
                    <a:bodyPr/>
                    <a:lstStyle/>
                    <a:p>
                      <a:pPr algn="l"/>
                      <a:r>
                        <a:rPr lang="en-US" sz="1800" b="0" i="0" kern="1200">
                          <a:solidFill>
                            <a:schemeClr val="dk1"/>
                          </a:solidFill>
                          <a:effectLst/>
                          <a:latin typeface="Nunito"/>
                          <a:ea typeface="+mn-ea"/>
                          <a:cs typeface="+mn-cs"/>
                        </a:rPr>
                        <a:t>age = 25</a:t>
                      </a:r>
                    </a:p>
                    <a:p>
                      <a:pPr algn="l"/>
                      <a:r>
                        <a:rPr lang="en-US" sz="1800" b="0" i="0" kern="1200">
                          <a:solidFill>
                            <a:schemeClr val="dk1"/>
                          </a:solidFill>
                          <a:effectLst/>
                          <a:latin typeface="Nunito"/>
                          <a:ea typeface="+mn-ea"/>
                          <a:cs typeface="+mn-cs"/>
                        </a:rPr>
                        <a:t>quantity = -10</a:t>
                      </a:r>
                    </a:p>
                    <a:p>
                      <a:pPr algn="l"/>
                      <a:r>
                        <a:rPr lang="en-US" sz="1800" b="0" i="0" kern="1200">
                          <a:solidFill>
                            <a:schemeClr val="dk1"/>
                          </a:solidFill>
                          <a:effectLst/>
                          <a:latin typeface="Nunito"/>
                          <a:ea typeface="+mn-ea"/>
                          <a:cs typeface="+mn-cs"/>
                        </a:rPr>
                        <a:t>population = 7890000</a:t>
                      </a:r>
                    </a:p>
                    <a:p>
                      <a:pPr algn="l"/>
                      <a:r>
                        <a:rPr lang="en-US" sz="1800" b="0" i="0" kern="1200">
                          <a:solidFill>
                            <a:schemeClr val="dk1"/>
                          </a:solidFill>
                          <a:effectLst/>
                          <a:latin typeface="Nunito"/>
                          <a:ea typeface="+mn-ea"/>
                          <a:cs typeface="+mn-cs"/>
                        </a:rPr>
                        <a:t>employees = 42</a:t>
                      </a:r>
                    </a:p>
                  </a:txBody>
                  <a:tcPr anchor="ctr"/>
                </a:tc>
                <a:extLst>
                  <a:ext uri="{0D108BD9-81ED-4DB2-BD59-A6C34878D82A}">
                    <a16:rowId xmlns:a16="http://schemas.microsoft.com/office/drawing/2014/main" val="3393426934"/>
                  </a:ext>
                </a:extLst>
              </a:tr>
              <a:tr h="1184493">
                <a:tc>
                  <a:txBody>
                    <a:bodyPr/>
                    <a:lstStyle/>
                    <a:p>
                      <a:pPr algn="ctr"/>
                      <a:r>
                        <a:rPr lang="en-US" sz="2000" b="1" kern="1200">
                          <a:solidFill>
                            <a:srgbClr val="000000"/>
                          </a:solidFill>
                          <a:latin typeface="Nunito"/>
                          <a:ea typeface="+mn-ea"/>
                          <a:cs typeface="+mn-cs"/>
                        </a:rPr>
                        <a:t>Float (float)</a:t>
                      </a:r>
                    </a:p>
                  </a:txBody>
                  <a:tcPr anchor="ctr"/>
                </a:tc>
                <a:tc>
                  <a:txBody>
                    <a:bodyPr/>
                    <a:lstStyle/>
                    <a:p>
                      <a:pPr algn="ctr"/>
                      <a:r>
                        <a:rPr lang="en-US" sz="1800" b="0" i="0" kern="1200">
                          <a:solidFill>
                            <a:schemeClr val="dk1"/>
                          </a:solidFill>
                          <a:effectLst/>
                          <a:latin typeface="Nunito"/>
                          <a:ea typeface="+mn-ea"/>
                          <a:cs typeface="+mn-cs"/>
                        </a:rPr>
                        <a:t>Represents numbers with a decimal point</a:t>
                      </a:r>
                      <a:endParaRPr lang="en-US" sz="1800" kern="1200">
                        <a:solidFill>
                          <a:srgbClr val="000000"/>
                        </a:solidFill>
                        <a:latin typeface="Nunito"/>
                        <a:ea typeface="+mn-ea"/>
                        <a:cs typeface="+mn-cs"/>
                      </a:endParaRPr>
                    </a:p>
                  </a:txBody>
                  <a:tcPr anchor="ctr"/>
                </a:tc>
                <a:tc>
                  <a:txBody>
                    <a:bodyPr/>
                    <a:lstStyle/>
                    <a:p>
                      <a:pPr algn="l"/>
                      <a:r>
                        <a:rPr lang="en-US" sz="1800" b="0" i="0" kern="1200">
                          <a:solidFill>
                            <a:schemeClr val="dk1"/>
                          </a:solidFill>
                          <a:effectLst/>
                          <a:latin typeface="Nunito"/>
                          <a:ea typeface="+mn-ea"/>
                          <a:cs typeface="+mn-cs"/>
                        </a:rPr>
                        <a:t>pi = 3.14159</a:t>
                      </a:r>
                    </a:p>
                    <a:p>
                      <a:pPr algn="l"/>
                      <a:r>
                        <a:rPr lang="en-US" sz="1800" b="0" i="0" kern="1200">
                          <a:solidFill>
                            <a:schemeClr val="dk1"/>
                          </a:solidFill>
                          <a:effectLst/>
                          <a:latin typeface="Nunito"/>
                          <a:ea typeface="+mn-ea"/>
                          <a:cs typeface="+mn-cs"/>
                        </a:rPr>
                        <a:t>temperature = 98.6</a:t>
                      </a:r>
                    </a:p>
                    <a:p>
                      <a:pPr algn="l"/>
                      <a:r>
                        <a:rPr lang="en-US" sz="1800" b="0" i="0" kern="1200">
                          <a:solidFill>
                            <a:schemeClr val="dk1"/>
                          </a:solidFill>
                          <a:effectLst/>
                          <a:latin typeface="Nunito"/>
                          <a:ea typeface="+mn-ea"/>
                          <a:cs typeface="+mn-cs"/>
                        </a:rPr>
                        <a:t>price = 19.99</a:t>
                      </a:r>
                    </a:p>
                    <a:p>
                      <a:pPr algn="l"/>
                      <a:r>
                        <a:rPr lang="en-US" sz="1800" b="0" i="0" kern="1200" err="1">
                          <a:solidFill>
                            <a:schemeClr val="dk1"/>
                          </a:solidFill>
                          <a:effectLst/>
                          <a:latin typeface="Nunito"/>
                          <a:ea typeface="+mn-ea"/>
                          <a:cs typeface="+mn-cs"/>
                        </a:rPr>
                        <a:t>gpa</a:t>
                      </a:r>
                      <a:r>
                        <a:rPr lang="en-US" sz="1800" b="0" i="0" kern="1200">
                          <a:solidFill>
                            <a:schemeClr val="dk1"/>
                          </a:solidFill>
                          <a:effectLst/>
                          <a:latin typeface="Nunito"/>
                          <a:ea typeface="+mn-ea"/>
                          <a:cs typeface="+mn-cs"/>
                        </a:rPr>
                        <a:t> = 3.75</a:t>
                      </a:r>
                    </a:p>
                  </a:txBody>
                  <a:tcPr anchor="ctr"/>
                </a:tc>
                <a:extLst>
                  <a:ext uri="{0D108BD9-81ED-4DB2-BD59-A6C34878D82A}">
                    <a16:rowId xmlns:a16="http://schemas.microsoft.com/office/drawing/2014/main" val="1992709966"/>
                  </a:ext>
                </a:extLst>
              </a:tr>
              <a:tr h="1093855">
                <a:tc>
                  <a:txBody>
                    <a:bodyPr/>
                    <a:lstStyle/>
                    <a:p>
                      <a:pPr algn="ctr"/>
                      <a:r>
                        <a:rPr lang="en-US" sz="2000" b="1" kern="1200">
                          <a:solidFill>
                            <a:srgbClr val="000000"/>
                          </a:solidFill>
                          <a:latin typeface="Nunito"/>
                          <a:ea typeface="+mn-ea"/>
                          <a:cs typeface="+mn-cs"/>
                        </a:rPr>
                        <a:t>Complex (complex)</a:t>
                      </a:r>
                    </a:p>
                  </a:txBody>
                  <a:tcPr anchor="ctr"/>
                </a:tc>
                <a:tc>
                  <a:txBody>
                    <a:bodyPr/>
                    <a:lstStyle/>
                    <a:p>
                      <a:pPr algn="ctr"/>
                      <a:r>
                        <a:rPr lang="en-US" sz="1800" b="0" i="0" kern="1200">
                          <a:solidFill>
                            <a:schemeClr val="dk1"/>
                          </a:solidFill>
                          <a:effectLst/>
                          <a:latin typeface="Nunito"/>
                          <a:ea typeface="+mn-ea"/>
                          <a:cs typeface="+mn-cs"/>
                        </a:rPr>
                        <a:t>Represents complex number</a:t>
                      </a:r>
                    </a:p>
                  </a:txBody>
                  <a:tcPr anchor="ctr"/>
                </a:tc>
                <a:tc>
                  <a:txBody>
                    <a:bodyPr/>
                    <a:lstStyle/>
                    <a:p>
                      <a:pPr algn="l"/>
                      <a:r>
                        <a:rPr lang="en-US" sz="1800" b="0" i="0" kern="1200">
                          <a:solidFill>
                            <a:schemeClr val="dk1"/>
                          </a:solidFill>
                          <a:effectLst/>
                          <a:latin typeface="Nunito"/>
                          <a:ea typeface="+mn-ea"/>
                          <a:cs typeface="+mn-cs"/>
                        </a:rPr>
                        <a:t>z = 3 + 4j </a:t>
                      </a:r>
                      <a:endParaRPr lang="en-US" sz="1800" b="0" i="0" kern="1200">
                        <a:solidFill>
                          <a:schemeClr val="dk1"/>
                        </a:solidFill>
                        <a:effectLst/>
                        <a:latin typeface="Nunito" pitchFamily="2" charset="0"/>
                        <a:ea typeface="+mn-ea"/>
                        <a:cs typeface="+mn-cs"/>
                      </a:endParaRPr>
                    </a:p>
                    <a:p>
                      <a:pPr algn="l"/>
                      <a:r>
                        <a:rPr lang="en-US" sz="1800" b="0" i="0" kern="1200">
                          <a:solidFill>
                            <a:schemeClr val="dk1"/>
                          </a:solidFill>
                          <a:effectLst/>
                          <a:latin typeface="Nunito"/>
                          <a:ea typeface="+mn-ea"/>
                          <a:cs typeface="+mn-cs"/>
                        </a:rPr>
                        <a:t>Where 3 is the real part, and 4 is the imaginary part</a:t>
                      </a:r>
                    </a:p>
                  </a:txBody>
                  <a:tcPr anchor="ctr"/>
                </a:tc>
                <a:extLst>
                  <a:ext uri="{0D108BD9-81ED-4DB2-BD59-A6C34878D82A}">
                    <a16:rowId xmlns:a16="http://schemas.microsoft.com/office/drawing/2014/main" val="3572577525"/>
                  </a:ext>
                </a:extLst>
              </a:tr>
              <a:tr h="1184493">
                <a:tc>
                  <a:txBody>
                    <a:bodyPr/>
                    <a:lstStyle/>
                    <a:p>
                      <a:pPr algn="ctr"/>
                      <a:r>
                        <a:rPr lang="en-US" sz="2000" b="1" kern="1200">
                          <a:solidFill>
                            <a:srgbClr val="000000"/>
                          </a:solidFill>
                          <a:latin typeface="Nunito"/>
                          <a:ea typeface="+mn-ea"/>
                          <a:cs typeface="+mn-cs"/>
                        </a:rPr>
                        <a:t>Boolean (bool)</a:t>
                      </a:r>
                    </a:p>
                  </a:txBody>
                  <a:tcPr anchor="ctr"/>
                </a:tc>
                <a:tc>
                  <a:txBody>
                    <a:bodyPr/>
                    <a:lstStyle/>
                    <a:p>
                      <a:pPr algn="ctr"/>
                      <a:r>
                        <a:rPr lang="en-US" sz="1800" b="0" i="0" kern="1200">
                          <a:solidFill>
                            <a:schemeClr val="dk1"/>
                          </a:solidFill>
                          <a:effectLst/>
                          <a:latin typeface="Nunito"/>
                          <a:ea typeface="+mn-ea"/>
                          <a:cs typeface="+mn-cs"/>
                        </a:rPr>
                        <a:t>Represents Boolean values (True or False)</a:t>
                      </a:r>
                      <a:endParaRPr lang="en-US" sz="1800" kern="1200">
                        <a:solidFill>
                          <a:srgbClr val="000000"/>
                        </a:solidFill>
                        <a:latin typeface="Nunito"/>
                        <a:ea typeface="+mn-ea"/>
                        <a:cs typeface="+mn-cs"/>
                      </a:endParaRPr>
                    </a:p>
                  </a:txBody>
                  <a:tcPr anchor="ctr"/>
                </a:tc>
                <a:tc>
                  <a:txBody>
                    <a:bodyPr/>
                    <a:lstStyle/>
                    <a:p>
                      <a:pPr algn="l"/>
                      <a:r>
                        <a:rPr lang="en-US" sz="1800" b="0" i="0" kern="1200" err="1">
                          <a:solidFill>
                            <a:schemeClr val="dk1"/>
                          </a:solidFill>
                          <a:effectLst/>
                          <a:latin typeface="Nunito"/>
                          <a:ea typeface="+mn-ea"/>
                          <a:cs typeface="+mn-cs"/>
                        </a:rPr>
                        <a:t>is_raining</a:t>
                      </a:r>
                      <a:r>
                        <a:rPr lang="en-US" sz="1800" b="0" i="0" kern="1200">
                          <a:solidFill>
                            <a:schemeClr val="dk1"/>
                          </a:solidFill>
                          <a:effectLst/>
                          <a:latin typeface="Nunito"/>
                          <a:ea typeface="+mn-ea"/>
                          <a:cs typeface="+mn-cs"/>
                        </a:rPr>
                        <a:t> = True</a:t>
                      </a:r>
                    </a:p>
                    <a:p>
                      <a:pPr algn="l"/>
                      <a:r>
                        <a:rPr lang="en-US" sz="1800" b="0" i="0" kern="1200" err="1">
                          <a:solidFill>
                            <a:schemeClr val="dk1"/>
                          </a:solidFill>
                          <a:effectLst/>
                          <a:latin typeface="Nunito"/>
                          <a:ea typeface="+mn-ea"/>
                          <a:cs typeface="+mn-cs"/>
                        </a:rPr>
                        <a:t>is_sunny</a:t>
                      </a:r>
                      <a:r>
                        <a:rPr lang="en-US" sz="1800" b="0" i="0" kern="1200">
                          <a:solidFill>
                            <a:schemeClr val="dk1"/>
                          </a:solidFill>
                          <a:effectLst/>
                          <a:latin typeface="Nunito"/>
                          <a:ea typeface="+mn-ea"/>
                          <a:cs typeface="+mn-cs"/>
                        </a:rPr>
                        <a:t> = False</a:t>
                      </a:r>
                    </a:p>
                    <a:p>
                      <a:pPr algn="l"/>
                      <a:r>
                        <a:rPr lang="en-US" sz="1800" b="0" i="0" kern="1200" err="1">
                          <a:solidFill>
                            <a:schemeClr val="dk1"/>
                          </a:solidFill>
                          <a:effectLst/>
                          <a:latin typeface="Nunito"/>
                          <a:ea typeface="+mn-ea"/>
                          <a:cs typeface="+mn-cs"/>
                        </a:rPr>
                        <a:t>has_passed_exam</a:t>
                      </a:r>
                      <a:r>
                        <a:rPr lang="en-US" sz="1800" b="0" i="0" kern="1200">
                          <a:solidFill>
                            <a:schemeClr val="dk1"/>
                          </a:solidFill>
                          <a:effectLst/>
                          <a:latin typeface="Nunito"/>
                          <a:ea typeface="+mn-ea"/>
                          <a:cs typeface="+mn-cs"/>
                        </a:rPr>
                        <a:t> = True</a:t>
                      </a:r>
                    </a:p>
                    <a:p>
                      <a:pPr algn="l"/>
                      <a:r>
                        <a:rPr lang="en-US" sz="1800" b="0" i="0" kern="1200" err="1">
                          <a:solidFill>
                            <a:schemeClr val="dk1"/>
                          </a:solidFill>
                          <a:effectLst/>
                          <a:latin typeface="Nunito"/>
                          <a:ea typeface="+mn-ea"/>
                          <a:cs typeface="+mn-cs"/>
                        </a:rPr>
                        <a:t>has_subscription</a:t>
                      </a:r>
                      <a:r>
                        <a:rPr lang="en-US" sz="1800" b="0" i="0" kern="1200">
                          <a:solidFill>
                            <a:schemeClr val="dk1"/>
                          </a:solidFill>
                          <a:effectLst/>
                          <a:latin typeface="Nunito"/>
                          <a:ea typeface="+mn-ea"/>
                          <a:cs typeface="+mn-cs"/>
                        </a:rPr>
                        <a:t> = False</a:t>
                      </a:r>
                    </a:p>
                  </a:txBody>
                  <a:tcPr anchor="ctr"/>
                </a:tc>
                <a:extLst>
                  <a:ext uri="{0D108BD9-81ED-4DB2-BD59-A6C34878D82A}">
                    <a16:rowId xmlns:a16="http://schemas.microsoft.com/office/drawing/2014/main" val="173939407"/>
                  </a:ext>
                </a:extLst>
              </a:tr>
              <a:tr h="637804">
                <a:tc>
                  <a:txBody>
                    <a:bodyPr/>
                    <a:lstStyle/>
                    <a:p>
                      <a:pPr algn="ctr"/>
                      <a:r>
                        <a:rPr lang="en-US" sz="2000" b="1" kern="1200">
                          <a:solidFill>
                            <a:srgbClr val="000000"/>
                          </a:solidFill>
                          <a:latin typeface="Nunito"/>
                          <a:ea typeface="+mn-ea"/>
                          <a:cs typeface="+mn-cs"/>
                        </a:rPr>
                        <a:t>None Type (None)</a:t>
                      </a:r>
                    </a:p>
                  </a:txBody>
                  <a:tcPr anchor="ctr"/>
                </a:tc>
                <a:tc>
                  <a:txBody>
                    <a:bodyPr/>
                    <a:lstStyle/>
                    <a:p>
                      <a:pPr algn="ctr"/>
                      <a:r>
                        <a:rPr lang="en-US" sz="1800" b="0" i="0" kern="1200">
                          <a:solidFill>
                            <a:schemeClr val="dk1"/>
                          </a:solidFill>
                          <a:effectLst/>
                          <a:latin typeface="Nunito"/>
                          <a:ea typeface="+mn-ea"/>
                          <a:cs typeface="+mn-cs"/>
                        </a:rPr>
                        <a:t>Represents the absence of a value</a:t>
                      </a:r>
                      <a:endParaRPr lang="en-US" sz="1800" kern="1200">
                        <a:solidFill>
                          <a:srgbClr val="000000"/>
                        </a:solidFill>
                        <a:latin typeface="Nunito"/>
                        <a:ea typeface="+mn-ea"/>
                        <a:cs typeface="+mn-cs"/>
                      </a:endParaRPr>
                    </a:p>
                  </a:txBody>
                  <a:tcPr anchor="ctr"/>
                </a:tc>
                <a:tc>
                  <a:txBody>
                    <a:bodyPr/>
                    <a:lstStyle/>
                    <a:p>
                      <a:pPr algn="l"/>
                      <a:r>
                        <a:rPr lang="en-US" sz="1800" b="0" i="0" kern="1200" err="1">
                          <a:solidFill>
                            <a:schemeClr val="dk1"/>
                          </a:solidFill>
                          <a:effectLst/>
                          <a:latin typeface="Nunito"/>
                          <a:ea typeface="+mn-ea"/>
                          <a:cs typeface="+mn-cs"/>
                        </a:rPr>
                        <a:t>no_value</a:t>
                      </a:r>
                      <a:r>
                        <a:rPr lang="en-US" sz="1800" b="0" i="0" kern="1200">
                          <a:solidFill>
                            <a:schemeClr val="dk1"/>
                          </a:solidFill>
                          <a:effectLst/>
                          <a:latin typeface="Nunito"/>
                          <a:ea typeface="+mn-ea"/>
                          <a:cs typeface="+mn-cs"/>
                        </a:rPr>
                        <a:t> = None</a:t>
                      </a:r>
                    </a:p>
                    <a:p>
                      <a:pPr algn="l"/>
                      <a:r>
                        <a:rPr lang="en-US" sz="1800" b="0" i="0" kern="1200" err="1">
                          <a:solidFill>
                            <a:schemeClr val="dk1"/>
                          </a:solidFill>
                          <a:effectLst/>
                          <a:latin typeface="Nunito"/>
                          <a:ea typeface="+mn-ea"/>
                          <a:cs typeface="+mn-cs"/>
                        </a:rPr>
                        <a:t>empty_variable</a:t>
                      </a:r>
                      <a:r>
                        <a:rPr lang="en-US" sz="1800" b="0" i="0" kern="1200">
                          <a:solidFill>
                            <a:schemeClr val="dk1"/>
                          </a:solidFill>
                          <a:effectLst/>
                          <a:latin typeface="Nunito"/>
                          <a:ea typeface="+mn-ea"/>
                          <a:cs typeface="+mn-cs"/>
                        </a:rPr>
                        <a:t> = None</a:t>
                      </a:r>
                    </a:p>
                  </a:txBody>
                  <a:tcPr anchor="ctr"/>
                </a:tc>
                <a:extLst>
                  <a:ext uri="{0D108BD9-81ED-4DB2-BD59-A6C34878D82A}">
                    <a16:rowId xmlns:a16="http://schemas.microsoft.com/office/drawing/2014/main" val="3324484263"/>
                  </a:ext>
                </a:extLst>
              </a:tr>
            </a:tbl>
          </a:graphicData>
        </a:graphic>
      </p:graphicFrame>
    </p:spTree>
    <p:extLst>
      <p:ext uri="{BB962C8B-B14F-4D97-AF65-F5344CB8AC3E}">
        <p14:creationId xmlns:p14="http://schemas.microsoft.com/office/powerpoint/2010/main" val="107572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996418" y="245977"/>
            <a:ext cx="565829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Data Types in Python</a:t>
            </a:r>
          </a:p>
        </p:txBody>
      </p:sp>
      <p:graphicFrame>
        <p:nvGraphicFramePr>
          <p:cNvPr id="4" name="Table 3">
            <a:extLst>
              <a:ext uri="{FF2B5EF4-FFF2-40B4-BE49-F238E27FC236}">
                <a16:creationId xmlns:a16="http://schemas.microsoft.com/office/drawing/2014/main" id="{E733F23D-6216-61C9-AD59-8E19E067AEE3}"/>
              </a:ext>
            </a:extLst>
          </p:cNvPr>
          <p:cNvGraphicFramePr>
            <a:graphicFrameLocks noGrp="1"/>
          </p:cNvGraphicFramePr>
          <p:nvPr>
            <p:extLst>
              <p:ext uri="{D42A27DB-BD31-4B8C-83A1-F6EECF244321}">
                <p14:modId xmlns:p14="http://schemas.microsoft.com/office/powerpoint/2010/main" val="152694951"/>
              </p:ext>
            </p:extLst>
          </p:nvPr>
        </p:nvGraphicFramePr>
        <p:xfrm>
          <a:off x="67157" y="886864"/>
          <a:ext cx="12060700" cy="5894936"/>
        </p:xfrm>
        <a:graphic>
          <a:graphicData uri="http://schemas.openxmlformats.org/drawingml/2006/table">
            <a:tbl>
              <a:tblPr firstRow="1" bandRow="1">
                <a:tableStyleId>{5C22544A-7EE6-4342-B048-85BDC9FD1C3A}</a:tableStyleId>
              </a:tblPr>
              <a:tblGrid>
                <a:gridCol w="2293034">
                  <a:extLst>
                    <a:ext uri="{9D8B030D-6E8A-4147-A177-3AD203B41FA5}">
                      <a16:colId xmlns:a16="http://schemas.microsoft.com/office/drawing/2014/main" val="578491948"/>
                    </a:ext>
                  </a:extLst>
                </a:gridCol>
                <a:gridCol w="3845168">
                  <a:extLst>
                    <a:ext uri="{9D8B030D-6E8A-4147-A177-3AD203B41FA5}">
                      <a16:colId xmlns:a16="http://schemas.microsoft.com/office/drawing/2014/main" val="2185468354"/>
                    </a:ext>
                  </a:extLst>
                </a:gridCol>
                <a:gridCol w="5922498">
                  <a:extLst>
                    <a:ext uri="{9D8B030D-6E8A-4147-A177-3AD203B41FA5}">
                      <a16:colId xmlns:a16="http://schemas.microsoft.com/office/drawing/2014/main" val="258052584"/>
                    </a:ext>
                  </a:extLst>
                </a:gridCol>
              </a:tblGrid>
              <a:tr h="664353">
                <a:tc>
                  <a:txBody>
                    <a:bodyPr/>
                    <a:lstStyle/>
                    <a:p>
                      <a:pPr algn="ctr"/>
                      <a:r>
                        <a:rPr lang="en-US" sz="1800">
                          <a:solidFill>
                            <a:srgbClr val="FFFF00"/>
                          </a:solidFill>
                          <a:latin typeface="Nunito"/>
                        </a:rPr>
                        <a:t>Derived Data Type</a:t>
                      </a:r>
                    </a:p>
                  </a:txBody>
                  <a:tcPr anchor="ctr"/>
                </a:tc>
                <a:tc>
                  <a:txBody>
                    <a:bodyPr/>
                    <a:lstStyle/>
                    <a:p>
                      <a:pPr algn="ctr"/>
                      <a:r>
                        <a:rPr lang="en-US" sz="1800">
                          <a:latin typeface="Nunito"/>
                        </a:rPr>
                        <a:t>Description</a:t>
                      </a:r>
                    </a:p>
                  </a:txBody>
                  <a:tcPr anchor="ctr"/>
                </a:tc>
                <a:tc>
                  <a:txBody>
                    <a:bodyPr/>
                    <a:lstStyle/>
                    <a:p>
                      <a:pPr algn="ctr"/>
                      <a:r>
                        <a:rPr lang="en-US" sz="1800">
                          <a:latin typeface="Nunito"/>
                        </a:rPr>
                        <a:t>Example</a:t>
                      </a:r>
                    </a:p>
                  </a:txBody>
                  <a:tcPr anchor="ctr"/>
                </a:tc>
                <a:extLst>
                  <a:ext uri="{0D108BD9-81ED-4DB2-BD59-A6C34878D82A}">
                    <a16:rowId xmlns:a16="http://schemas.microsoft.com/office/drawing/2014/main" val="1089017131"/>
                  </a:ext>
                </a:extLst>
              </a:tr>
              <a:tr h="918788">
                <a:tc>
                  <a:txBody>
                    <a:bodyPr/>
                    <a:lstStyle/>
                    <a:p>
                      <a:pPr algn="ctr"/>
                      <a:r>
                        <a:rPr lang="en-US" sz="2000" b="1" kern="1200">
                          <a:solidFill>
                            <a:srgbClr val="000000"/>
                          </a:solidFill>
                          <a:latin typeface="Nunito"/>
                          <a:ea typeface="+mn-ea"/>
                          <a:cs typeface="+mn-cs"/>
                        </a:rPr>
                        <a:t>String (str)</a:t>
                      </a:r>
                    </a:p>
                  </a:txBody>
                  <a:tcPr anchor="ctr"/>
                </a:tc>
                <a:tc>
                  <a:txBody>
                    <a:bodyPr/>
                    <a:lstStyle/>
                    <a:p>
                      <a:pPr algn="ctr"/>
                      <a:r>
                        <a:rPr lang="en-US" sz="1800" b="0" i="0" kern="1200">
                          <a:solidFill>
                            <a:schemeClr val="dk1"/>
                          </a:solidFill>
                          <a:effectLst/>
                          <a:latin typeface="Nunito"/>
                          <a:ea typeface="+mn-ea"/>
                          <a:cs typeface="+mn-cs"/>
                        </a:rPr>
                        <a:t>Represents sequences of characters</a:t>
                      </a:r>
                      <a:endParaRPr lang="en-US" sz="1800" kern="1200">
                        <a:solidFill>
                          <a:srgbClr val="000000"/>
                        </a:solidFill>
                        <a:latin typeface="Nunito"/>
                        <a:ea typeface="+mn-ea"/>
                        <a:cs typeface="+mn-cs"/>
                      </a:endParaRPr>
                    </a:p>
                  </a:txBody>
                  <a:tcPr anchor="ctr"/>
                </a:tc>
                <a:tc>
                  <a:txBody>
                    <a:bodyPr/>
                    <a:lstStyle/>
                    <a:p>
                      <a:pPr algn="l"/>
                      <a:r>
                        <a:rPr lang="en-US" sz="1800" kern="1200">
                          <a:solidFill>
                            <a:srgbClr val="000000"/>
                          </a:solidFill>
                          <a:latin typeface="Nunito"/>
                          <a:ea typeface="+mn-ea"/>
                          <a:cs typeface="+mn-cs"/>
                        </a:rPr>
                        <a:t>greeting = "Hello, World!"</a:t>
                      </a:r>
                    </a:p>
                    <a:p>
                      <a:pPr algn="l"/>
                      <a:r>
                        <a:rPr lang="en-US" sz="1800" kern="1200">
                          <a:solidFill>
                            <a:srgbClr val="000000"/>
                          </a:solidFill>
                          <a:latin typeface="Nunito"/>
                          <a:ea typeface="+mn-ea"/>
                          <a:cs typeface="+mn-cs"/>
                        </a:rPr>
                        <a:t>name = "Alice"</a:t>
                      </a:r>
                    </a:p>
                    <a:p>
                      <a:pPr algn="l"/>
                      <a:r>
                        <a:rPr lang="en-US" sz="1800" kern="1200">
                          <a:solidFill>
                            <a:srgbClr val="000000"/>
                          </a:solidFill>
                          <a:latin typeface="Nunito"/>
                          <a:ea typeface="+mn-ea"/>
                          <a:cs typeface="+mn-cs"/>
                        </a:rPr>
                        <a:t>message = "Python is fun!"</a:t>
                      </a:r>
                    </a:p>
                  </a:txBody>
                  <a:tcPr anchor="ctr"/>
                </a:tc>
                <a:extLst>
                  <a:ext uri="{0D108BD9-81ED-4DB2-BD59-A6C34878D82A}">
                    <a16:rowId xmlns:a16="http://schemas.microsoft.com/office/drawing/2014/main" val="3393426934"/>
                  </a:ext>
                </a:extLst>
              </a:tr>
              <a:tr h="918788">
                <a:tc>
                  <a:txBody>
                    <a:bodyPr/>
                    <a:lstStyle/>
                    <a:p>
                      <a:pPr algn="ctr"/>
                      <a:r>
                        <a:rPr lang="en-US" sz="2000" b="1" kern="1200">
                          <a:solidFill>
                            <a:srgbClr val="000000"/>
                          </a:solidFill>
                          <a:latin typeface="Nunito"/>
                          <a:ea typeface="+mn-ea"/>
                          <a:cs typeface="+mn-cs"/>
                        </a:rPr>
                        <a:t>List (list)</a:t>
                      </a:r>
                    </a:p>
                  </a:txBody>
                  <a:tcPr anchor="ctr"/>
                </a:tc>
                <a:tc>
                  <a:txBody>
                    <a:bodyPr/>
                    <a:lstStyle/>
                    <a:p>
                      <a:pPr algn="ctr"/>
                      <a:r>
                        <a:rPr lang="en-US" sz="1800" b="0" i="0" kern="1200">
                          <a:solidFill>
                            <a:schemeClr val="dk1"/>
                          </a:solidFill>
                          <a:effectLst/>
                          <a:latin typeface="Nunito"/>
                          <a:ea typeface="+mn-ea"/>
                          <a:cs typeface="+mn-cs"/>
                        </a:rPr>
                        <a:t>Represents ordered collections of items</a:t>
                      </a:r>
                      <a:endParaRPr lang="en-US" sz="1800" kern="1200">
                        <a:solidFill>
                          <a:srgbClr val="000000"/>
                        </a:solidFill>
                        <a:latin typeface="Nunito"/>
                        <a:ea typeface="+mn-ea"/>
                        <a:cs typeface="+mn-cs"/>
                      </a:endParaRPr>
                    </a:p>
                  </a:txBody>
                  <a:tcPr anchor="ctr"/>
                </a:tc>
                <a:tc>
                  <a:txBody>
                    <a:bodyPr/>
                    <a:lstStyle/>
                    <a:p>
                      <a:pPr algn="l"/>
                      <a:r>
                        <a:rPr lang="en-US" sz="1800" kern="1200">
                          <a:solidFill>
                            <a:srgbClr val="000000"/>
                          </a:solidFill>
                          <a:latin typeface="Nunito"/>
                          <a:ea typeface="+mn-ea"/>
                          <a:cs typeface="+mn-cs"/>
                        </a:rPr>
                        <a:t>numbers = [1, 2, 3, 4, 5]</a:t>
                      </a:r>
                    </a:p>
                    <a:p>
                      <a:pPr algn="l"/>
                      <a:r>
                        <a:rPr lang="en-US" sz="1800" kern="1200">
                          <a:solidFill>
                            <a:srgbClr val="000000"/>
                          </a:solidFill>
                          <a:latin typeface="Nunito"/>
                          <a:ea typeface="+mn-ea"/>
                          <a:cs typeface="+mn-cs"/>
                        </a:rPr>
                        <a:t>fruits = ["apple", "banana", "cherry"]</a:t>
                      </a:r>
                    </a:p>
                    <a:p>
                      <a:pPr algn="l"/>
                      <a:r>
                        <a:rPr lang="en-US" sz="1800" kern="1200">
                          <a:solidFill>
                            <a:srgbClr val="000000"/>
                          </a:solidFill>
                          <a:latin typeface="Nunito"/>
                          <a:ea typeface="+mn-ea"/>
                          <a:cs typeface="+mn-cs"/>
                        </a:rPr>
                        <a:t>grades = [85, 92, 78, 95, 88]</a:t>
                      </a:r>
                    </a:p>
                  </a:txBody>
                  <a:tcPr anchor="ctr"/>
                </a:tc>
                <a:extLst>
                  <a:ext uri="{0D108BD9-81ED-4DB2-BD59-A6C34878D82A}">
                    <a16:rowId xmlns:a16="http://schemas.microsoft.com/office/drawing/2014/main" val="1992709966"/>
                  </a:ext>
                </a:extLst>
              </a:tr>
              <a:tr h="1004159">
                <a:tc>
                  <a:txBody>
                    <a:bodyPr/>
                    <a:lstStyle/>
                    <a:p>
                      <a:pPr algn="ctr"/>
                      <a:r>
                        <a:rPr lang="en-US" sz="2000" b="1" kern="1200">
                          <a:solidFill>
                            <a:srgbClr val="000000"/>
                          </a:solidFill>
                          <a:latin typeface="Nunito"/>
                          <a:ea typeface="+mn-ea"/>
                          <a:cs typeface="+mn-cs"/>
                        </a:rPr>
                        <a:t>Tuple (tuple)</a:t>
                      </a:r>
                    </a:p>
                  </a:txBody>
                  <a:tcPr anchor="ctr"/>
                </a:tc>
                <a:tc>
                  <a:txBody>
                    <a:bodyPr/>
                    <a:lstStyle/>
                    <a:p>
                      <a:pPr algn="ctr"/>
                      <a:r>
                        <a:rPr lang="en-US" sz="1800" b="0" i="0" kern="1200">
                          <a:solidFill>
                            <a:schemeClr val="dk1"/>
                          </a:solidFill>
                          <a:effectLst/>
                          <a:latin typeface="Nunito"/>
                          <a:ea typeface="+mn-ea"/>
                          <a:cs typeface="+mn-cs"/>
                        </a:rPr>
                        <a:t>Represents immutable ordered collections of items</a:t>
                      </a:r>
                      <a:endParaRPr lang="en-US" sz="1800" kern="1200">
                        <a:solidFill>
                          <a:srgbClr val="000000"/>
                        </a:solidFill>
                        <a:latin typeface="Nunito"/>
                        <a:ea typeface="+mn-ea"/>
                        <a:cs typeface="+mn-cs"/>
                      </a:endParaRPr>
                    </a:p>
                  </a:txBody>
                  <a:tcPr anchor="ctr"/>
                </a:tc>
                <a:tc>
                  <a:txBody>
                    <a:bodyPr/>
                    <a:lstStyle/>
                    <a:p>
                      <a:pPr algn="l"/>
                      <a:r>
                        <a:rPr lang="en-US" sz="1800" kern="1200">
                          <a:solidFill>
                            <a:srgbClr val="000000"/>
                          </a:solidFill>
                          <a:latin typeface="Nunito"/>
                          <a:ea typeface="+mn-ea"/>
                          <a:cs typeface="+mn-cs"/>
                        </a:rPr>
                        <a:t>coordinates = (3, 4)</a:t>
                      </a:r>
                    </a:p>
                    <a:p>
                      <a:pPr algn="l"/>
                      <a:r>
                        <a:rPr lang="en-US" sz="1800" kern="1200" err="1">
                          <a:solidFill>
                            <a:srgbClr val="000000"/>
                          </a:solidFill>
                          <a:latin typeface="Nunito"/>
                          <a:ea typeface="+mn-ea"/>
                          <a:cs typeface="+mn-cs"/>
                        </a:rPr>
                        <a:t>rgb_color</a:t>
                      </a:r>
                      <a:r>
                        <a:rPr lang="en-US" sz="1800" kern="1200">
                          <a:solidFill>
                            <a:srgbClr val="000000"/>
                          </a:solidFill>
                          <a:latin typeface="Nunito"/>
                          <a:ea typeface="+mn-ea"/>
                          <a:cs typeface="+mn-cs"/>
                        </a:rPr>
                        <a:t> = (255, 0, 0)</a:t>
                      </a:r>
                    </a:p>
                    <a:p>
                      <a:pPr algn="l"/>
                      <a:r>
                        <a:rPr lang="en-US" sz="1800" kern="1200" err="1">
                          <a:solidFill>
                            <a:srgbClr val="000000"/>
                          </a:solidFill>
                          <a:latin typeface="Nunito"/>
                          <a:ea typeface="+mn-ea"/>
                          <a:cs typeface="+mn-cs"/>
                        </a:rPr>
                        <a:t>person_info</a:t>
                      </a:r>
                      <a:r>
                        <a:rPr lang="en-US" sz="1800" kern="1200">
                          <a:solidFill>
                            <a:srgbClr val="000000"/>
                          </a:solidFill>
                          <a:latin typeface="Nunito"/>
                          <a:ea typeface="+mn-ea"/>
                          <a:cs typeface="+mn-cs"/>
                        </a:rPr>
                        <a:t> = ("John", 30, "New York")</a:t>
                      </a:r>
                    </a:p>
                  </a:txBody>
                  <a:tcPr anchor="ctr"/>
                </a:tc>
                <a:extLst>
                  <a:ext uri="{0D108BD9-81ED-4DB2-BD59-A6C34878D82A}">
                    <a16:rowId xmlns:a16="http://schemas.microsoft.com/office/drawing/2014/main" val="173939407"/>
                  </a:ext>
                </a:extLst>
              </a:tr>
              <a:tr h="1194424">
                <a:tc>
                  <a:txBody>
                    <a:bodyPr/>
                    <a:lstStyle/>
                    <a:p>
                      <a:pPr algn="ctr"/>
                      <a:r>
                        <a:rPr lang="en-US" sz="2000" b="1" kern="1200">
                          <a:solidFill>
                            <a:srgbClr val="000000"/>
                          </a:solidFill>
                          <a:latin typeface="Nunito"/>
                          <a:ea typeface="+mn-ea"/>
                          <a:cs typeface="+mn-cs"/>
                        </a:rPr>
                        <a:t>Dictionary (</a:t>
                      </a:r>
                      <a:r>
                        <a:rPr lang="en-US" sz="2000" b="1" kern="1200" err="1">
                          <a:solidFill>
                            <a:srgbClr val="000000"/>
                          </a:solidFill>
                          <a:latin typeface="Nunito"/>
                          <a:ea typeface="+mn-ea"/>
                          <a:cs typeface="+mn-cs"/>
                        </a:rPr>
                        <a:t>dict</a:t>
                      </a:r>
                      <a:r>
                        <a:rPr lang="en-US" sz="2000" b="1" kern="1200">
                          <a:solidFill>
                            <a:srgbClr val="000000"/>
                          </a:solidFill>
                          <a:latin typeface="Nunito"/>
                          <a:ea typeface="+mn-ea"/>
                          <a:cs typeface="+mn-cs"/>
                        </a:rPr>
                        <a:t>)</a:t>
                      </a:r>
                    </a:p>
                  </a:txBody>
                  <a:tcPr anchor="ctr"/>
                </a:tc>
                <a:tc>
                  <a:txBody>
                    <a:bodyPr/>
                    <a:lstStyle/>
                    <a:p>
                      <a:pPr algn="ctr"/>
                      <a:r>
                        <a:rPr lang="en-US" sz="1800" b="0" i="0" kern="1200">
                          <a:solidFill>
                            <a:schemeClr val="dk1"/>
                          </a:solidFill>
                          <a:effectLst/>
                          <a:latin typeface="Nunito"/>
                          <a:ea typeface="+mn-ea"/>
                          <a:cs typeface="+mn-cs"/>
                        </a:rPr>
                        <a:t>Represents dictionaries, which are collections of key-value pairs.</a:t>
                      </a:r>
                      <a:endParaRPr lang="en-US" sz="1800" kern="1200">
                        <a:solidFill>
                          <a:srgbClr val="000000"/>
                        </a:solidFill>
                        <a:latin typeface="Nunito"/>
                        <a:ea typeface="+mn-ea"/>
                        <a:cs typeface="+mn-cs"/>
                      </a:endParaRPr>
                    </a:p>
                  </a:txBody>
                  <a:tcPr anchor="ctr"/>
                </a:tc>
                <a:tc>
                  <a:txBody>
                    <a:bodyPr/>
                    <a:lstStyle/>
                    <a:p>
                      <a:pPr algn="l"/>
                      <a:r>
                        <a:rPr lang="en-US" sz="1800" kern="1200">
                          <a:solidFill>
                            <a:srgbClr val="000000"/>
                          </a:solidFill>
                          <a:latin typeface="Nunito"/>
                          <a:ea typeface="+mn-ea"/>
                          <a:cs typeface="+mn-cs"/>
                        </a:rPr>
                        <a:t>person = {"name": "John", "age": 30, "city": "New York"}</a:t>
                      </a:r>
                    </a:p>
                    <a:p>
                      <a:pPr algn="l"/>
                      <a:r>
                        <a:rPr lang="en-US" sz="1800" kern="1200">
                          <a:solidFill>
                            <a:srgbClr val="000000"/>
                          </a:solidFill>
                          <a:latin typeface="Nunito"/>
                          <a:ea typeface="+mn-ea"/>
                          <a:cs typeface="+mn-cs"/>
                        </a:rPr>
                        <a:t>student = {"name": "Alice", "age": 25, "major": "Computer Science"}</a:t>
                      </a:r>
                    </a:p>
                  </a:txBody>
                  <a:tcPr anchor="ctr"/>
                </a:tc>
                <a:extLst>
                  <a:ext uri="{0D108BD9-81ED-4DB2-BD59-A6C34878D82A}">
                    <a16:rowId xmlns:a16="http://schemas.microsoft.com/office/drawing/2014/main" val="3324484263"/>
                  </a:ext>
                </a:extLst>
              </a:tr>
              <a:tr h="1194424">
                <a:tc>
                  <a:txBody>
                    <a:bodyPr/>
                    <a:lstStyle/>
                    <a:p>
                      <a:pPr algn="ctr"/>
                      <a:r>
                        <a:rPr lang="en-US" sz="2000" b="1" kern="1200">
                          <a:solidFill>
                            <a:srgbClr val="000000"/>
                          </a:solidFill>
                          <a:latin typeface="Nunito"/>
                          <a:ea typeface="+mn-ea"/>
                          <a:cs typeface="+mn-cs"/>
                        </a:rPr>
                        <a:t>Set (set)</a:t>
                      </a:r>
                    </a:p>
                  </a:txBody>
                  <a:tcPr anchor="ctr"/>
                </a:tc>
                <a:tc>
                  <a:txBody>
                    <a:bodyPr/>
                    <a:lstStyle/>
                    <a:p>
                      <a:pPr algn="ctr"/>
                      <a:r>
                        <a:rPr lang="en-US" sz="1800" b="0" i="0" kern="1200">
                          <a:solidFill>
                            <a:schemeClr val="dk1"/>
                          </a:solidFill>
                          <a:effectLst/>
                          <a:latin typeface="Nunito"/>
                          <a:ea typeface="+mn-ea"/>
                          <a:cs typeface="+mn-cs"/>
                        </a:rPr>
                        <a:t>Represents unordered collections of unique elements</a:t>
                      </a:r>
                    </a:p>
                  </a:txBody>
                  <a:tcPr anchor="ctr"/>
                </a:tc>
                <a:tc>
                  <a:txBody>
                    <a:bodyPr/>
                    <a:lstStyle/>
                    <a:p>
                      <a:pPr marL="0" lvl="0" indent="0" algn="l">
                        <a:lnSpc>
                          <a:spcPct val="100000"/>
                        </a:lnSpc>
                        <a:buNone/>
                      </a:pPr>
                      <a:r>
                        <a:rPr lang="en-US" sz="1800" b="0" i="0" u="none" strike="noStrike" kern="1200" baseline="0" noProof="0" err="1">
                          <a:solidFill>
                            <a:srgbClr val="000000"/>
                          </a:solidFill>
                          <a:latin typeface="Nunito"/>
                        </a:rPr>
                        <a:t>myset</a:t>
                      </a:r>
                      <a:r>
                        <a:rPr lang="en-US" sz="1800" b="0" i="0" u="none" strike="noStrike" kern="1200" baseline="0" noProof="0">
                          <a:solidFill>
                            <a:srgbClr val="000000"/>
                          </a:solidFill>
                          <a:latin typeface="Nunito"/>
                        </a:rPr>
                        <a:t> = {"apple", "banana", "cherry"}</a:t>
                      </a:r>
                    </a:p>
                  </a:txBody>
                  <a:tcPr anchor="ctr"/>
                </a:tc>
                <a:extLst>
                  <a:ext uri="{0D108BD9-81ED-4DB2-BD59-A6C34878D82A}">
                    <a16:rowId xmlns:a16="http://schemas.microsoft.com/office/drawing/2014/main" val="2225301887"/>
                  </a:ext>
                </a:extLst>
              </a:tr>
            </a:tbl>
          </a:graphicData>
        </a:graphic>
      </p:graphicFrame>
    </p:spTree>
    <p:extLst>
      <p:ext uri="{BB962C8B-B14F-4D97-AF65-F5344CB8AC3E}">
        <p14:creationId xmlns:p14="http://schemas.microsoft.com/office/powerpoint/2010/main" val="1473200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4" name="object 2">
            <a:extLst>
              <a:ext uri="{FF2B5EF4-FFF2-40B4-BE49-F238E27FC236}">
                <a16:creationId xmlns:a16="http://schemas.microsoft.com/office/drawing/2014/main" id="{8791A2CA-E3F8-ADF5-AD53-5467C81897E5}"/>
              </a:ext>
            </a:extLst>
          </p:cNvPr>
          <p:cNvSpPr txBox="1">
            <a:spLocks/>
          </p:cNvSpPr>
          <p:nvPr/>
        </p:nvSpPr>
        <p:spPr>
          <a:xfrm>
            <a:off x="2565009" y="186863"/>
            <a:ext cx="706198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Fundamental Data Types</a:t>
            </a:r>
          </a:p>
        </p:txBody>
      </p:sp>
      <p:sp>
        <p:nvSpPr>
          <p:cNvPr id="3" name="TextBox 2">
            <a:extLst>
              <a:ext uri="{FF2B5EF4-FFF2-40B4-BE49-F238E27FC236}">
                <a16:creationId xmlns:a16="http://schemas.microsoft.com/office/drawing/2014/main" id="{C81903B7-BA99-1877-E39E-23B1930451DF}"/>
              </a:ext>
            </a:extLst>
          </p:cNvPr>
          <p:cNvSpPr txBox="1"/>
          <p:nvPr/>
        </p:nvSpPr>
        <p:spPr>
          <a:xfrm>
            <a:off x="442175" y="994894"/>
            <a:ext cx="11194887"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dirty="0">
                <a:latin typeface="Nunito"/>
                <a:cs typeface="Segoe UI"/>
              </a:rPr>
              <a:t>Integer (int)</a:t>
            </a:r>
            <a:endParaRPr lang="en-US" b="1" u="sng" dirty="0">
              <a:latin typeface="Nunito"/>
              <a:cs typeface="Calibri"/>
            </a:endParaRPr>
          </a:p>
          <a:p>
            <a:endParaRPr lang="en-US" sz="2200">
              <a:latin typeface="Nunito"/>
              <a:cs typeface="Segoe UI"/>
            </a:endParaRPr>
          </a:p>
          <a:p>
            <a:pPr lvl="1"/>
            <a:r>
              <a:rPr lang="en-US" sz="2200" dirty="0">
                <a:latin typeface="Nunito"/>
                <a:cs typeface="Segoe UI"/>
              </a:rPr>
              <a:t>An integer is a numerical data type that represents whole numbers. It does not include fractions or decimal points.</a:t>
            </a:r>
            <a:endParaRPr lang="en-US" dirty="0">
              <a:latin typeface="Nunito"/>
              <a:cs typeface="Calibri"/>
            </a:endParaRPr>
          </a:p>
          <a:p>
            <a:pPr lvl="1"/>
            <a:endParaRPr lang="en-US" sz="2200">
              <a:latin typeface="Nunito"/>
              <a:cs typeface="Segoe UI"/>
            </a:endParaRPr>
          </a:p>
          <a:p>
            <a:pPr lvl="2"/>
            <a:r>
              <a:rPr lang="en-US" sz="2200" dirty="0">
                <a:solidFill>
                  <a:schemeClr val="accent1"/>
                </a:solidFill>
                <a:latin typeface="Nunito"/>
                <a:cs typeface="Segoe UI"/>
              </a:rPr>
              <a:t>a = 10​</a:t>
            </a:r>
            <a:endParaRPr lang="en-US" dirty="0">
              <a:solidFill>
                <a:schemeClr val="accent1"/>
              </a:solidFill>
              <a:latin typeface="Nunito"/>
              <a:cs typeface="Calibri"/>
            </a:endParaRPr>
          </a:p>
          <a:p>
            <a:pPr lvl="2"/>
            <a:r>
              <a:rPr lang="en-US" sz="2200" dirty="0">
                <a:solidFill>
                  <a:schemeClr val="accent1"/>
                </a:solidFill>
                <a:latin typeface="Nunito"/>
                <a:cs typeface="Segoe UI"/>
              </a:rPr>
              <a:t>​</a:t>
            </a:r>
          </a:p>
          <a:p>
            <a:pPr lvl="2"/>
            <a:r>
              <a:rPr lang="en-US" sz="2200" dirty="0">
                <a:solidFill>
                  <a:schemeClr val="accent1"/>
                </a:solidFill>
                <a:latin typeface="Nunito"/>
                <a:cs typeface="Segoe UI"/>
              </a:rPr>
              <a:t>print(type(a))​                  # </a:t>
            </a:r>
            <a:r>
              <a:rPr lang="en-US" sz="2200" dirty="0">
                <a:solidFill>
                  <a:schemeClr val="accent1"/>
                </a:solidFill>
                <a:latin typeface="Nunito"/>
                <a:ea typeface="+mn-lt"/>
                <a:cs typeface="+mn-lt"/>
              </a:rPr>
              <a:t>To check the data type of a </a:t>
            </a:r>
          </a:p>
          <a:p>
            <a:pPr lvl="2"/>
            <a:r>
              <a:rPr lang="en-US" sz="2200" dirty="0">
                <a:solidFill>
                  <a:schemeClr val="accent1"/>
                </a:solidFill>
                <a:latin typeface="Nunito"/>
                <a:cs typeface="Segoe UI"/>
              </a:rPr>
              <a:t>print(id(a))​                       # To check the id of a </a:t>
            </a:r>
          </a:p>
          <a:p>
            <a:endParaRPr lang="en-US" sz="2200">
              <a:latin typeface="Nunito"/>
              <a:cs typeface="Segoe UI"/>
            </a:endParaRPr>
          </a:p>
          <a:p>
            <a:pPr lvl="1"/>
            <a:r>
              <a:rPr lang="en-US" sz="2200" b="1" dirty="0">
                <a:latin typeface="Nunito"/>
                <a:cs typeface="Segoe UI"/>
              </a:rPr>
              <a:t>​Examples:</a:t>
            </a:r>
            <a:endParaRPr lang="en-US" sz="2200" dirty="0">
              <a:solidFill>
                <a:srgbClr val="000000"/>
              </a:solidFill>
              <a:latin typeface="Nunito"/>
              <a:cs typeface="Calibri"/>
            </a:endParaRPr>
          </a:p>
          <a:p>
            <a:pPr lvl="1"/>
            <a:endParaRPr lang="en-US" sz="2200" b="1" dirty="0">
              <a:solidFill>
                <a:srgbClr val="000000"/>
              </a:solidFill>
              <a:latin typeface="Nunito"/>
              <a:cs typeface="Segoe UI"/>
            </a:endParaRPr>
          </a:p>
          <a:p>
            <a:pPr lvl="1"/>
            <a:r>
              <a:rPr lang="en-US" sz="2200">
                <a:solidFill>
                  <a:schemeClr val="accent1"/>
                </a:solidFill>
                <a:latin typeface="Nunito"/>
                <a:cs typeface="Segoe UI"/>
              </a:rPr>
              <a:t> </a:t>
            </a:r>
            <a:r>
              <a:rPr lang="en-US" sz="2200" dirty="0">
                <a:solidFill>
                  <a:schemeClr val="accent1"/>
                </a:solidFill>
                <a:latin typeface="Nunito"/>
                <a:cs typeface="Segoe UI"/>
              </a:rPr>
              <a:t>positive_integer = 42</a:t>
            </a:r>
            <a:endParaRPr lang="en-US" sz="2200" dirty="0">
              <a:solidFill>
                <a:schemeClr val="accent1"/>
              </a:solidFill>
              <a:latin typeface="Nunito"/>
              <a:cs typeface="Calibri"/>
            </a:endParaRPr>
          </a:p>
          <a:p>
            <a:pPr lvl="1"/>
            <a:r>
              <a:rPr lang="en-US" sz="2200">
                <a:solidFill>
                  <a:schemeClr val="accent1"/>
                </a:solidFill>
                <a:latin typeface="Nunito"/>
                <a:cs typeface="Segoe UI"/>
              </a:rPr>
              <a:t> </a:t>
            </a:r>
            <a:r>
              <a:rPr lang="en-US" sz="2200" dirty="0">
                <a:solidFill>
                  <a:schemeClr val="accent1"/>
                </a:solidFill>
                <a:latin typeface="Nunito"/>
                <a:cs typeface="Segoe UI"/>
              </a:rPr>
              <a:t>negative_integer = -10</a:t>
            </a:r>
            <a:endParaRPr lang="en-US" sz="2200" dirty="0">
              <a:solidFill>
                <a:schemeClr val="accent1"/>
              </a:solidFill>
              <a:latin typeface="Nunito"/>
              <a:cs typeface="Calibri"/>
            </a:endParaRPr>
          </a:p>
          <a:p>
            <a:pPr lvl="1"/>
            <a:r>
              <a:rPr lang="en-US" sz="2200">
                <a:solidFill>
                  <a:schemeClr val="accent1"/>
                </a:solidFill>
                <a:latin typeface="Nunito"/>
                <a:cs typeface="Segoe UI"/>
              </a:rPr>
              <a:t> </a:t>
            </a:r>
            <a:r>
              <a:rPr lang="en-US" sz="2200" dirty="0">
                <a:solidFill>
                  <a:schemeClr val="accent1"/>
                </a:solidFill>
                <a:latin typeface="Nunito"/>
                <a:cs typeface="Segoe UI"/>
              </a:rPr>
              <a:t>zero = 0</a:t>
            </a:r>
            <a:r>
              <a:rPr lang="en-US" sz="2200" dirty="0">
                <a:latin typeface="Nunito"/>
                <a:cs typeface="Segoe UI"/>
              </a:rPr>
              <a:t>
</a:t>
            </a:r>
            <a:endParaRPr lang="en-US" sz="2200">
              <a:latin typeface="Nunito"/>
              <a:cs typeface="Calibri"/>
            </a:endParaRPr>
          </a:p>
          <a:p>
            <a:endParaRPr lang="en-US">
              <a:latin typeface="Nunito"/>
            </a:endParaRPr>
          </a:p>
        </p:txBody>
      </p:sp>
    </p:spTree>
    <p:extLst>
      <p:ext uri="{BB962C8B-B14F-4D97-AF65-F5344CB8AC3E}">
        <p14:creationId xmlns:p14="http://schemas.microsoft.com/office/powerpoint/2010/main" val="91567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2F6A-E89F-45D0-4C37-F8D123D863FF}"/>
              </a:ext>
            </a:extLst>
          </p:cNvPr>
          <p:cNvSpPr>
            <a:spLocks noGrp="1"/>
          </p:cNvSpPr>
          <p:nvPr>
            <p:ph type="title"/>
          </p:nvPr>
        </p:nvSpPr>
        <p:spPr/>
        <p:txBody>
          <a:bodyPr/>
          <a:lstStyle/>
          <a:p>
            <a:r>
              <a:rPr lang="en-US" dirty="0">
                <a:latin typeface="Calibri"/>
                <a:cs typeface="Calibri"/>
              </a:rPr>
              <a:t>Trainer Guidelines for Conducting Class</a:t>
            </a:r>
            <a:endParaRPr lang="en-US" dirty="0"/>
          </a:p>
        </p:txBody>
      </p:sp>
      <p:sp>
        <p:nvSpPr>
          <p:cNvPr id="3" name="Content Placeholder 2">
            <a:extLst>
              <a:ext uri="{FF2B5EF4-FFF2-40B4-BE49-F238E27FC236}">
                <a16:creationId xmlns:a16="http://schemas.microsoft.com/office/drawing/2014/main" id="{9CA356E4-99F9-93BD-8697-B5FE13DDA948}"/>
              </a:ext>
            </a:extLst>
          </p:cNvPr>
          <p:cNvSpPr>
            <a:spLocks noGrp="1"/>
          </p:cNvSpPr>
          <p:nvPr>
            <p:ph idx="1"/>
          </p:nvPr>
        </p:nvSpPr>
        <p:spPr/>
        <p:txBody>
          <a:bodyPr vert="horz" lIns="91440" tIns="45720" rIns="91440" bIns="45720" rtlCol="0" anchor="t">
            <a:normAutofit fontScale="77500" lnSpcReduction="20000"/>
          </a:bodyPr>
          <a:lstStyle/>
          <a:p>
            <a:endParaRPr lang="en-US" dirty="0">
              <a:latin typeface="Calibri"/>
              <a:cs typeface="Calibri"/>
            </a:endParaRPr>
          </a:p>
          <a:p>
            <a:r>
              <a:rPr lang="en-US" dirty="0">
                <a:latin typeface="Calibri"/>
                <a:cs typeface="Calibri"/>
              </a:rPr>
              <a:t>Solve questions live by creating </a:t>
            </a:r>
            <a:r>
              <a:rPr lang="en-US" b="1" dirty="0">
                <a:latin typeface="Calibri"/>
                <a:cs typeface="Calibri"/>
              </a:rPr>
              <a:t>new blank files</a:t>
            </a:r>
            <a:r>
              <a:rPr lang="en-US" dirty="0">
                <a:latin typeface="Calibri"/>
                <a:cs typeface="Calibri"/>
              </a:rPr>
              <a:t> (Excel, Python, </a:t>
            </a:r>
            <a:r>
              <a:rPr lang="en-US" err="1">
                <a:latin typeface="Calibri"/>
                <a:cs typeface="Calibri"/>
              </a:rPr>
              <a:t>Jupyter</a:t>
            </a:r>
            <a:r>
              <a:rPr lang="en-US" dirty="0">
                <a:latin typeface="Calibri"/>
                <a:cs typeface="Calibri"/>
              </a:rPr>
              <a:t> notebook, Dashboard) during the session, rather than sharing completed solutions.</a:t>
            </a:r>
            <a:endParaRPr lang="en-US" dirty="0">
              <a:latin typeface="Calibri"/>
              <a:cs typeface="Calibri" panose="020F0502020204030204" pitchFamily="34" charset="0"/>
            </a:endParaRPr>
          </a:p>
          <a:p>
            <a:endParaRPr lang="en-US" dirty="0">
              <a:latin typeface="Calibri"/>
              <a:cs typeface="Calibri"/>
            </a:endParaRPr>
          </a:p>
          <a:p>
            <a:r>
              <a:rPr lang="en-US" dirty="0">
                <a:latin typeface="Calibri"/>
                <a:cs typeface="Calibri"/>
              </a:rPr>
              <a:t>Review teaching materials and solutions beforehand, and prepare additional examples to reinforce learning.</a:t>
            </a:r>
          </a:p>
          <a:p>
            <a:endParaRPr lang="en-US" dirty="0">
              <a:latin typeface="Calibri"/>
              <a:cs typeface="Calibri"/>
            </a:endParaRPr>
          </a:p>
          <a:p>
            <a:r>
              <a:rPr lang="en-US" dirty="0">
                <a:latin typeface="Calibri"/>
                <a:cs typeface="Calibri"/>
              </a:rPr>
              <a:t>Ensure online students can hear you and see the screen clearly at all times.</a:t>
            </a:r>
          </a:p>
          <a:p>
            <a:endParaRPr lang="en-US" dirty="0">
              <a:latin typeface="Calibri"/>
              <a:cs typeface="Calibri"/>
            </a:endParaRPr>
          </a:p>
          <a:p>
            <a:r>
              <a:rPr lang="en-US" dirty="0">
                <a:latin typeface="Calibri"/>
                <a:cs typeface="Calibri"/>
              </a:rPr>
              <a:t>Test your computer and necessary software before class begins.</a:t>
            </a:r>
          </a:p>
          <a:p>
            <a:endParaRPr lang="en-US" dirty="0">
              <a:latin typeface="Calibri"/>
              <a:cs typeface="Calibri"/>
            </a:endParaRPr>
          </a:p>
          <a:p>
            <a:r>
              <a:rPr lang="en-US" dirty="0">
                <a:latin typeface="Calibri"/>
                <a:cs typeface="Calibri"/>
              </a:rPr>
              <a:t>Check with online students every 15-20 minutes to see if they understand the material and have any questions.</a:t>
            </a:r>
            <a:endParaRPr lang="en-US"/>
          </a:p>
        </p:txBody>
      </p:sp>
    </p:spTree>
    <p:extLst>
      <p:ext uri="{BB962C8B-B14F-4D97-AF65-F5344CB8AC3E}">
        <p14:creationId xmlns:p14="http://schemas.microsoft.com/office/powerpoint/2010/main" val="22888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4" name="object 2">
            <a:extLst>
              <a:ext uri="{FF2B5EF4-FFF2-40B4-BE49-F238E27FC236}">
                <a16:creationId xmlns:a16="http://schemas.microsoft.com/office/drawing/2014/main" id="{8791A2CA-E3F8-ADF5-AD53-5467C81897E5}"/>
              </a:ext>
            </a:extLst>
          </p:cNvPr>
          <p:cNvSpPr txBox="1">
            <a:spLocks/>
          </p:cNvSpPr>
          <p:nvPr/>
        </p:nvSpPr>
        <p:spPr>
          <a:xfrm>
            <a:off x="2565009" y="186863"/>
            <a:ext cx="706198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Fundamental Data Types</a:t>
            </a:r>
          </a:p>
        </p:txBody>
      </p:sp>
      <p:sp>
        <p:nvSpPr>
          <p:cNvPr id="3" name="TextBox 2">
            <a:extLst>
              <a:ext uri="{FF2B5EF4-FFF2-40B4-BE49-F238E27FC236}">
                <a16:creationId xmlns:a16="http://schemas.microsoft.com/office/drawing/2014/main" id="{C81903B7-BA99-1877-E39E-23B1930451DF}"/>
              </a:ext>
            </a:extLst>
          </p:cNvPr>
          <p:cNvSpPr txBox="1"/>
          <p:nvPr/>
        </p:nvSpPr>
        <p:spPr>
          <a:xfrm>
            <a:off x="442175" y="994894"/>
            <a:ext cx="1130228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u="sng">
                <a:latin typeface="Nunito"/>
                <a:cs typeface="Segoe UI"/>
              </a:rPr>
              <a:t>Integer (int) </a:t>
            </a:r>
            <a:endParaRPr lang="en-US" b="1" u="sng">
              <a:cs typeface="Calibri"/>
            </a:endParaRPr>
          </a:p>
          <a:p>
            <a:pPr algn="just"/>
            <a:endParaRPr lang="en-US" sz="2200">
              <a:latin typeface="Nunito"/>
              <a:cs typeface="Segoe UI"/>
            </a:endParaRPr>
          </a:p>
          <a:p>
            <a:pPr lvl="1" algn="just"/>
            <a:r>
              <a:rPr lang="en-US" sz="2200" b="1">
                <a:latin typeface="Nunito"/>
                <a:cs typeface="Segoe UI"/>
              </a:rPr>
              <a:t>Integer Caches:</a:t>
            </a:r>
            <a:r>
              <a:rPr lang="en-US" sz="2200">
                <a:latin typeface="Nunito"/>
                <a:cs typeface="Segoe UI"/>
              </a:rPr>
              <a:t> Python caches a range of small integers (typically from -5 to 256)​</a:t>
            </a:r>
          </a:p>
          <a:p>
            <a:pPr lvl="1" algn="just"/>
            <a:endParaRPr lang="en-US" sz="2200">
              <a:solidFill>
                <a:srgbClr val="000000"/>
              </a:solidFill>
              <a:latin typeface="Nunito"/>
              <a:cs typeface="Segoe UI"/>
            </a:endParaRPr>
          </a:p>
          <a:p>
            <a:pPr lvl="2" algn="just"/>
            <a:r>
              <a:rPr lang="en-US" sz="2200">
                <a:solidFill>
                  <a:schemeClr val="accent1"/>
                </a:solidFill>
                <a:latin typeface="Nunito"/>
                <a:cs typeface="Segoe UI"/>
              </a:rPr>
              <a:t>a = 42 ​</a:t>
            </a:r>
          </a:p>
          <a:p>
            <a:pPr lvl="2" algn="just"/>
            <a:r>
              <a:rPr lang="en-US" sz="2200">
                <a:solidFill>
                  <a:schemeClr val="accent1"/>
                </a:solidFill>
                <a:latin typeface="Nunito"/>
                <a:cs typeface="Segoe UI"/>
              </a:rPr>
              <a:t>b = 42 ​</a:t>
            </a:r>
          </a:p>
          <a:p>
            <a:pPr lvl="2" algn="just"/>
            <a:r>
              <a:rPr lang="en-US" sz="2200">
                <a:solidFill>
                  <a:schemeClr val="accent1"/>
                </a:solidFill>
                <a:latin typeface="Nunito"/>
                <a:cs typeface="Segoe UI"/>
              </a:rPr>
              <a:t>print(a is b)                    # gives True​</a:t>
            </a:r>
          </a:p>
          <a:p>
            <a:pPr lvl="2" algn="just"/>
            <a:r>
              <a:rPr lang="en-US" sz="2200">
                <a:solidFill>
                  <a:schemeClr val="accent1"/>
                </a:solidFill>
                <a:latin typeface="Nunito"/>
                <a:cs typeface="Segoe UI"/>
              </a:rPr>
              <a:t>Print(id(a), id(b))           # id of both a &amp; b is same  </a:t>
            </a:r>
          </a:p>
          <a:p>
            <a:pPr lvl="1" algn="just"/>
            <a:r>
              <a:rPr lang="en-US" sz="2200">
                <a:solidFill>
                  <a:schemeClr val="accent1"/>
                </a:solidFill>
                <a:latin typeface="Nunito"/>
                <a:cs typeface="Segoe UI"/>
              </a:rPr>
              <a:t>​</a:t>
            </a:r>
          </a:p>
          <a:p>
            <a:pPr lvl="2" algn="just"/>
            <a:r>
              <a:rPr lang="en-US" sz="2200">
                <a:solidFill>
                  <a:schemeClr val="accent1"/>
                </a:solidFill>
                <a:latin typeface="Nunito"/>
                <a:cs typeface="Segoe UI"/>
              </a:rPr>
              <a:t>x = 257​</a:t>
            </a:r>
          </a:p>
          <a:p>
            <a:pPr lvl="2" algn="just"/>
            <a:r>
              <a:rPr lang="en-US" sz="2200">
                <a:solidFill>
                  <a:schemeClr val="accent1"/>
                </a:solidFill>
                <a:latin typeface="Nunito"/>
                <a:cs typeface="Segoe UI"/>
              </a:rPr>
              <a:t>y = 257​</a:t>
            </a:r>
          </a:p>
          <a:p>
            <a:pPr lvl="2" algn="just"/>
            <a:r>
              <a:rPr lang="en-US" sz="2200">
                <a:solidFill>
                  <a:schemeClr val="accent1"/>
                </a:solidFill>
                <a:latin typeface="Nunito"/>
                <a:cs typeface="Segoe UI"/>
              </a:rPr>
              <a:t>print(x is y)                    # gives False</a:t>
            </a:r>
          </a:p>
          <a:p>
            <a:pPr lvl="2" algn="just"/>
            <a:r>
              <a:rPr lang="en-US" sz="2200">
                <a:solidFill>
                  <a:schemeClr val="accent1"/>
                </a:solidFill>
                <a:latin typeface="Nunito"/>
                <a:cs typeface="Segoe UI"/>
              </a:rPr>
              <a:t>Print(id(a), id(b))           # id of both a &amp; b is same  </a:t>
            </a:r>
          </a:p>
          <a:p>
            <a:pPr lvl="2" algn="just"/>
            <a:endParaRPr lang="en-US" sz="2200">
              <a:latin typeface="Nunito"/>
              <a:cs typeface="Segoe UI"/>
            </a:endParaRPr>
          </a:p>
        </p:txBody>
      </p:sp>
    </p:spTree>
    <p:extLst>
      <p:ext uri="{BB962C8B-B14F-4D97-AF65-F5344CB8AC3E}">
        <p14:creationId xmlns:p14="http://schemas.microsoft.com/office/powerpoint/2010/main" val="4140366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4" name="object 2">
            <a:extLst>
              <a:ext uri="{FF2B5EF4-FFF2-40B4-BE49-F238E27FC236}">
                <a16:creationId xmlns:a16="http://schemas.microsoft.com/office/drawing/2014/main" id="{8791A2CA-E3F8-ADF5-AD53-5467C81897E5}"/>
              </a:ext>
            </a:extLst>
          </p:cNvPr>
          <p:cNvSpPr txBox="1">
            <a:spLocks/>
          </p:cNvSpPr>
          <p:nvPr/>
        </p:nvSpPr>
        <p:spPr>
          <a:xfrm>
            <a:off x="2565009" y="186863"/>
            <a:ext cx="706198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Fundamental Data Types</a:t>
            </a:r>
          </a:p>
        </p:txBody>
      </p:sp>
      <p:sp>
        <p:nvSpPr>
          <p:cNvPr id="3" name="TextBox 2">
            <a:extLst>
              <a:ext uri="{FF2B5EF4-FFF2-40B4-BE49-F238E27FC236}">
                <a16:creationId xmlns:a16="http://schemas.microsoft.com/office/drawing/2014/main" id="{C81903B7-BA99-1877-E39E-23B1930451DF}"/>
              </a:ext>
            </a:extLst>
          </p:cNvPr>
          <p:cNvSpPr txBox="1"/>
          <p:nvPr/>
        </p:nvSpPr>
        <p:spPr>
          <a:xfrm>
            <a:off x="442175" y="994894"/>
            <a:ext cx="1130228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u="sng">
                <a:latin typeface="Nunito"/>
                <a:cs typeface="Segoe UI"/>
              </a:rPr>
              <a:t>Float (float)</a:t>
            </a:r>
            <a:endParaRPr lang="en-US" sz="2200">
              <a:latin typeface="Nunito"/>
            </a:endParaRPr>
          </a:p>
          <a:p>
            <a:pPr algn="just"/>
            <a:endParaRPr lang="en-US" sz="2200">
              <a:latin typeface="Nunito"/>
              <a:cs typeface="Segoe UI"/>
            </a:endParaRPr>
          </a:p>
          <a:p>
            <a:pPr lvl="1" algn="just"/>
            <a:r>
              <a:rPr lang="en-US" sz="2200">
                <a:solidFill>
                  <a:srgbClr val="000000"/>
                </a:solidFill>
                <a:latin typeface="Nunito"/>
                <a:cs typeface="Segoe UI"/>
              </a:rPr>
              <a:t>Floats are used to represent real numbers.</a:t>
            </a:r>
          </a:p>
          <a:p>
            <a:pPr lvl="1" algn="just"/>
            <a:endParaRPr lang="en-US" sz="2200">
              <a:solidFill>
                <a:schemeClr val="accent1"/>
              </a:solidFill>
              <a:latin typeface="Nunito"/>
              <a:cs typeface="Segoe UI"/>
            </a:endParaRPr>
          </a:p>
          <a:p>
            <a:pPr lvl="2" algn="just"/>
            <a:r>
              <a:rPr lang="en-US" sz="2200" b="1">
                <a:solidFill>
                  <a:schemeClr val="accent1"/>
                </a:solidFill>
                <a:latin typeface="Nunito"/>
                <a:cs typeface="Segoe UI"/>
              </a:rPr>
              <a:t>a = 1.5</a:t>
            </a:r>
          </a:p>
          <a:p>
            <a:pPr lvl="2" algn="just"/>
            <a:endParaRPr lang="en-US" sz="2200" b="1">
              <a:solidFill>
                <a:schemeClr val="accent1"/>
              </a:solidFill>
              <a:latin typeface="Nunito"/>
              <a:cs typeface="Segoe UI"/>
            </a:endParaRPr>
          </a:p>
          <a:p>
            <a:pPr lvl="2" algn="just"/>
            <a:r>
              <a:rPr lang="en-US" sz="2200" b="1">
                <a:solidFill>
                  <a:schemeClr val="accent1"/>
                </a:solidFill>
                <a:latin typeface="Nunito"/>
                <a:cs typeface="Segoe UI"/>
              </a:rPr>
              <a:t>print(type(a))        # </a:t>
            </a:r>
            <a:r>
              <a:rPr lang="en-US" sz="2200" b="1">
                <a:solidFill>
                  <a:schemeClr val="accent1"/>
                </a:solidFill>
                <a:latin typeface="Nunito"/>
                <a:ea typeface="+mn-lt"/>
                <a:cs typeface="+mn-lt"/>
              </a:rPr>
              <a:t>To check the data type of a</a:t>
            </a:r>
          </a:p>
          <a:p>
            <a:pPr lvl="2" algn="just"/>
            <a:endParaRPr lang="en-US" sz="2200" b="1">
              <a:solidFill>
                <a:schemeClr val="accent1"/>
              </a:solidFill>
              <a:latin typeface="Nunito"/>
              <a:cs typeface="Segoe UI"/>
            </a:endParaRPr>
          </a:p>
          <a:p>
            <a:pPr lvl="2" algn="just"/>
            <a:r>
              <a:rPr lang="en-US" sz="2200" b="1">
                <a:solidFill>
                  <a:schemeClr val="accent1"/>
                </a:solidFill>
                <a:latin typeface="Nunito"/>
                <a:cs typeface="Segoe UI"/>
              </a:rPr>
              <a:t>print(id(a))            # </a:t>
            </a:r>
            <a:r>
              <a:rPr lang="en-US" sz="2200" b="1">
                <a:solidFill>
                  <a:schemeClr val="accent1"/>
                </a:solidFill>
                <a:latin typeface="Nunito"/>
                <a:ea typeface="+mn-lt"/>
                <a:cs typeface="+mn-lt"/>
              </a:rPr>
              <a:t>To check the id of a</a:t>
            </a:r>
          </a:p>
          <a:p>
            <a:pPr lvl="2" algn="just"/>
            <a:endParaRPr lang="en-US" sz="2200" b="1">
              <a:solidFill>
                <a:schemeClr val="tx2"/>
              </a:solidFill>
              <a:latin typeface="Nunito"/>
              <a:cs typeface="Calibri"/>
            </a:endParaRPr>
          </a:p>
          <a:p>
            <a:pPr lvl="1" algn="just"/>
            <a:endParaRPr lang="en-US" sz="2200">
              <a:solidFill>
                <a:srgbClr val="000000"/>
              </a:solidFill>
              <a:latin typeface="Nunito"/>
              <a:cs typeface="Segoe UI"/>
            </a:endParaRPr>
          </a:p>
          <a:p>
            <a:pPr lvl="1" algn="just"/>
            <a:r>
              <a:rPr lang="en-US" sz="2200">
                <a:solidFill>
                  <a:srgbClr val="000000"/>
                </a:solidFill>
                <a:latin typeface="Nunito"/>
                <a:cs typeface="Segoe UI"/>
              </a:rPr>
              <a:t>Floats in Python are implemented as IEEE 754 double-precision floating-point numbers, which provide approximately 15-17 significant digits of precision</a:t>
            </a:r>
            <a:endParaRPr lang="en-US" sz="2200">
              <a:latin typeface="Nunito"/>
            </a:endParaRPr>
          </a:p>
          <a:p>
            <a:pPr lvl="2" algn="just"/>
            <a:endParaRPr lang="en-US" sz="2200">
              <a:solidFill>
                <a:srgbClr val="000000"/>
              </a:solidFill>
              <a:latin typeface="Nunito"/>
              <a:cs typeface="Segoe UI"/>
            </a:endParaRPr>
          </a:p>
        </p:txBody>
      </p:sp>
    </p:spTree>
    <p:extLst>
      <p:ext uri="{BB962C8B-B14F-4D97-AF65-F5344CB8AC3E}">
        <p14:creationId xmlns:p14="http://schemas.microsoft.com/office/powerpoint/2010/main" val="258293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4" name="object 2">
            <a:extLst>
              <a:ext uri="{FF2B5EF4-FFF2-40B4-BE49-F238E27FC236}">
                <a16:creationId xmlns:a16="http://schemas.microsoft.com/office/drawing/2014/main" id="{8791A2CA-E3F8-ADF5-AD53-5467C81897E5}"/>
              </a:ext>
            </a:extLst>
          </p:cNvPr>
          <p:cNvSpPr txBox="1">
            <a:spLocks/>
          </p:cNvSpPr>
          <p:nvPr/>
        </p:nvSpPr>
        <p:spPr>
          <a:xfrm>
            <a:off x="2565009" y="186863"/>
            <a:ext cx="706198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Fundamental Data Types</a:t>
            </a:r>
          </a:p>
        </p:txBody>
      </p:sp>
      <p:sp>
        <p:nvSpPr>
          <p:cNvPr id="3" name="TextBox 2">
            <a:extLst>
              <a:ext uri="{FF2B5EF4-FFF2-40B4-BE49-F238E27FC236}">
                <a16:creationId xmlns:a16="http://schemas.microsoft.com/office/drawing/2014/main" id="{C81903B7-BA99-1877-E39E-23B1930451DF}"/>
              </a:ext>
            </a:extLst>
          </p:cNvPr>
          <p:cNvSpPr txBox="1"/>
          <p:nvPr/>
        </p:nvSpPr>
        <p:spPr>
          <a:xfrm>
            <a:off x="442175" y="994894"/>
            <a:ext cx="11302283"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u="sng">
                <a:latin typeface="Nunito"/>
                <a:cs typeface="Segoe UI"/>
              </a:rPr>
              <a:t>Complex</a:t>
            </a:r>
            <a:endParaRPr lang="en-US"/>
          </a:p>
          <a:p>
            <a:pPr algn="just"/>
            <a:endParaRPr lang="en-US" sz="2200">
              <a:latin typeface="Nunito"/>
              <a:cs typeface="Segoe UI"/>
            </a:endParaRPr>
          </a:p>
          <a:p>
            <a:pPr lvl="1" algn="just"/>
            <a:r>
              <a:rPr lang="en-US" sz="2200">
                <a:solidFill>
                  <a:srgbClr val="000000"/>
                </a:solidFill>
                <a:latin typeface="Nunito"/>
                <a:cs typeface="Segoe UI"/>
              </a:rPr>
              <a:t>Complex numbers in Python are written as </a:t>
            </a:r>
            <a:r>
              <a:rPr lang="en-US" sz="2200" err="1">
                <a:solidFill>
                  <a:srgbClr val="000000"/>
                </a:solidFill>
                <a:latin typeface="Nunito"/>
                <a:cs typeface="Segoe UI"/>
              </a:rPr>
              <a:t>a+bj</a:t>
            </a:r>
            <a:r>
              <a:rPr lang="en-US" sz="2200">
                <a:solidFill>
                  <a:srgbClr val="000000"/>
                </a:solidFill>
                <a:latin typeface="Nunito"/>
                <a:cs typeface="Segoe UI"/>
              </a:rPr>
              <a:t>, where a is the real part, and b is the </a:t>
            </a:r>
            <a:r>
              <a:rPr lang="en-US" sz="2200">
                <a:solidFill>
                  <a:srgbClr val="000000"/>
                </a:solidFill>
                <a:latin typeface="Nunito"/>
                <a:ea typeface="+mn-lt"/>
                <a:cs typeface="+mn-lt"/>
              </a:rPr>
              <a:t>imaginary part</a:t>
            </a:r>
            <a:endParaRPr lang="en-US" sz="2200">
              <a:solidFill>
                <a:srgbClr val="000000"/>
              </a:solidFill>
              <a:latin typeface="Nunito"/>
              <a:cs typeface="Segoe UI"/>
            </a:endParaRPr>
          </a:p>
          <a:p>
            <a:pPr lvl="2" algn="just"/>
            <a:endParaRPr lang="en-US" sz="2200">
              <a:solidFill>
                <a:schemeClr val="tx2"/>
              </a:solidFill>
              <a:latin typeface="Nunito"/>
              <a:cs typeface="Segoe UI"/>
            </a:endParaRPr>
          </a:p>
          <a:p>
            <a:pPr lvl="2" algn="just"/>
            <a:r>
              <a:rPr lang="en-US" sz="2200">
                <a:solidFill>
                  <a:schemeClr val="accent1"/>
                </a:solidFill>
                <a:latin typeface="Nunito"/>
                <a:ea typeface="+mn-lt"/>
                <a:cs typeface="+mn-lt"/>
              </a:rPr>
              <a:t>z </a:t>
            </a:r>
            <a:r>
              <a:rPr lang="en-US" sz="2200">
                <a:solidFill>
                  <a:schemeClr val="accent1"/>
                </a:solidFill>
                <a:latin typeface="Nunito"/>
                <a:cs typeface="Segoe UI"/>
              </a:rPr>
              <a:t>= </a:t>
            </a:r>
            <a:r>
              <a:rPr lang="en-US" sz="2200">
                <a:solidFill>
                  <a:schemeClr val="accent1"/>
                </a:solidFill>
                <a:latin typeface="Nunito"/>
                <a:ea typeface="+mn-lt"/>
                <a:cs typeface="+mn-lt"/>
              </a:rPr>
              <a:t>3 + 4j                        # Where</a:t>
            </a:r>
            <a:r>
              <a:rPr lang="en-US" sz="2200">
                <a:solidFill>
                  <a:schemeClr val="accent1"/>
                </a:solidFill>
                <a:latin typeface="Nunito"/>
                <a:cs typeface="Segoe UI"/>
              </a:rPr>
              <a:t> 3 is the real part, and 4 </a:t>
            </a:r>
            <a:r>
              <a:rPr lang="en-US" sz="2200">
                <a:solidFill>
                  <a:schemeClr val="accent1"/>
                </a:solidFill>
                <a:latin typeface="Nunito"/>
                <a:ea typeface="+mn-lt"/>
                <a:cs typeface="+mn-lt"/>
              </a:rPr>
              <a:t>is the imaginary part</a:t>
            </a:r>
            <a:r>
              <a:rPr lang="en-US" sz="2200">
                <a:solidFill>
                  <a:schemeClr val="accent1"/>
                </a:solidFill>
                <a:latin typeface="Nunito"/>
                <a:cs typeface="Calibri"/>
              </a:rPr>
              <a:t>.</a:t>
            </a:r>
            <a:endParaRPr lang="en-US" sz="2200">
              <a:solidFill>
                <a:schemeClr val="accent1"/>
              </a:solidFill>
              <a:latin typeface="Nunito"/>
              <a:cs typeface="Segoe UI"/>
            </a:endParaRPr>
          </a:p>
          <a:p>
            <a:pPr lvl="1" algn="just"/>
            <a:endParaRPr lang="en-US" sz="2200">
              <a:solidFill>
                <a:schemeClr val="accent1"/>
              </a:solidFill>
              <a:latin typeface="Nunito"/>
              <a:cs typeface="Segoe UI"/>
            </a:endParaRPr>
          </a:p>
          <a:p>
            <a:pPr lvl="2" algn="just"/>
            <a:r>
              <a:rPr lang="en-US" sz="2200">
                <a:solidFill>
                  <a:schemeClr val="accent1"/>
                </a:solidFill>
                <a:latin typeface="Nunito"/>
                <a:cs typeface="Segoe UI"/>
              </a:rPr>
              <a:t>print(type(z)) </a:t>
            </a:r>
            <a:r>
              <a:rPr lang="en-US" sz="2200">
                <a:solidFill>
                  <a:schemeClr val="accent1"/>
                </a:solidFill>
                <a:latin typeface="Nunito"/>
                <a:ea typeface="+mn-lt"/>
                <a:cs typeface="Segoe UI"/>
              </a:rPr>
              <a:t>                # </a:t>
            </a:r>
            <a:r>
              <a:rPr lang="en-US" sz="2200">
                <a:solidFill>
                  <a:schemeClr val="accent1"/>
                </a:solidFill>
                <a:latin typeface="Nunito"/>
                <a:ea typeface="+mn-lt"/>
                <a:cs typeface="+mn-lt"/>
              </a:rPr>
              <a:t>To check the data type of a</a:t>
            </a:r>
          </a:p>
          <a:p>
            <a:pPr lvl="2" algn="just"/>
            <a:endParaRPr lang="en-US" sz="2200">
              <a:solidFill>
                <a:schemeClr val="accent1"/>
              </a:solidFill>
              <a:latin typeface="Nunito"/>
              <a:cs typeface="Segoe UI"/>
            </a:endParaRPr>
          </a:p>
          <a:p>
            <a:pPr lvl="2" algn="just"/>
            <a:r>
              <a:rPr lang="en-US" sz="2200">
                <a:solidFill>
                  <a:schemeClr val="accent1"/>
                </a:solidFill>
                <a:latin typeface="Nunito"/>
                <a:ea typeface="+mn-lt"/>
                <a:cs typeface="+mn-lt"/>
              </a:rPr>
              <a:t>To check the id of a      # print(id(z))</a:t>
            </a:r>
          </a:p>
          <a:p>
            <a:pPr lvl="1" algn="just"/>
            <a:endParaRPr lang="en-US" sz="2200">
              <a:solidFill>
                <a:srgbClr val="000000"/>
              </a:solidFill>
              <a:latin typeface="Nunito"/>
              <a:ea typeface="+mn-lt"/>
              <a:cs typeface="+mn-lt"/>
            </a:endParaRPr>
          </a:p>
          <a:p>
            <a:pPr lvl="1" algn="just"/>
            <a:r>
              <a:rPr lang="en-US" sz="2200">
                <a:solidFill>
                  <a:srgbClr val="000000"/>
                </a:solidFill>
                <a:latin typeface="Nunito"/>
                <a:cs typeface="Segoe UI"/>
              </a:rPr>
              <a:t>Used in AC (circuit analysis), signal processing, and quantum mechanics.</a:t>
            </a:r>
            <a:endParaRPr lang="en-US">
              <a:latin typeface="Nunito"/>
            </a:endParaRPr>
          </a:p>
          <a:p>
            <a:pPr lvl="2" algn="just"/>
            <a:endParaRPr lang="en-US" sz="2200">
              <a:solidFill>
                <a:srgbClr val="000000"/>
              </a:solidFill>
              <a:latin typeface="Nunito"/>
              <a:cs typeface="Segoe UI"/>
            </a:endParaRPr>
          </a:p>
        </p:txBody>
      </p:sp>
    </p:spTree>
    <p:extLst>
      <p:ext uri="{BB962C8B-B14F-4D97-AF65-F5344CB8AC3E}">
        <p14:creationId xmlns:p14="http://schemas.microsoft.com/office/powerpoint/2010/main" val="3801825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4" name="object 2">
            <a:extLst>
              <a:ext uri="{FF2B5EF4-FFF2-40B4-BE49-F238E27FC236}">
                <a16:creationId xmlns:a16="http://schemas.microsoft.com/office/drawing/2014/main" id="{8791A2CA-E3F8-ADF5-AD53-5467C81897E5}"/>
              </a:ext>
            </a:extLst>
          </p:cNvPr>
          <p:cNvSpPr txBox="1">
            <a:spLocks/>
          </p:cNvSpPr>
          <p:nvPr/>
        </p:nvSpPr>
        <p:spPr>
          <a:xfrm>
            <a:off x="2565009" y="186863"/>
            <a:ext cx="706198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Fundamental Data Types</a:t>
            </a:r>
          </a:p>
        </p:txBody>
      </p:sp>
      <p:sp>
        <p:nvSpPr>
          <p:cNvPr id="3" name="TextBox 2">
            <a:extLst>
              <a:ext uri="{FF2B5EF4-FFF2-40B4-BE49-F238E27FC236}">
                <a16:creationId xmlns:a16="http://schemas.microsoft.com/office/drawing/2014/main" id="{C81903B7-BA99-1877-E39E-23B1930451DF}"/>
              </a:ext>
            </a:extLst>
          </p:cNvPr>
          <p:cNvSpPr txBox="1"/>
          <p:nvPr/>
        </p:nvSpPr>
        <p:spPr>
          <a:xfrm>
            <a:off x="442175" y="994894"/>
            <a:ext cx="1130228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u="sng">
                <a:latin typeface="Nunito"/>
                <a:cs typeface="Segoe UI"/>
              </a:rPr>
              <a:t>Boolean (bool)</a:t>
            </a:r>
            <a:endParaRPr lang="en-US"/>
          </a:p>
          <a:p>
            <a:pPr algn="just"/>
            <a:endParaRPr lang="en-US" sz="2200">
              <a:latin typeface="Nunito"/>
              <a:cs typeface="Segoe UI"/>
            </a:endParaRPr>
          </a:p>
          <a:p>
            <a:pPr lvl="1" algn="just"/>
            <a:r>
              <a:rPr lang="en-US" sz="2200">
                <a:solidFill>
                  <a:srgbClr val="000000"/>
                </a:solidFill>
                <a:latin typeface="Nunito"/>
                <a:cs typeface="Segoe UI"/>
              </a:rPr>
              <a:t>Booleans</a:t>
            </a:r>
            <a:r>
              <a:rPr lang="en-US" sz="2200">
                <a:solidFill>
                  <a:srgbClr val="000000"/>
                </a:solidFill>
                <a:latin typeface="Nunito"/>
                <a:ea typeface="+mn-lt"/>
                <a:cs typeface="+mn-lt"/>
              </a:rPr>
              <a:t> </a:t>
            </a:r>
            <a:r>
              <a:rPr lang="en-US" sz="2200">
                <a:solidFill>
                  <a:srgbClr val="000000"/>
                </a:solidFill>
                <a:latin typeface="Nunito"/>
                <a:cs typeface="Segoe UI"/>
              </a:rPr>
              <a:t>are primarily used for logical </a:t>
            </a:r>
            <a:r>
              <a:rPr lang="en-US" sz="2200">
                <a:solidFill>
                  <a:srgbClr val="000000"/>
                </a:solidFill>
                <a:latin typeface="Nunito"/>
                <a:ea typeface="+mn-lt"/>
                <a:cs typeface="+mn-lt"/>
              </a:rPr>
              <a:t>operations </a:t>
            </a:r>
            <a:r>
              <a:rPr lang="en-US" sz="2200">
                <a:solidFill>
                  <a:srgbClr val="000000"/>
                </a:solidFill>
                <a:latin typeface="Nunito"/>
                <a:cs typeface="Segoe UI"/>
              </a:rPr>
              <a:t>and conditions.</a:t>
            </a:r>
          </a:p>
          <a:p>
            <a:pPr lvl="1" algn="just"/>
            <a:endParaRPr lang="en-US" sz="2200">
              <a:solidFill>
                <a:srgbClr val="000000"/>
              </a:solidFill>
              <a:latin typeface="Nunito"/>
              <a:cs typeface="Segoe UI"/>
            </a:endParaRPr>
          </a:p>
          <a:p>
            <a:pPr lvl="2" algn="just"/>
            <a:r>
              <a:rPr lang="en-US" sz="2200">
                <a:solidFill>
                  <a:schemeClr val="accent1"/>
                </a:solidFill>
                <a:latin typeface="Nunito"/>
                <a:ea typeface="+mn-lt"/>
                <a:cs typeface="+mn-lt"/>
              </a:rPr>
              <a:t>a </a:t>
            </a:r>
            <a:r>
              <a:rPr lang="en-US" sz="2200">
                <a:solidFill>
                  <a:schemeClr val="accent1"/>
                </a:solidFill>
                <a:latin typeface="Nunito"/>
                <a:cs typeface="Segoe UI"/>
              </a:rPr>
              <a:t>= </a:t>
            </a:r>
            <a:r>
              <a:rPr lang="en-US" sz="2200">
                <a:solidFill>
                  <a:schemeClr val="accent1"/>
                </a:solidFill>
                <a:latin typeface="Nunito"/>
                <a:ea typeface="+mn-lt"/>
                <a:cs typeface="+mn-lt"/>
              </a:rPr>
              <a:t>bool(20)</a:t>
            </a:r>
            <a:endParaRPr lang="en-US" sz="2200">
              <a:solidFill>
                <a:schemeClr val="accent1"/>
              </a:solidFill>
              <a:latin typeface="Nunito"/>
              <a:cs typeface="Segoe UI"/>
            </a:endParaRPr>
          </a:p>
          <a:p>
            <a:pPr lvl="2" algn="just"/>
            <a:r>
              <a:rPr lang="en-US" sz="2200">
                <a:solidFill>
                  <a:schemeClr val="accent1"/>
                </a:solidFill>
                <a:latin typeface="Nunito"/>
                <a:cs typeface="Segoe UI"/>
              </a:rPr>
              <a:t>print(a, type(</a:t>
            </a:r>
            <a:r>
              <a:rPr lang="en-US" sz="2200">
                <a:solidFill>
                  <a:schemeClr val="accent1"/>
                </a:solidFill>
                <a:latin typeface="Nunito"/>
                <a:ea typeface="+mn-lt"/>
                <a:cs typeface="+mn-lt"/>
              </a:rPr>
              <a:t>a))</a:t>
            </a:r>
          </a:p>
          <a:p>
            <a:pPr lvl="2" algn="just"/>
            <a:r>
              <a:rPr lang="en-US" sz="2200">
                <a:solidFill>
                  <a:schemeClr val="accent1"/>
                </a:solidFill>
                <a:latin typeface="Nunito"/>
                <a:ea typeface="+mn-lt"/>
                <a:cs typeface="+mn-lt"/>
              </a:rPr>
              <a:t>--&gt; True &lt;class 'bool’&gt; </a:t>
            </a:r>
          </a:p>
          <a:p>
            <a:pPr lvl="2" algn="just"/>
            <a:endParaRPr lang="en-US" sz="2200">
              <a:solidFill>
                <a:schemeClr val="accent1"/>
              </a:solidFill>
              <a:latin typeface="Nunito"/>
              <a:cs typeface="Segoe UI"/>
            </a:endParaRPr>
          </a:p>
          <a:p>
            <a:pPr lvl="2" algn="just"/>
            <a:r>
              <a:rPr lang="en-US" sz="2200">
                <a:solidFill>
                  <a:schemeClr val="accent1"/>
                </a:solidFill>
                <a:latin typeface="Nunito"/>
                <a:ea typeface="+mn-lt"/>
                <a:cs typeface="+mn-lt"/>
              </a:rPr>
              <a:t>b = bool(0)</a:t>
            </a:r>
          </a:p>
          <a:p>
            <a:pPr lvl="2" algn="just"/>
            <a:r>
              <a:rPr lang="en-US" sz="2200">
                <a:solidFill>
                  <a:schemeClr val="accent1"/>
                </a:solidFill>
                <a:latin typeface="Nunito"/>
                <a:ea typeface="+mn-lt"/>
                <a:cs typeface="+mn-lt"/>
              </a:rPr>
              <a:t>print(b, type(b))</a:t>
            </a:r>
          </a:p>
          <a:p>
            <a:pPr lvl="2" algn="just"/>
            <a:r>
              <a:rPr lang="en-US" sz="2200">
                <a:solidFill>
                  <a:schemeClr val="accent1"/>
                </a:solidFill>
                <a:latin typeface="Nunito"/>
                <a:ea typeface="+mn-lt"/>
                <a:cs typeface="+mn-lt"/>
              </a:rPr>
              <a:t>--&gt; False &lt;class 'bool’&gt;</a:t>
            </a:r>
          </a:p>
          <a:p>
            <a:pPr lvl="1" algn="just"/>
            <a:endParaRPr lang="en-US" sz="2200">
              <a:solidFill>
                <a:srgbClr val="000000"/>
              </a:solidFill>
              <a:latin typeface="Nunito"/>
              <a:ea typeface="+mn-lt"/>
              <a:cs typeface="+mn-lt"/>
            </a:endParaRPr>
          </a:p>
          <a:p>
            <a:pPr lvl="1" algn="just"/>
            <a:r>
              <a:rPr lang="en-US" sz="2200">
                <a:solidFill>
                  <a:srgbClr val="000000"/>
                </a:solidFill>
                <a:latin typeface="Nunito"/>
                <a:cs typeface="Segoe UI"/>
              </a:rPr>
              <a:t>Used extensively in conditional statements, loops, and logical operations</a:t>
            </a:r>
            <a:endParaRPr lang="en-US"/>
          </a:p>
          <a:p>
            <a:pPr lvl="2" algn="just"/>
            <a:endParaRPr lang="en-US" sz="2200">
              <a:solidFill>
                <a:srgbClr val="000000"/>
              </a:solidFill>
              <a:latin typeface="Nunito"/>
              <a:cs typeface="Segoe UI"/>
            </a:endParaRPr>
          </a:p>
        </p:txBody>
      </p:sp>
    </p:spTree>
    <p:extLst>
      <p:ext uri="{BB962C8B-B14F-4D97-AF65-F5344CB8AC3E}">
        <p14:creationId xmlns:p14="http://schemas.microsoft.com/office/powerpoint/2010/main" val="292952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4" name="object 2">
            <a:extLst>
              <a:ext uri="{FF2B5EF4-FFF2-40B4-BE49-F238E27FC236}">
                <a16:creationId xmlns:a16="http://schemas.microsoft.com/office/drawing/2014/main" id="{8791A2CA-E3F8-ADF5-AD53-5467C81897E5}"/>
              </a:ext>
            </a:extLst>
          </p:cNvPr>
          <p:cNvSpPr txBox="1">
            <a:spLocks/>
          </p:cNvSpPr>
          <p:nvPr/>
        </p:nvSpPr>
        <p:spPr>
          <a:xfrm>
            <a:off x="2565009" y="186863"/>
            <a:ext cx="706198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Fundamental Data Types</a:t>
            </a:r>
          </a:p>
        </p:txBody>
      </p:sp>
      <p:sp>
        <p:nvSpPr>
          <p:cNvPr id="3" name="TextBox 2">
            <a:extLst>
              <a:ext uri="{FF2B5EF4-FFF2-40B4-BE49-F238E27FC236}">
                <a16:creationId xmlns:a16="http://schemas.microsoft.com/office/drawing/2014/main" id="{C81903B7-BA99-1877-E39E-23B1930451DF}"/>
              </a:ext>
            </a:extLst>
          </p:cNvPr>
          <p:cNvSpPr txBox="1"/>
          <p:nvPr/>
        </p:nvSpPr>
        <p:spPr>
          <a:xfrm>
            <a:off x="442175" y="994894"/>
            <a:ext cx="1130228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u="sng" err="1">
                <a:latin typeface="Nunito"/>
                <a:cs typeface="Segoe UI"/>
              </a:rPr>
              <a:t>NoneType</a:t>
            </a:r>
            <a:r>
              <a:rPr lang="en-US" sz="2200" b="1" u="sng">
                <a:latin typeface="Nunito"/>
                <a:cs typeface="Segoe UI"/>
              </a:rPr>
              <a:t> (None)</a:t>
            </a:r>
            <a:endParaRPr lang="en-US" sz="2200">
              <a:latin typeface="Nunito"/>
            </a:endParaRPr>
          </a:p>
          <a:p>
            <a:pPr algn="just"/>
            <a:endParaRPr lang="en-US" sz="2200">
              <a:latin typeface="Nunito"/>
              <a:cs typeface="Segoe UI"/>
            </a:endParaRPr>
          </a:p>
          <a:p>
            <a:pPr marL="800100" lvl="1" indent="-342900" algn="just">
              <a:buFont typeface="Arial"/>
              <a:buChar char="•"/>
            </a:pPr>
            <a:r>
              <a:rPr lang="en-US" sz="2200" b="1" err="1">
                <a:solidFill>
                  <a:srgbClr val="000000"/>
                </a:solidFill>
                <a:latin typeface="Nunito"/>
                <a:cs typeface="Segoe UI"/>
              </a:rPr>
              <a:t>NoneType</a:t>
            </a:r>
            <a:r>
              <a:rPr lang="en-US" sz="2200">
                <a:solidFill>
                  <a:srgbClr val="000000"/>
                </a:solidFill>
                <a:latin typeface="Nunito"/>
                <a:cs typeface="Segoe UI"/>
              </a:rPr>
              <a:t> </a:t>
            </a:r>
            <a:r>
              <a:rPr lang="en-US" sz="2200">
                <a:solidFill>
                  <a:srgbClr val="000000"/>
                </a:solidFill>
                <a:latin typeface="Nunito"/>
                <a:ea typeface="+mn-lt"/>
                <a:cs typeface="+mn-lt"/>
              </a:rPr>
              <a:t>is</a:t>
            </a:r>
            <a:r>
              <a:rPr lang="en-US" sz="2200">
                <a:solidFill>
                  <a:srgbClr val="000000"/>
                </a:solidFill>
                <a:latin typeface="Nunito"/>
                <a:cs typeface="Segoe UI"/>
              </a:rPr>
              <a:t> a special data type in Python </a:t>
            </a:r>
            <a:r>
              <a:rPr lang="en-US" sz="2200">
                <a:solidFill>
                  <a:srgbClr val="000000"/>
                </a:solidFill>
                <a:latin typeface="Nunito"/>
                <a:ea typeface="+mn-lt"/>
                <a:cs typeface="+mn-lt"/>
              </a:rPr>
              <a:t>that has </a:t>
            </a:r>
            <a:r>
              <a:rPr lang="en-US" sz="2200">
                <a:solidFill>
                  <a:srgbClr val="000000"/>
                </a:solidFill>
                <a:latin typeface="Nunito"/>
                <a:cs typeface="Segoe UI"/>
              </a:rPr>
              <a:t>only one value: </a:t>
            </a:r>
            <a:r>
              <a:rPr lang="en-US" sz="2200">
                <a:solidFill>
                  <a:srgbClr val="000000"/>
                </a:solidFill>
                <a:latin typeface="Nunito"/>
                <a:ea typeface="+mn-lt"/>
                <a:cs typeface="+mn-lt"/>
              </a:rPr>
              <a:t>None.</a:t>
            </a:r>
            <a:r>
              <a:rPr lang="en-US" sz="2200">
                <a:solidFill>
                  <a:srgbClr val="000000"/>
                </a:solidFill>
                <a:latin typeface="Nunito"/>
                <a:cs typeface="Segoe UI"/>
              </a:rPr>
              <a:t> </a:t>
            </a:r>
            <a:endParaRPr lang="en-US" sz="2200">
              <a:solidFill>
                <a:srgbClr val="000000"/>
              </a:solidFill>
              <a:latin typeface="Nunito"/>
              <a:ea typeface="+mn-lt"/>
              <a:cs typeface="+mn-lt"/>
            </a:endParaRPr>
          </a:p>
          <a:p>
            <a:pPr marL="800100" lvl="1" indent="-342900" algn="just">
              <a:buFont typeface="Arial"/>
              <a:buChar char="•"/>
            </a:pPr>
            <a:r>
              <a:rPr lang="en-US" sz="2200">
                <a:solidFill>
                  <a:srgbClr val="000000"/>
                </a:solidFill>
                <a:latin typeface="Nunito"/>
                <a:ea typeface="+mn-lt"/>
                <a:cs typeface="+mn-lt"/>
              </a:rPr>
              <a:t>It is </a:t>
            </a:r>
            <a:r>
              <a:rPr lang="en-US" sz="2200">
                <a:solidFill>
                  <a:srgbClr val="000000"/>
                </a:solidFill>
                <a:latin typeface="Nunito"/>
                <a:cs typeface="Segoe UI"/>
              </a:rPr>
              <a:t>used to represent </a:t>
            </a:r>
            <a:r>
              <a:rPr lang="en-US" sz="2200">
                <a:solidFill>
                  <a:srgbClr val="000000"/>
                </a:solidFill>
                <a:latin typeface="Nunito"/>
                <a:ea typeface="+mn-lt"/>
                <a:cs typeface="+mn-lt"/>
              </a:rPr>
              <a:t>the absence of a value or a null value</a:t>
            </a:r>
            <a:r>
              <a:rPr lang="en-US" sz="2200">
                <a:solidFill>
                  <a:srgbClr val="000000"/>
                </a:solidFill>
                <a:latin typeface="Nunito"/>
                <a:cs typeface="Segoe UI"/>
              </a:rPr>
              <a:t>.</a:t>
            </a:r>
            <a:r>
              <a:rPr lang="en-US" sz="2200">
                <a:solidFill>
                  <a:srgbClr val="000000"/>
                </a:solidFill>
                <a:latin typeface="Nunito"/>
                <a:ea typeface="+mn-lt"/>
                <a:cs typeface="+mn-lt"/>
              </a:rPr>
              <a:t> </a:t>
            </a:r>
          </a:p>
          <a:p>
            <a:pPr marL="800100" lvl="1" indent="-342900" algn="just">
              <a:buFont typeface="Arial"/>
              <a:buChar char="•"/>
            </a:pPr>
            <a:r>
              <a:rPr lang="en-US" sz="2200">
                <a:solidFill>
                  <a:srgbClr val="000000"/>
                </a:solidFill>
                <a:latin typeface="Nunito"/>
                <a:ea typeface="+mn-lt"/>
                <a:cs typeface="+mn-lt"/>
              </a:rPr>
              <a:t>When a variable or </a:t>
            </a:r>
            <a:r>
              <a:rPr lang="en-US" sz="2200">
                <a:solidFill>
                  <a:srgbClr val="000000"/>
                </a:solidFill>
                <a:latin typeface="Nunito"/>
                <a:cs typeface="Segoe UI"/>
              </a:rPr>
              <a:t>a</a:t>
            </a:r>
            <a:r>
              <a:rPr lang="en-US" sz="2200">
                <a:solidFill>
                  <a:srgbClr val="000000"/>
                </a:solidFill>
                <a:latin typeface="Nunito"/>
                <a:ea typeface="+mn-lt"/>
                <a:cs typeface="+mn-lt"/>
              </a:rPr>
              <a:t> function returns None</a:t>
            </a:r>
            <a:r>
              <a:rPr lang="en-US" sz="2200">
                <a:solidFill>
                  <a:srgbClr val="000000"/>
                </a:solidFill>
                <a:latin typeface="Nunito"/>
                <a:cs typeface="Segoe UI"/>
              </a:rPr>
              <a:t>, </a:t>
            </a:r>
            <a:r>
              <a:rPr lang="en-US" sz="2200">
                <a:solidFill>
                  <a:srgbClr val="000000"/>
                </a:solidFill>
                <a:latin typeface="Nunito"/>
                <a:ea typeface="+mn-lt"/>
                <a:cs typeface="+mn-lt"/>
              </a:rPr>
              <a:t>it</a:t>
            </a:r>
            <a:r>
              <a:rPr lang="en-US" sz="2200">
                <a:solidFill>
                  <a:srgbClr val="000000"/>
                </a:solidFill>
                <a:latin typeface="Nunito"/>
                <a:cs typeface="Segoe UI"/>
              </a:rPr>
              <a:t> typically signifies that there is no valid data or no meaningful result.</a:t>
            </a:r>
            <a:endParaRPr lang="en-US" sz="2200">
              <a:latin typeface="Nunito"/>
              <a:cs typeface="Calibri"/>
            </a:endParaRPr>
          </a:p>
          <a:p>
            <a:pPr marL="800100" lvl="1" indent="-342900" algn="just">
              <a:buFont typeface="Arial"/>
              <a:buChar char="•"/>
            </a:pPr>
            <a:endParaRPr lang="en-US" sz="2200">
              <a:solidFill>
                <a:srgbClr val="000000"/>
              </a:solidFill>
              <a:latin typeface="Nunito"/>
              <a:cs typeface="Segoe UI"/>
            </a:endParaRPr>
          </a:p>
          <a:p>
            <a:pPr lvl="3" algn="just"/>
            <a:r>
              <a:rPr lang="en-US" sz="2200">
                <a:solidFill>
                  <a:schemeClr val="accent1"/>
                </a:solidFill>
                <a:latin typeface="Nunito"/>
                <a:ea typeface="+mn-lt"/>
                <a:cs typeface="+mn-lt"/>
              </a:rPr>
              <a:t>result = None </a:t>
            </a:r>
            <a:endParaRPr lang="en-US" sz="2200">
              <a:solidFill>
                <a:schemeClr val="accent1"/>
              </a:solidFill>
              <a:latin typeface="Nunito"/>
              <a:ea typeface="+mn-lt"/>
              <a:cs typeface="Segoe UI"/>
            </a:endParaRPr>
          </a:p>
          <a:p>
            <a:pPr marL="800100" lvl="1" indent="-342900" algn="just">
              <a:buFont typeface="Arial"/>
              <a:buChar char="•"/>
            </a:pPr>
            <a:endParaRPr lang="en-US" sz="2200">
              <a:solidFill>
                <a:srgbClr val="000000"/>
              </a:solidFill>
              <a:latin typeface="Nunito"/>
              <a:cs typeface="Calibri"/>
            </a:endParaRPr>
          </a:p>
          <a:p>
            <a:pPr lvl="2" algn="just"/>
            <a:r>
              <a:rPr lang="en-US" sz="2200">
                <a:solidFill>
                  <a:srgbClr val="000000"/>
                </a:solidFill>
                <a:latin typeface="Nunito"/>
                <a:cs typeface="Calibri"/>
              </a:rPr>
              <a:t>In this example, the variable result is assigned the value None, indicating that it has not been assigned a meaningful value or result yet.</a:t>
            </a:r>
          </a:p>
          <a:p>
            <a:pPr lvl="2" algn="just"/>
            <a:endParaRPr lang="en-US" sz="2200">
              <a:solidFill>
                <a:srgbClr val="000000"/>
              </a:solidFill>
              <a:latin typeface="Nunito"/>
              <a:cs typeface="Segoe UI"/>
            </a:endParaRPr>
          </a:p>
        </p:txBody>
      </p:sp>
    </p:spTree>
    <p:extLst>
      <p:ext uri="{BB962C8B-B14F-4D97-AF65-F5344CB8AC3E}">
        <p14:creationId xmlns:p14="http://schemas.microsoft.com/office/powerpoint/2010/main" val="1447241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637945" y="1123097"/>
            <a:ext cx="11291666" cy="4708981"/>
          </a:xfrm>
          <a:prstGeom prst="rect">
            <a:avLst/>
          </a:prstGeom>
          <a:noFill/>
        </p:spPr>
        <p:txBody>
          <a:bodyPr wrap="square" lIns="91440" tIns="45720" rIns="91440" bIns="45720" anchor="t">
            <a:spAutoFit/>
          </a:bodyPr>
          <a:lstStyle/>
          <a:p>
            <a:pPr marL="355600" indent="-342900">
              <a:spcBef>
                <a:spcPts val="805"/>
              </a:spcBef>
              <a:buFont typeface="Arial"/>
              <a:buChar char="•"/>
            </a:pPr>
            <a:r>
              <a:rPr lang="en-US" sz="2000">
                <a:latin typeface="Nunito"/>
              </a:rPr>
              <a:t>In Python, a string is a sequence of characters, and it is one of the fundamental data types in the language. </a:t>
            </a:r>
            <a:endParaRPr lang="en-US">
              <a:latin typeface="Calibri"/>
              <a:ea typeface="Calibri"/>
              <a:cs typeface="Calibri"/>
            </a:endParaRPr>
          </a:p>
          <a:p>
            <a:pPr marL="355600" indent="-342900">
              <a:spcBef>
                <a:spcPts val="805"/>
              </a:spcBef>
              <a:buFont typeface="Arial"/>
              <a:buChar char="•"/>
            </a:pPr>
            <a:r>
              <a:rPr lang="en-US" sz="2000">
                <a:latin typeface="Nunito"/>
              </a:rPr>
              <a:t>Strings are used to represent text and are treated as immutable sequences of Unicode code points.</a:t>
            </a:r>
            <a:endParaRPr lang="en-US">
              <a:latin typeface="Calibri"/>
              <a:ea typeface="Calibri"/>
              <a:cs typeface="Calibri"/>
            </a:endParaRPr>
          </a:p>
          <a:p>
            <a:pPr marL="12700">
              <a:spcBef>
                <a:spcPts val="805"/>
              </a:spcBef>
            </a:pPr>
            <a:endParaRPr lang="en-US" sz="2000" b="1">
              <a:latin typeface="Nunito"/>
            </a:endParaRPr>
          </a:p>
          <a:p>
            <a:pPr marL="12700">
              <a:spcBef>
                <a:spcPts val="805"/>
              </a:spcBef>
            </a:pPr>
            <a:r>
              <a:rPr lang="en-US" sz="2000" b="1">
                <a:latin typeface="Nunito"/>
              </a:rPr>
              <a:t>Strings can be declared using either single quotes (‘ ’) or double quotes (“ ”).</a:t>
            </a:r>
            <a:endParaRPr lang="en-US"/>
          </a:p>
          <a:p>
            <a:pPr marL="469900" lvl="1">
              <a:spcBef>
                <a:spcPts val="805"/>
              </a:spcBef>
            </a:pPr>
            <a:endParaRPr lang="en-US" sz="2000">
              <a:latin typeface="Nunito"/>
            </a:endParaRPr>
          </a:p>
          <a:p>
            <a:pPr marL="469900" lvl="1">
              <a:spcBef>
                <a:spcPts val="805"/>
              </a:spcBef>
            </a:pPr>
            <a:r>
              <a:rPr lang="en-US" sz="2000">
                <a:latin typeface="Nunito"/>
              </a:rPr>
              <a:t>For example:</a:t>
            </a:r>
            <a:endParaRPr lang="en-US"/>
          </a:p>
          <a:p>
            <a:pPr marL="1270000" lvl="2" indent="-342900">
              <a:spcBef>
                <a:spcPts val="805"/>
              </a:spcBef>
              <a:buFont typeface="Arial"/>
              <a:buChar char="•"/>
            </a:pPr>
            <a:r>
              <a:rPr lang="en-US" sz="2000" err="1">
                <a:solidFill>
                  <a:schemeClr val="accent1"/>
                </a:solidFill>
                <a:latin typeface="Nunito"/>
              </a:rPr>
              <a:t>single_quoted</a:t>
            </a:r>
            <a:r>
              <a:rPr lang="en-US" sz="2000">
                <a:solidFill>
                  <a:schemeClr val="accent1"/>
                </a:solidFill>
                <a:latin typeface="Nunito"/>
              </a:rPr>
              <a:t> = 'Hello, World!'</a:t>
            </a:r>
          </a:p>
          <a:p>
            <a:pPr marL="1270000" lvl="2" indent="-342900">
              <a:spcBef>
                <a:spcPts val="805"/>
              </a:spcBef>
              <a:buFont typeface="Arial"/>
              <a:buChar char="•"/>
            </a:pPr>
            <a:r>
              <a:rPr lang="en-US" sz="2000" err="1">
                <a:solidFill>
                  <a:schemeClr val="accent1"/>
                </a:solidFill>
                <a:latin typeface="Nunito"/>
              </a:rPr>
              <a:t>double_quoted</a:t>
            </a:r>
            <a:r>
              <a:rPr lang="en-US" sz="2000">
                <a:solidFill>
                  <a:schemeClr val="accent1"/>
                </a:solidFill>
                <a:latin typeface="Nunito"/>
              </a:rPr>
              <a:t> = "Python is great!“</a:t>
            </a:r>
          </a:p>
          <a:p>
            <a:pPr marL="1270000" lvl="2" indent="-342900">
              <a:spcBef>
                <a:spcPts val="805"/>
              </a:spcBef>
              <a:buFont typeface="Arial"/>
              <a:buChar char="•"/>
            </a:pPr>
            <a:r>
              <a:rPr lang="en-US" sz="2000" err="1">
                <a:solidFill>
                  <a:schemeClr val="accent1"/>
                </a:solidFill>
                <a:latin typeface="Nunito"/>
              </a:rPr>
              <a:t>triple_quoted</a:t>
            </a:r>
            <a:r>
              <a:rPr lang="en-US" sz="2000">
                <a:solidFill>
                  <a:schemeClr val="accent1"/>
                </a:solidFill>
                <a:latin typeface="Nunito"/>
              </a:rPr>
              <a:t> = '''This is a </a:t>
            </a:r>
            <a:endParaRPr lang="en-US">
              <a:solidFill>
                <a:schemeClr val="accent1"/>
              </a:solidFill>
              <a:latin typeface="Calibri"/>
              <a:ea typeface="Calibri"/>
              <a:cs typeface="Calibri"/>
            </a:endParaRPr>
          </a:p>
          <a:p>
            <a:pPr marL="927100" lvl="2">
              <a:spcBef>
                <a:spcPts val="805"/>
              </a:spcBef>
            </a:pPr>
            <a:r>
              <a:rPr lang="en-US" sz="2000">
                <a:solidFill>
                  <a:schemeClr val="accent1"/>
                </a:solidFill>
                <a:latin typeface="Nunito"/>
              </a:rPr>
              <a:t>                                    multi-line string.'''</a:t>
            </a:r>
            <a:endParaRPr lang="en-US">
              <a:solidFill>
                <a:schemeClr val="accent1"/>
              </a:solidFill>
              <a:ea typeface="Calibri"/>
              <a:cs typeface="Calibri"/>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00922" y="258303"/>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p:spTree>
    <p:extLst>
      <p:ext uri="{BB962C8B-B14F-4D97-AF65-F5344CB8AC3E}">
        <p14:creationId xmlns:p14="http://schemas.microsoft.com/office/powerpoint/2010/main" val="538608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637945" y="1123097"/>
            <a:ext cx="11291666" cy="4503797"/>
          </a:xfrm>
          <a:prstGeom prst="rect">
            <a:avLst/>
          </a:prstGeom>
          <a:noFill/>
        </p:spPr>
        <p:txBody>
          <a:bodyPr wrap="square" lIns="91440" tIns="45720" rIns="91440" bIns="45720" anchor="t">
            <a:spAutoFit/>
          </a:bodyPr>
          <a:lstStyle/>
          <a:p>
            <a:pPr marL="469900" lvl="1">
              <a:spcBef>
                <a:spcPts val="805"/>
              </a:spcBef>
            </a:pPr>
            <a:r>
              <a:rPr lang="en-US" sz="2000" b="1">
                <a:latin typeface="Nunito"/>
              </a:rPr>
              <a:t>String Concatenation: </a:t>
            </a:r>
            <a:r>
              <a:rPr lang="en-US" sz="2000">
                <a:latin typeface="Nunito"/>
              </a:rPr>
              <a:t>You can concatenate (combine) strings using the + operator.</a:t>
            </a:r>
            <a:endParaRPr lang="en-US"/>
          </a:p>
          <a:p>
            <a:pPr marL="927100" lvl="2">
              <a:spcBef>
                <a:spcPts val="805"/>
              </a:spcBef>
            </a:pPr>
            <a:r>
              <a:rPr lang="en-US" sz="2000" err="1">
                <a:solidFill>
                  <a:schemeClr val="accent1"/>
                </a:solidFill>
                <a:latin typeface="Nunito"/>
              </a:rPr>
              <a:t>first_name</a:t>
            </a:r>
            <a:r>
              <a:rPr lang="en-US" sz="2000">
                <a:solidFill>
                  <a:schemeClr val="accent1"/>
                </a:solidFill>
                <a:latin typeface="Nunito"/>
              </a:rPr>
              <a:t> = "John"</a:t>
            </a:r>
          </a:p>
          <a:p>
            <a:pPr marL="927100" lvl="2">
              <a:spcBef>
                <a:spcPts val="805"/>
              </a:spcBef>
            </a:pPr>
            <a:r>
              <a:rPr lang="en-US" sz="2000" err="1">
                <a:solidFill>
                  <a:schemeClr val="accent1"/>
                </a:solidFill>
                <a:latin typeface="Nunito"/>
              </a:rPr>
              <a:t>last_name</a:t>
            </a:r>
            <a:r>
              <a:rPr lang="en-US" sz="2000">
                <a:solidFill>
                  <a:schemeClr val="accent1"/>
                </a:solidFill>
                <a:latin typeface="Nunito"/>
              </a:rPr>
              <a:t> = "Doe"</a:t>
            </a:r>
          </a:p>
          <a:p>
            <a:pPr marL="927100" lvl="2">
              <a:spcBef>
                <a:spcPts val="805"/>
              </a:spcBef>
            </a:pPr>
            <a:r>
              <a:rPr lang="en-US" sz="2000" err="1">
                <a:solidFill>
                  <a:schemeClr val="accent1"/>
                </a:solidFill>
                <a:latin typeface="Nunito"/>
              </a:rPr>
              <a:t>full_name</a:t>
            </a:r>
            <a:r>
              <a:rPr lang="en-US" sz="2000">
                <a:solidFill>
                  <a:schemeClr val="accent1"/>
                </a:solidFill>
                <a:latin typeface="Nunito"/>
              </a:rPr>
              <a:t> = </a:t>
            </a:r>
            <a:r>
              <a:rPr lang="en-US" sz="2000" err="1">
                <a:solidFill>
                  <a:schemeClr val="accent1"/>
                </a:solidFill>
                <a:latin typeface="Nunito"/>
              </a:rPr>
              <a:t>first_name</a:t>
            </a:r>
            <a:r>
              <a:rPr lang="en-US" sz="2000">
                <a:solidFill>
                  <a:schemeClr val="accent1"/>
                </a:solidFill>
                <a:latin typeface="Nunito"/>
              </a:rPr>
              <a:t> + " " + </a:t>
            </a:r>
            <a:r>
              <a:rPr lang="en-US" sz="2000" err="1">
                <a:solidFill>
                  <a:schemeClr val="accent1"/>
                </a:solidFill>
                <a:latin typeface="Nunito"/>
              </a:rPr>
              <a:t>last_name</a:t>
            </a:r>
            <a:r>
              <a:rPr lang="en-US" sz="2000">
                <a:solidFill>
                  <a:schemeClr val="accent1"/>
                </a:solidFill>
                <a:latin typeface="Nunito"/>
              </a:rPr>
              <a:t>  </a:t>
            </a:r>
            <a:r>
              <a:rPr lang="en-US" sz="2000">
                <a:solidFill>
                  <a:schemeClr val="accent1"/>
                </a:solidFill>
                <a:latin typeface="Nunito"/>
                <a:sym typeface="Wingdings" panose="05000000000000000000" pitchFamily="2" charset="2"/>
              </a:rPr>
              <a:t> --&gt; </a:t>
            </a:r>
            <a:r>
              <a:rPr lang="en-US" sz="2000">
                <a:solidFill>
                  <a:schemeClr val="accent1"/>
                </a:solidFill>
                <a:latin typeface="Nunito"/>
              </a:rPr>
              <a:t> "John Doe“</a:t>
            </a:r>
          </a:p>
          <a:p>
            <a:pPr marL="469900" lvl="1">
              <a:spcBef>
                <a:spcPts val="805"/>
              </a:spcBef>
            </a:pPr>
            <a:endParaRPr lang="en-US" sz="2000" b="1">
              <a:latin typeface="Nunito"/>
            </a:endParaRPr>
          </a:p>
          <a:p>
            <a:pPr marL="469900" lvl="1">
              <a:spcBef>
                <a:spcPts val="805"/>
              </a:spcBef>
            </a:pPr>
            <a:r>
              <a:rPr lang="en-US" sz="2000" b="1">
                <a:latin typeface="Nunito"/>
              </a:rPr>
              <a:t>String Length: You can find the length of a string using the </a:t>
            </a:r>
            <a:r>
              <a:rPr lang="en-US" sz="2000" b="1" err="1">
                <a:latin typeface="Nunito"/>
              </a:rPr>
              <a:t>len</a:t>
            </a:r>
            <a:r>
              <a:rPr lang="en-US" sz="2000" b="1">
                <a:latin typeface="Nunito"/>
              </a:rPr>
              <a:t>() function</a:t>
            </a:r>
          </a:p>
          <a:p>
            <a:pPr marL="927100" lvl="2">
              <a:spcBef>
                <a:spcPts val="805"/>
              </a:spcBef>
            </a:pPr>
            <a:r>
              <a:rPr lang="en-US" sz="2000">
                <a:solidFill>
                  <a:schemeClr val="accent1"/>
                </a:solidFill>
                <a:latin typeface="Nunito"/>
              </a:rPr>
              <a:t>text = "Python"</a:t>
            </a:r>
          </a:p>
          <a:p>
            <a:pPr marL="927100" lvl="2">
              <a:spcBef>
                <a:spcPts val="805"/>
              </a:spcBef>
            </a:pPr>
            <a:r>
              <a:rPr lang="en-US" sz="2000">
                <a:solidFill>
                  <a:schemeClr val="accent1"/>
                </a:solidFill>
                <a:latin typeface="Nunito"/>
              </a:rPr>
              <a:t>length = </a:t>
            </a:r>
            <a:r>
              <a:rPr lang="en-US" sz="2000" err="1">
                <a:solidFill>
                  <a:schemeClr val="accent1"/>
                </a:solidFill>
                <a:latin typeface="Nunito"/>
              </a:rPr>
              <a:t>len</a:t>
            </a:r>
            <a:r>
              <a:rPr lang="en-US" sz="2000">
                <a:solidFill>
                  <a:schemeClr val="accent1"/>
                </a:solidFill>
                <a:latin typeface="Nunito"/>
              </a:rPr>
              <a:t>(text) --&gt;  6</a:t>
            </a:r>
          </a:p>
          <a:p>
            <a:pPr marL="469900" lvl="1">
              <a:spcBef>
                <a:spcPts val="805"/>
              </a:spcBef>
            </a:pPr>
            <a:endParaRPr lang="en-US" sz="2000" b="1">
              <a:latin typeface="Nunito"/>
            </a:endParaRPr>
          </a:p>
          <a:p>
            <a:pPr marL="469900" lvl="1">
              <a:spcBef>
                <a:spcPts val="805"/>
              </a:spcBef>
            </a:pPr>
            <a:endParaRPr lang="en-US" sz="2000" b="1">
              <a:latin typeface="Nunito"/>
            </a:endParaRPr>
          </a:p>
          <a:p>
            <a:pPr marL="469900" lvl="1">
              <a:spcBef>
                <a:spcPts val="805"/>
              </a:spcBef>
            </a:pPr>
            <a:endParaRPr lang="en-US" sz="2000" b="1" err="1">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00922" y="258303"/>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p:spTree>
    <p:extLst>
      <p:ext uri="{BB962C8B-B14F-4D97-AF65-F5344CB8AC3E}">
        <p14:creationId xmlns:p14="http://schemas.microsoft.com/office/powerpoint/2010/main" val="1900155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829994" y="1123097"/>
            <a:ext cx="11099617" cy="707886"/>
          </a:xfrm>
          <a:prstGeom prst="rect">
            <a:avLst/>
          </a:prstGeom>
          <a:noFill/>
        </p:spPr>
        <p:txBody>
          <a:bodyPr wrap="square">
            <a:spAutoFit/>
          </a:bodyPr>
          <a:lstStyle/>
          <a:p>
            <a:pPr marL="12700">
              <a:spcBef>
                <a:spcPts val="805"/>
              </a:spcBef>
            </a:pPr>
            <a:r>
              <a:rPr lang="en-US" sz="2000" b="1">
                <a:latin typeface="Nunito" pitchFamily="2" charset="0"/>
              </a:rPr>
              <a:t>String Indexing: </a:t>
            </a:r>
            <a:r>
              <a:rPr lang="en-US" sz="2000">
                <a:latin typeface="Nunito" pitchFamily="2" charset="0"/>
              </a:rPr>
              <a:t>Strings are zero-indexed, meaning the first character has an index of 0, the second character has an index of 1, and so on.</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1859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p:graphicFrame>
        <p:nvGraphicFramePr>
          <p:cNvPr id="4" name="Table 3">
            <a:extLst>
              <a:ext uri="{FF2B5EF4-FFF2-40B4-BE49-F238E27FC236}">
                <a16:creationId xmlns:a16="http://schemas.microsoft.com/office/drawing/2014/main" id="{FA028615-A409-ED8B-8A8B-DF66EB95A5BC}"/>
              </a:ext>
            </a:extLst>
          </p:cNvPr>
          <p:cNvGraphicFramePr>
            <a:graphicFrameLocks noGrp="1"/>
          </p:cNvGraphicFramePr>
          <p:nvPr>
            <p:extLst>
              <p:ext uri="{D42A27DB-BD31-4B8C-83A1-F6EECF244321}">
                <p14:modId xmlns:p14="http://schemas.microsoft.com/office/powerpoint/2010/main" val="2078574225"/>
              </p:ext>
            </p:extLst>
          </p:nvPr>
        </p:nvGraphicFramePr>
        <p:xfrm>
          <a:off x="2550392" y="2636044"/>
          <a:ext cx="7091216" cy="1297724"/>
        </p:xfrm>
        <a:graphic>
          <a:graphicData uri="http://schemas.openxmlformats.org/drawingml/2006/table">
            <a:tbl>
              <a:tblPr/>
              <a:tblGrid>
                <a:gridCol w="1181869">
                  <a:extLst>
                    <a:ext uri="{9D8B030D-6E8A-4147-A177-3AD203B41FA5}">
                      <a16:colId xmlns:a16="http://schemas.microsoft.com/office/drawing/2014/main" val="621887056"/>
                    </a:ext>
                  </a:extLst>
                </a:gridCol>
                <a:gridCol w="1181869">
                  <a:extLst>
                    <a:ext uri="{9D8B030D-6E8A-4147-A177-3AD203B41FA5}">
                      <a16:colId xmlns:a16="http://schemas.microsoft.com/office/drawing/2014/main" val="1953778620"/>
                    </a:ext>
                  </a:extLst>
                </a:gridCol>
                <a:gridCol w="1140031">
                  <a:extLst>
                    <a:ext uri="{9D8B030D-6E8A-4147-A177-3AD203B41FA5}">
                      <a16:colId xmlns:a16="http://schemas.microsoft.com/office/drawing/2014/main" val="374463346"/>
                    </a:ext>
                  </a:extLst>
                </a:gridCol>
                <a:gridCol w="1234029">
                  <a:extLst>
                    <a:ext uri="{9D8B030D-6E8A-4147-A177-3AD203B41FA5}">
                      <a16:colId xmlns:a16="http://schemas.microsoft.com/office/drawing/2014/main" val="2282099147"/>
                    </a:ext>
                  </a:extLst>
                </a:gridCol>
                <a:gridCol w="1171549">
                  <a:extLst>
                    <a:ext uri="{9D8B030D-6E8A-4147-A177-3AD203B41FA5}">
                      <a16:colId xmlns:a16="http://schemas.microsoft.com/office/drawing/2014/main" val="14784523"/>
                    </a:ext>
                  </a:extLst>
                </a:gridCol>
                <a:gridCol w="1181869">
                  <a:extLst>
                    <a:ext uri="{9D8B030D-6E8A-4147-A177-3AD203B41FA5}">
                      <a16:colId xmlns:a16="http://schemas.microsoft.com/office/drawing/2014/main" val="2756413325"/>
                    </a:ext>
                  </a:extLst>
                </a:gridCol>
              </a:tblGrid>
              <a:tr h="406607">
                <a:tc>
                  <a:txBody>
                    <a:bodyPr/>
                    <a:lstStyle/>
                    <a:p>
                      <a:pPr algn="ctr" fontAlgn="base"/>
                      <a:r>
                        <a:rPr lang="en-IN" sz="2000" b="0" i="0">
                          <a:solidFill>
                            <a:srgbClr val="000000"/>
                          </a:solidFill>
                          <a:effectLst/>
                          <a:latin typeface="Nunito" pitchFamily="2" charset="0"/>
                        </a:rPr>
                        <a:t>-6</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pitchFamily="2" charset="0"/>
                        </a:rPr>
                        <a:t>-5</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pitchFamily="2" charset="0"/>
                        </a:rPr>
                        <a:t>-4​</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pitchFamily="2" charset="0"/>
                        </a:rPr>
                        <a:t>-3​</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pitchFamily="2" charset="0"/>
                        </a:rPr>
                        <a:t>-2​</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pitchFamily="2" charset="0"/>
                        </a:rPr>
                        <a:t>-1</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2932686732"/>
                  </a:ext>
                </a:extLst>
              </a:tr>
              <a:tr h="484510">
                <a:tc>
                  <a:txBody>
                    <a:bodyPr/>
                    <a:lstStyle/>
                    <a:p>
                      <a:pPr algn="ctr" fontAlgn="base"/>
                      <a:r>
                        <a:rPr lang="en-IN" sz="2000" b="1" i="0">
                          <a:solidFill>
                            <a:srgbClr val="FFFFFF"/>
                          </a:solidFill>
                          <a:effectLst/>
                          <a:latin typeface="Nunito" pitchFamily="2" charset="0"/>
                        </a:rPr>
                        <a:t>P</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pitchFamily="2" charset="0"/>
                        </a:rPr>
                        <a:t>Y​</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pitchFamily="2" charset="0"/>
                        </a:rPr>
                        <a:t>T​</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pitchFamily="2" charset="0"/>
                        </a:rPr>
                        <a:t>H​</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pitchFamily="2" charset="0"/>
                        </a:rPr>
                        <a:t>O​</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pitchFamily="2" charset="0"/>
                        </a:rPr>
                        <a:t>N​</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3680760040"/>
                  </a:ext>
                </a:extLst>
              </a:tr>
              <a:tr h="406607">
                <a:tc>
                  <a:txBody>
                    <a:bodyPr/>
                    <a:lstStyle/>
                    <a:p>
                      <a:pPr algn="ctr" fontAlgn="base"/>
                      <a:r>
                        <a:rPr lang="en-IN" sz="2000" b="0" i="0">
                          <a:solidFill>
                            <a:srgbClr val="000000"/>
                          </a:solidFill>
                          <a:effectLst/>
                          <a:latin typeface="Nunito" pitchFamily="2" charset="0"/>
                        </a:rPr>
                        <a:t>0​</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pitchFamily="2" charset="0"/>
                        </a:rPr>
                        <a:t>1​</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pitchFamily="2" charset="0"/>
                        </a:rPr>
                        <a:t>2​</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pitchFamily="2" charset="0"/>
                        </a:rPr>
                        <a:t>3​</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pitchFamily="2" charset="0"/>
                        </a:rPr>
                        <a:t>4​</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pitchFamily="2" charset="0"/>
                        </a:rPr>
                        <a:t>5​</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extLst>
                  <a:ext uri="{0D108BD9-81ED-4DB2-BD59-A6C34878D82A}">
                    <a16:rowId xmlns:a16="http://schemas.microsoft.com/office/drawing/2014/main" val="3700548930"/>
                  </a:ext>
                </a:extLst>
              </a:tr>
            </a:tbl>
          </a:graphicData>
        </a:graphic>
      </p:graphicFrame>
      <p:sp>
        <p:nvSpPr>
          <p:cNvPr id="7" name="TextBox 6">
            <a:extLst>
              <a:ext uri="{FF2B5EF4-FFF2-40B4-BE49-F238E27FC236}">
                <a16:creationId xmlns:a16="http://schemas.microsoft.com/office/drawing/2014/main" id="{B96204F5-C25D-ADCF-FA4D-B50DFAF88C20}"/>
              </a:ext>
            </a:extLst>
          </p:cNvPr>
          <p:cNvSpPr txBox="1"/>
          <p:nvPr/>
        </p:nvSpPr>
        <p:spPr>
          <a:xfrm>
            <a:off x="2550392" y="4092498"/>
            <a:ext cx="1759712" cy="646331"/>
          </a:xfrm>
          <a:prstGeom prst="rect">
            <a:avLst/>
          </a:prstGeom>
          <a:noFill/>
        </p:spPr>
        <p:txBody>
          <a:bodyPr wrap="none" rtlCol="0">
            <a:spAutoFit/>
          </a:bodyPr>
          <a:lstStyle/>
          <a:p>
            <a:pPr algn="ctr"/>
            <a:r>
              <a:rPr lang="en-US"/>
              <a:t>Positive Indexing</a:t>
            </a:r>
          </a:p>
          <a:p>
            <a:pPr algn="ctr"/>
            <a:r>
              <a:rPr lang="en-US"/>
              <a:t>(Left to Right)</a:t>
            </a:r>
          </a:p>
        </p:txBody>
      </p:sp>
      <p:sp>
        <p:nvSpPr>
          <p:cNvPr id="10" name="TextBox 9">
            <a:extLst>
              <a:ext uri="{FF2B5EF4-FFF2-40B4-BE49-F238E27FC236}">
                <a16:creationId xmlns:a16="http://schemas.microsoft.com/office/drawing/2014/main" id="{599B3BA3-66E0-9189-EF20-832DF7ED3455}"/>
              </a:ext>
            </a:extLst>
          </p:cNvPr>
          <p:cNvSpPr txBox="1"/>
          <p:nvPr/>
        </p:nvSpPr>
        <p:spPr>
          <a:xfrm>
            <a:off x="7782701" y="1888581"/>
            <a:ext cx="1858907" cy="646331"/>
          </a:xfrm>
          <a:prstGeom prst="rect">
            <a:avLst/>
          </a:prstGeom>
          <a:noFill/>
        </p:spPr>
        <p:txBody>
          <a:bodyPr wrap="square" rtlCol="0">
            <a:spAutoFit/>
          </a:bodyPr>
          <a:lstStyle/>
          <a:p>
            <a:pPr algn="ctr"/>
            <a:r>
              <a:rPr lang="en-US"/>
              <a:t>Negative Indexing</a:t>
            </a:r>
          </a:p>
          <a:p>
            <a:pPr algn="ctr"/>
            <a:r>
              <a:rPr lang="en-US"/>
              <a:t>(Right to Left)</a:t>
            </a:r>
          </a:p>
        </p:txBody>
      </p:sp>
      <p:cxnSp>
        <p:nvCxnSpPr>
          <p:cNvPr id="12" name="Straight Arrow Connector 11">
            <a:extLst>
              <a:ext uri="{FF2B5EF4-FFF2-40B4-BE49-F238E27FC236}">
                <a16:creationId xmlns:a16="http://schemas.microsoft.com/office/drawing/2014/main" id="{68B3F227-B08C-5AB1-278B-11559F80B6EE}"/>
              </a:ext>
            </a:extLst>
          </p:cNvPr>
          <p:cNvCxnSpPr>
            <a:stCxn id="10" idx="1"/>
          </p:cNvCxnSpPr>
          <p:nvPr/>
        </p:nvCxnSpPr>
        <p:spPr>
          <a:xfrm flipH="1">
            <a:off x="5243477" y="2195418"/>
            <a:ext cx="24575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88D062-5548-CBAC-06E2-A6201F5C5230}"/>
              </a:ext>
            </a:extLst>
          </p:cNvPr>
          <p:cNvCxnSpPr>
            <a:stCxn id="7" idx="3"/>
          </p:cNvCxnSpPr>
          <p:nvPr/>
        </p:nvCxnSpPr>
        <p:spPr>
          <a:xfrm flipV="1">
            <a:off x="4310104" y="4415663"/>
            <a:ext cx="27056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F9D9E9D-EE65-142F-0438-26ACAE8F08D1}"/>
              </a:ext>
            </a:extLst>
          </p:cNvPr>
          <p:cNvSpPr txBox="1"/>
          <p:nvPr/>
        </p:nvSpPr>
        <p:spPr>
          <a:xfrm>
            <a:off x="1248271" y="4978690"/>
            <a:ext cx="6214235" cy="1631216"/>
          </a:xfrm>
          <a:prstGeom prst="rect">
            <a:avLst/>
          </a:prstGeom>
          <a:noFill/>
        </p:spPr>
        <p:txBody>
          <a:bodyPr wrap="square" lIns="91440" tIns="45720" rIns="91440" bIns="45720" anchor="t">
            <a:spAutoFit/>
          </a:bodyPr>
          <a:lstStyle/>
          <a:p>
            <a:pPr marL="12700">
              <a:spcBef>
                <a:spcPts val="805"/>
              </a:spcBef>
            </a:pPr>
            <a:r>
              <a:rPr lang="en-US" sz="2000" b="1">
                <a:latin typeface="Nunito"/>
              </a:rPr>
              <a:t>Example:</a:t>
            </a:r>
          </a:p>
          <a:p>
            <a:pPr marL="469900" lvl="1">
              <a:spcBef>
                <a:spcPts val="805"/>
              </a:spcBef>
            </a:pPr>
            <a:r>
              <a:rPr lang="en-US" sz="2000">
                <a:solidFill>
                  <a:schemeClr val="accent1"/>
                </a:solidFill>
                <a:latin typeface="Nunito"/>
              </a:rPr>
              <a:t>text = "Python"</a:t>
            </a:r>
          </a:p>
          <a:p>
            <a:pPr marL="469900" lvl="1">
              <a:spcBef>
                <a:spcPts val="805"/>
              </a:spcBef>
            </a:pPr>
            <a:r>
              <a:rPr lang="en-US" sz="2000" err="1">
                <a:solidFill>
                  <a:schemeClr val="accent1"/>
                </a:solidFill>
                <a:latin typeface="Nunito"/>
              </a:rPr>
              <a:t>first_char</a:t>
            </a:r>
            <a:r>
              <a:rPr lang="en-US" sz="2000">
                <a:solidFill>
                  <a:schemeClr val="accent1"/>
                </a:solidFill>
                <a:latin typeface="Nunito"/>
              </a:rPr>
              <a:t> = text[0]  </a:t>
            </a:r>
            <a:r>
              <a:rPr lang="en-US" sz="2000">
                <a:solidFill>
                  <a:schemeClr val="accent1"/>
                </a:solidFill>
                <a:latin typeface="Nunito"/>
                <a:sym typeface="Wingdings" panose="05000000000000000000" pitchFamily="2" charset="2"/>
              </a:rPr>
              <a:t></a:t>
            </a:r>
            <a:r>
              <a:rPr lang="en-US" sz="2000">
                <a:solidFill>
                  <a:schemeClr val="accent1"/>
                </a:solidFill>
                <a:latin typeface="Nunito"/>
              </a:rPr>
              <a:t> "P" (first character)</a:t>
            </a:r>
          </a:p>
          <a:p>
            <a:pPr marL="469900" lvl="1">
              <a:spcBef>
                <a:spcPts val="805"/>
              </a:spcBef>
            </a:pPr>
            <a:r>
              <a:rPr lang="en-US" sz="2000" err="1">
                <a:solidFill>
                  <a:schemeClr val="accent1"/>
                </a:solidFill>
                <a:latin typeface="Nunito"/>
              </a:rPr>
              <a:t>third_char</a:t>
            </a:r>
            <a:r>
              <a:rPr lang="en-US" sz="2000">
                <a:solidFill>
                  <a:schemeClr val="accent1"/>
                </a:solidFill>
                <a:latin typeface="Nunito"/>
              </a:rPr>
              <a:t> = text[2]  </a:t>
            </a:r>
            <a:r>
              <a:rPr lang="en-US" sz="2000">
                <a:solidFill>
                  <a:schemeClr val="accent1"/>
                </a:solidFill>
                <a:latin typeface="Nunito"/>
                <a:sym typeface="Wingdings" panose="05000000000000000000" pitchFamily="2" charset="2"/>
              </a:rPr>
              <a:t></a:t>
            </a:r>
            <a:r>
              <a:rPr lang="en-US" sz="2000">
                <a:solidFill>
                  <a:schemeClr val="accent1"/>
                </a:solidFill>
                <a:latin typeface="Nunito"/>
              </a:rPr>
              <a:t> "t" (third character)</a:t>
            </a:r>
          </a:p>
        </p:txBody>
      </p:sp>
    </p:spTree>
    <p:extLst>
      <p:ext uri="{BB962C8B-B14F-4D97-AF65-F5344CB8AC3E}">
        <p14:creationId xmlns:p14="http://schemas.microsoft.com/office/powerpoint/2010/main" val="2370986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829994" y="1123097"/>
            <a:ext cx="11099617" cy="1426031"/>
          </a:xfrm>
          <a:prstGeom prst="rect">
            <a:avLst/>
          </a:prstGeom>
          <a:noFill/>
        </p:spPr>
        <p:txBody>
          <a:bodyPr wrap="square">
            <a:spAutoFit/>
          </a:bodyPr>
          <a:lstStyle/>
          <a:p>
            <a:pPr marL="12700">
              <a:spcBef>
                <a:spcPts val="805"/>
              </a:spcBef>
            </a:pPr>
            <a:r>
              <a:rPr lang="en-US" sz="2000" b="1">
                <a:latin typeface="Nunito" pitchFamily="2" charset="0"/>
              </a:rPr>
              <a:t>String Slicing: </a:t>
            </a:r>
            <a:r>
              <a:rPr lang="en-US" sz="2000">
                <a:latin typeface="Nunito" pitchFamily="2" charset="0"/>
              </a:rPr>
              <a:t>Slicing allows you to extract a portion (substring) of a string by specifying a range of indices.</a:t>
            </a:r>
          </a:p>
          <a:p>
            <a:pPr marL="12700">
              <a:spcBef>
                <a:spcPts val="805"/>
              </a:spcBef>
            </a:pPr>
            <a:r>
              <a:rPr lang="en-US" sz="2000">
                <a:latin typeface="Nunito" pitchFamily="2" charset="0"/>
              </a:rPr>
              <a:t>The syntax for slicing is </a:t>
            </a:r>
            <a:r>
              <a:rPr lang="en-US" sz="2000" b="1">
                <a:latin typeface="Nunito" pitchFamily="2" charset="0"/>
              </a:rPr>
              <a:t>string[</a:t>
            </a:r>
            <a:r>
              <a:rPr lang="en-US" sz="2000" b="1" err="1">
                <a:latin typeface="Nunito" pitchFamily="2" charset="0"/>
              </a:rPr>
              <a:t>start:end:steps</a:t>
            </a:r>
            <a:r>
              <a:rPr lang="en-US" sz="2000" b="1">
                <a:latin typeface="Nunito" pitchFamily="2" charset="0"/>
              </a:rPr>
              <a:t>]</a:t>
            </a:r>
            <a:r>
              <a:rPr lang="en-US" sz="2000">
                <a:latin typeface="Nunito" pitchFamily="2" charset="0"/>
              </a:rPr>
              <a:t>, where </a:t>
            </a:r>
            <a:r>
              <a:rPr lang="en-US" sz="2000" u="sng">
                <a:latin typeface="Nunito" pitchFamily="2" charset="0"/>
              </a:rPr>
              <a:t>start</a:t>
            </a:r>
            <a:r>
              <a:rPr lang="en-US" sz="2000">
                <a:latin typeface="Nunito" pitchFamily="2" charset="0"/>
              </a:rPr>
              <a:t> is the index of the first character you want to include, and </a:t>
            </a:r>
            <a:r>
              <a:rPr lang="en-US" sz="2000" u="sng">
                <a:latin typeface="Nunito" pitchFamily="2" charset="0"/>
              </a:rPr>
              <a:t>end</a:t>
            </a:r>
            <a:r>
              <a:rPr lang="en-US" sz="2000">
                <a:latin typeface="Nunito" pitchFamily="2" charset="0"/>
              </a:rPr>
              <a:t> is the index of the first character you want to exclude.</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3383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p:graphicFrame>
        <p:nvGraphicFramePr>
          <p:cNvPr id="4" name="Table 3">
            <a:extLst>
              <a:ext uri="{FF2B5EF4-FFF2-40B4-BE49-F238E27FC236}">
                <a16:creationId xmlns:a16="http://schemas.microsoft.com/office/drawing/2014/main" id="{FA028615-A409-ED8B-8A8B-DF66EB95A5BC}"/>
              </a:ext>
            </a:extLst>
          </p:cNvPr>
          <p:cNvGraphicFramePr>
            <a:graphicFrameLocks noGrp="1"/>
          </p:cNvGraphicFramePr>
          <p:nvPr>
            <p:extLst>
              <p:ext uri="{D42A27DB-BD31-4B8C-83A1-F6EECF244321}">
                <p14:modId xmlns:p14="http://schemas.microsoft.com/office/powerpoint/2010/main" val="3660956619"/>
              </p:ext>
            </p:extLst>
          </p:nvPr>
        </p:nvGraphicFramePr>
        <p:xfrm>
          <a:off x="240332" y="3811261"/>
          <a:ext cx="7091216" cy="1297724"/>
        </p:xfrm>
        <a:graphic>
          <a:graphicData uri="http://schemas.openxmlformats.org/drawingml/2006/table">
            <a:tbl>
              <a:tblPr/>
              <a:tblGrid>
                <a:gridCol w="1181869">
                  <a:extLst>
                    <a:ext uri="{9D8B030D-6E8A-4147-A177-3AD203B41FA5}">
                      <a16:colId xmlns:a16="http://schemas.microsoft.com/office/drawing/2014/main" val="621887056"/>
                    </a:ext>
                  </a:extLst>
                </a:gridCol>
                <a:gridCol w="1181869">
                  <a:extLst>
                    <a:ext uri="{9D8B030D-6E8A-4147-A177-3AD203B41FA5}">
                      <a16:colId xmlns:a16="http://schemas.microsoft.com/office/drawing/2014/main" val="1953778620"/>
                    </a:ext>
                  </a:extLst>
                </a:gridCol>
                <a:gridCol w="1140031">
                  <a:extLst>
                    <a:ext uri="{9D8B030D-6E8A-4147-A177-3AD203B41FA5}">
                      <a16:colId xmlns:a16="http://schemas.microsoft.com/office/drawing/2014/main" val="374463346"/>
                    </a:ext>
                  </a:extLst>
                </a:gridCol>
                <a:gridCol w="1234029">
                  <a:extLst>
                    <a:ext uri="{9D8B030D-6E8A-4147-A177-3AD203B41FA5}">
                      <a16:colId xmlns:a16="http://schemas.microsoft.com/office/drawing/2014/main" val="2282099147"/>
                    </a:ext>
                  </a:extLst>
                </a:gridCol>
                <a:gridCol w="1171549">
                  <a:extLst>
                    <a:ext uri="{9D8B030D-6E8A-4147-A177-3AD203B41FA5}">
                      <a16:colId xmlns:a16="http://schemas.microsoft.com/office/drawing/2014/main" val="14784523"/>
                    </a:ext>
                  </a:extLst>
                </a:gridCol>
                <a:gridCol w="1181869">
                  <a:extLst>
                    <a:ext uri="{9D8B030D-6E8A-4147-A177-3AD203B41FA5}">
                      <a16:colId xmlns:a16="http://schemas.microsoft.com/office/drawing/2014/main" val="2756413325"/>
                    </a:ext>
                  </a:extLst>
                </a:gridCol>
              </a:tblGrid>
              <a:tr h="406607">
                <a:tc>
                  <a:txBody>
                    <a:bodyPr/>
                    <a:lstStyle/>
                    <a:p>
                      <a:pPr algn="ctr" fontAlgn="base"/>
                      <a:r>
                        <a:rPr lang="en-IN" sz="2000" b="0" i="0">
                          <a:solidFill>
                            <a:srgbClr val="000000"/>
                          </a:solidFill>
                          <a:effectLst/>
                          <a:latin typeface="Nunito"/>
                        </a:rPr>
                        <a:t>-6</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a:rPr>
                        <a:t>-5</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a:rPr>
                        <a:t>-4​</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a:rPr>
                        <a:t>-3​</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a:rPr>
                        <a:t>-2​</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algn="ctr" fontAlgn="base"/>
                      <a:r>
                        <a:rPr lang="en-IN" sz="2000" b="0" i="0">
                          <a:solidFill>
                            <a:srgbClr val="000000"/>
                          </a:solidFill>
                          <a:effectLst/>
                          <a:latin typeface="Nunito"/>
                        </a:rPr>
                        <a:t>-1</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2932686732"/>
                  </a:ext>
                </a:extLst>
              </a:tr>
              <a:tr h="484510">
                <a:tc>
                  <a:txBody>
                    <a:bodyPr/>
                    <a:lstStyle/>
                    <a:p>
                      <a:pPr algn="ctr" fontAlgn="base"/>
                      <a:r>
                        <a:rPr lang="en-IN" sz="2000" b="1" i="0">
                          <a:solidFill>
                            <a:srgbClr val="FFFFFF"/>
                          </a:solidFill>
                          <a:effectLst/>
                          <a:latin typeface="Nunito"/>
                        </a:rPr>
                        <a:t>P</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a:rPr>
                        <a:t>Y​</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a:rPr>
                        <a:t>T​</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a:rPr>
                        <a:t>H​</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a:rPr>
                        <a:t>O​</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tc>
                  <a:txBody>
                    <a:bodyPr/>
                    <a:lstStyle/>
                    <a:p>
                      <a:pPr algn="ctr" fontAlgn="base"/>
                      <a:r>
                        <a:rPr lang="en-IN" sz="2000" b="1" i="0">
                          <a:solidFill>
                            <a:srgbClr val="FFFFFF"/>
                          </a:solidFill>
                          <a:effectLst/>
                          <a:latin typeface="Nunito"/>
                        </a:rPr>
                        <a:t>N​</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3680760040"/>
                  </a:ext>
                </a:extLst>
              </a:tr>
              <a:tr h="406607">
                <a:tc>
                  <a:txBody>
                    <a:bodyPr/>
                    <a:lstStyle/>
                    <a:p>
                      <a:pPr algn="ctr" fontAlgn="base"/>
                      <a:r>
                        <a:rPr lang="en-IN" sz="2000" b="0" i="0">
                          <a:solidFill>
                            <a:srgbClr val="000000"/>
                          </a:solidFill>
                          <a:effectLst/>
                          <a:latin typeface="Nunito"/>
                        </a:rPr>
                        <a:t>0​</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a:rPr>
                        <a:t>1​</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a:rPr>
                        <a:t>2​</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a:rPr>
                        <a:t>3​</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a:rPr>
                        <a:t>4​</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tc>
                  <a:txBody>
                    <a:bodyPr/>
                    <a:lstStyle/>
                    <a:p>
                      <a:pPr algn="ctr" fontAlgn="base"/>
                      <a:r>
                        <a:rPr lang="en-IN" sz="2000" b="0" i="0">
                          <a:solidFill>
                            <a:srgbClr val="000000"/>
                          </a:solidFill>
                          <a:effectLst/>
                          <a:latin typeface="Nunito"/>
                        </a:rPr>
                        <a:t>5​</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5E3CF"/>
                    </a:solidFill>
                  </a:tcPr>
                </a:tc>
                <a:extLst>
                  <a:ext uri="{0D108BD9-81ED-4DB2-BD59-A6C34878D82A}">
                    <a16:rowId xmlns:a16="http://schemas.microsoft.com/office/drawing/2014/main" val="3700548930"/>
                  </a:ext>
                </a:extLst>
              </a:tr>
            </a:tbl>
          </a:graphicData>
        </a:graphic>
      </p:graphicFrame>
      <p:sp>
        <p:nvSpPr>
          <p:cNvPr id="7" name="TextBox 6">
            <a:extLst>
              <a:ext uri="{FF2B5EF4-FFF2-40B4-BE49-F238E27FC236}">
                <a16:creationId xmlns:a16="http://schemas.microsoft.com/office/drawing/2014/main" id="{B96204F5-C25D-ADCF-FA4D-B50DFAF88C20}"/>
              </a:ext>
            </a:extLst>
          </p:cNvPr>
          <p:cNvSpPr txBox="1"/>
          <p:nvPr/>
        </p:nvSpPr>
        <p:spPr>
          <a:xfrm>
            <a:off x="240332" y="5237110"/>
            <a:ext cx="1759712" cy="646331"/>
          </a:xfrm>
          <a:prstGeom prst="rect">
            <a:avLst/>
          </a:prstGeom>
          <a:noFill/>
        </p:spPr>
        <p:txBody>
          <a:bodyPr wrap="none" rtlCol="0">
            <a:spAutoFit/>
          </a:bodyPr>
          <a:lstStyle/>
          <a:p>
            <a:pPr algn="ctr"/>
            <a:r>
              <a:rPr lang="en-US"/>
              <a:t>Positive Indexing</a:t>
            </a:r>
          </a:p>
          <a:p>
            <a:pPr algn="ctr"/>
            <a:r>
              <a:rPr lang="en-US"/>
              <a:t>(Left to Right)</a:t>
            </a:r>
          </a:p>
        </p:txBody>
      </p:sp>
      <p:sp>
        <p:nvSpPr>
          <p:cNvPr id="10" name="TextBox 9">
            <a:extLst>
              <a:ext uri="{FF2B5EF4-FFF2-40B4-BE49-F238E27FC236}">
                <a16:creationId xmlns:a16="http://schemas.microsoft.com/office/drawing/2014/main" id="{599B3BA3-66E0-9189-EF20-832DF7ED3455}"/>
              </a:ext>
            </a:extLst>
          </p:cNvPr>
          <p:cNvSpPr txBox="1"/>
          <p:nvPr/>
        </p:nvSpPr>
        <p:spPr>
          <a:xfrm>
            <a:off x="5472641" y="3025894"/>
            <a:ext cx="1858907" cy="646331"/>
          </a:xfrm>
          <a:prstGeom prst="rect">
            <a:avLst/>
          </a:prstGeom>
          <a:noFill/>
        </p:spPr>
        <p:txBody>
          <a:bodyPr wrap="none" rtlCol="0">
            <a:spAutoFit/>
          </a:bodyPr>
          <a:lstStyle/>
          <a:p>
            <a:pPr algn="ctr"/>
            <a:r>
              <a:rPr lang="en-US"/>
              <a:t>Negative Indexing</a:t>
            </a:r>
          </a:p>
          <a:p>
            <a:pPr algn="ctr"/>
            <a:r>
              <a:rPr lang="en-US"/>
              <a:t>(Right to Left)</a:t>
            </a:r>
          </a:p>
        </p:txBody>
      </p:sp>
      <p:cxnSp>
        <p:nvCxnSpPr>
          <p:cNvPr id="12" name="Straight Arrow Connector 11">
            <a:extLst>
              <a:ext uri="{FF2B5EF4-FFF2-40B4-BE49-F238E27FC236}">
                <a16:creationId xmlns:a16="http://schemas.microsoft.com/office/drawing/2014/main" id="{68B3F227-B08C-5AB1-278B-11559F80B6EE}"/>
              </a:ext>
            </a:extLst>
          </p:cNvPr>
          <p:cNvCxnSpPr>
            <a:cxnSpLocks/>
            <a:stCxn id="10" idx="1"/>
          </p:cNvCxnSpPr>
          <p:nvPr/>
        </p:nvCxnSpPr>
        <p:spPr>
          <a:xfrm flipH="1" flipV="1">
            <a:off x="2933417" y="3349059"/>
            <a:ext cx="25392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88D062-5548-CBAC-06E2-A6201F5C5230}"/>
              </a:ext>
            </a:extLst>
          </p:cNvPr>
          <p:cNvCxnSpPr>
            <a:cxnSpLocks/>
            <a:stCxn id="7" idx="3"/>
          </p:cNvCxnSpPr>
          <p:nvPr/>
        </p:nvCxnSpPr>
        <p:spPr>
          <a:xfrm flipV="1">
            <a:off x="2000044" y="5560275"/>
            <a:ext cx="27056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2C18C6-6290-457D-F902-65ED91D13C7A}"/>
              </a:ext>
            </a:extLst>
          </p:cNvPr>
          <p:cNvSpPr txBox="1"/>
          <p:nvPr/>
        </p:nvSpPr>
        <p:spPr>
          <a:xfrm>
            <a:off x="8021149" y="2761331"/>
            <a:ext cx="3930519" cy="2041585"/>
          </a:xfrm>
          <a:prstGeom prst="rect">
            <a:avLst/>
          </a:prstGeom>
          <a:noFill/>
        </p:spPr>
        <p:txBody>
          <a:bodyPr wrap="square">
            <a:spAutoFit/>
          </a:bodyPr>
          <a:lstStyle/>
          <a:p>
            <a:pPr marL="12700">
              <a:spcBef>
                <a:spcPts val="805"/>
              </a:spcBef>
            </a:pPr>
            <a:r>
              <a:rPr lang="en-US" sz="2000" b="1">
                <a:latin typeface="Nunito" pitchFamily="2" charset="0"/>
              </a:rPr>
              <a:t>Example</a:t>
            </a:r>
            <a:r>
              <a:rPr lang="en-US" sz="2000">
                <a:latin typeface="Nunito" pitchFamily="2" charset="0"/>
              </a:rPr>
              <a:t>: +</a:t>
            </a:r>
            <a:r>
              <a:rPr lang="en-US" sz="2000" err="1">
                <a:latin typeface="Nunito" pitchFamily="2" charset="0"/>
              </a:rPr>
              <a:t>ve</a:t>
            </a:r>
            <a:r>
              <a:rPr lang="en-US" sz="2000">
                <a:latin typeface="Nunito" pitchFamily="2" charset="0"/>
              </a:rPr>
              <a:t> indexing</a:t>
            </a:r>
          </a:p>
          <a:p>
            <a:pPr marL="12700">
              <a:spcBef>
                <a:spcPts val="805"/>
              </a:spcBef>
            </a:pPr>
            <a:r>
              <a:rPr lang="en-US" sz="2000">
                <a:latin typeface="Nunito" pitchFamily="2" charset="0"/>
              </a:rPr>
              <a:t>text = "Python"</a:t>
            </a:r>
          </a:p>
          <a:p>
            <a:pPr marL="12700">
              <a:spcBef>
                <a:spcPts val="805"/>
              </a:spcBef>
            </a:pPr>
            <a:r>
              <a:rPr lang="en-US" sz="2000" err="1">
                <a:latin typeface="Nunito" pitchFamily="2" charset="0"/>
              </a:rPr>
              <a:t>sliced_text</a:t>
            </a:r>
            <a:r>
              <a:rPr lang="en-US" sz="2000">
                <a:latin typeface="Nunito" pitchFamily="2" charset="0"/>
              </a:rPr>
              <a:t> = text[1:4]</a:t>
            </a:r>
          </a:p>
          <a:p>
            <a:pPr marL="12700">
              <a:spcBef>
                <a:spcPts val="805"/>
              </a:spcBef>
            </a:pPr>
            <a:r>
              <a:rPr lang="en-US" sz="2000">
                <a:latin typeface="Nunito" pitchFamily="2" charset="0"/>
                <a:sym typeface="Wingdings" panose="05000000000000000000" pitchFamily="2" charset="2"/>
              </a:rPr>
              <a:t></a:t>
            </a:r>
            <a:r>
              <a:rPr lang="en-US" sz="2000">
                <a:latin typeface="Nunito" pitchFamily="2" charset="0"/>
              </a:rPr>
              <a:t> "</a:t>
            </a:r>
            <a:r>
              <a:rPr lang="en-US" sz="2000" err="1">
                <a:latin typeface="Nunito" pitchFamily="2" charset="0"/>
              </a:rPr>
              <a:t>yth</a:t>
            </a:r>
            <a:r>
              <a:rPr lang="en-US" sz="2000">
                <a:latin typeface="Nunito" pitchFamily="2" charset="0"/>
              </a:rPr>
              <a:t>“ (from index 1 to 3)</a:t>
            </a:r>
          </a:p>
          <a:p>
            <a:pPr marL="12700">
              <a:spcBef>
                <a:spcPts val="805"/>
              </a:spcBef>
            </a:pPr>
            <a:endParaRPr lang="en-US" sz="2000">
              <a:latin typeface="Nunito" pitchFamily="2" charset="0"/>
            </a:endParaRPr>
          </a:p>
        </p:txBody>
      </p:sp>
      <p:sp>
        <p:nvSpPr>
          <p:cNvPr id="5" name="TextBox 4">
            <a:extLst>
              <a:ext uri="{FF2B5EF4-FFF2-40B4-BE49-F238E27FC236}">
                <a16:creationId xmlns:a16="http://schemas.microsoft.com/office/drawing/2014/main" id="{EBA2A07E-421C-E14F-9C3A-2011D6024E70}"/>
              </a:ext>
            </a:extLst>
          </p:cNvPr>
          <p:cNvSpPr txBox="1"/>
          <p:nvPr/>
        </p:nvSpPr>
        <p:spPr>
          <a:xfrm>
            <a:off x="8021149" y="4779475"/>
            <a:ext cx="3930519" cy="1938992"/>
          </a:xfrm>
          <a:prstGeom prst="rect">
            <a:avLst/>
          </a:prstGeom>
          <a:noFill/>
        </p:spPr>
        <p:txBody>
          <a:bodyPr wrap="square">
            <a:spAutoFit/>
          </a:bodyPr>
          <a:lstStyle/>
          <a:p>
            <a:pPr marL="12700">
              <a:spcBef>
                <a:spcPts val="805"/>
              </a:spcBef>
            </a:pPr>
            <a:r>
              <a:rPr lang="en-US" sz="2000" b="1">
                <a:latin typeface="Nunito" pitchFamily="2" charset="0"/>
              </a:rPr>
              <a:t>Example</a:t>
            </a:r>
            <a:r>
              <a:rPr lang="en-US" sz="2000">
                <a:latin typeface="Nunito" pitchFamily="2" charset="0"/>
              </a:rPr>
              <a:t>: -</a:t>
            </a:r>
            <a:r>
              <a:rPr lang="en-US" sz="2000" err="1">
                <a:latin typeface="Nunito" pitchFamily="2" charset="0"/>
              </a:rPr>
              <a:t>ve</a:t>
            </a:r>
            <a:r>
              <a:rPr lang="en-US" sz="2000">
                <a:latin typeface="Nunito" pitchFamily="2" charset="0"/>
              </a:rPr>
              <a:t> indexing</a:t>
            </a:r>
          </a:p>
          <a:p>
            <a:pPr marL="12700">
              <a:spcBef>
                <a:spcPts val="805"/>
              </a:spcBef>
            </a:pPr>
            <a:r>
              <a:rPr lang="en-US" sz="2000">
                <a:latin typeface="Nunito" pitchFamily="2" charset="0"/>
              </a:rPr>
              <a:t>text = "Python"</a:t>
            </a:r>
          </a:p>
          <a:p>
            <a:pPr marL="12700">
              <a:spcBef>
                <a:spcPts val="805"/>
              </a:spcBef>
            </a:pPr>
            <a:r>
              <a:rPr lang="en-US" sz="2000" err="1">
                <a:latin typeface="Nunito" pitchFamily="2" charset="0"/>
              </a:rPr>
              <a:t>sliced_text</a:t>
            </a:r>
            <a:r>
              <a:rPr lang="en-US" sz="2000">
                <a:latin typeface="Nunito" pitchFamily="2" charset="0"/>
              </a:rPr>
              <a:t> = text[-3:-1]</a:t>
            </a:r>
          </a:p>
          <a:p>
            <a:pPr marL="12700">
              <a:spcBef>
                <a:spcPts val="805"/>
              </a:spcBef>
            </a:pPr>
            <a:r>
              <a:rPr lang="en-US" sz="2000">
                <a:latin typeface="Nunito" pitchFamily="2" charset="0"/>
                <a:sym typeface="Wingdings" panose="05000000000000000000" pitchFamily="2" charset="2"/>
              </a:rPr>
              <a:t> </a:t>
            </a:r>
            <a:r>
              <a:rPr lang="en-US" sz="2000">
                <a:latin typeface="Nunito" pitchFamily="2" charset="0"/>
              </a:rPr>
              <a:t>"</a:t>
            </a:r>
            <a:r>
              <a:rPr lang="en-US" sz="2000" err="1">
                <a:latin typeface="Nunito" pitchFamily="2" charset="0"/>
              </a:rPr>
              <a:t>th</a:t>
            </a:r>
            <a:r>
              <a:rPr lang="en-US" sz="2000">
                <a:latin typeface="Nunito" pitchFamily="2" charset="0"/>
              </a:rPr>
              <a:t>" (from the third-to-last to the second-to-last character))</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
        <p:nvSpPr>
          <p:cNvPr id="16" name="Rectangle 15">
            <a:extLst>
              <a:ext uri="{FF2B5EF4-FFF2-40B4-BE49-F238E27FC236}">
                <a16:creationId xmlns:a16="http://schemas.microsoft.com/office/drawing/2014/main" id="{31245D37-9060-E67E-8284-6BCAC69A2DBA}"/>
              </a:ext>
            </a:extLst>
          </p:cNvPr>
          <p:cNvSpPr/>
          <p:nvPr/>
        </p:nvSpPr>
        <p:spPr>
          <a:xfrm>
            <a:off x="1453499" y="3800350"/>
            <a:ext cx="3516707" cy="1308635"/>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Tree>
    <p:extLst>
      <p:ext uri="{BB962C8B-B14F-4D97-AF65-F5344CB8AC3E}">
        <p14:creationId xmlns:p14="http://schemas.microsoft.com/office/powerpoint/2010/main" val="2937627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829994" y="1123097"/>
            <a:ext cx="11099617" cy="5128327"/>
          </a:xfrm>
          <a:prstGeom prst="rect">
            <a:avLst/>
          </a:prstGeom>
          <a:noFill/>
        </p:spPr>
        <p:txBody>
          <a:bodyPr wrap="square" lIns="91440" tIns="45720" rIns="91440" bIns="45720" anchor="t">
            <a:spAutoFit/>
          </a:bodyPr>
          <a:lstStyle/>
          <a:p>
            <a:pPr marL="12700">
              <a:lnSpc>
                <a:spcPct val="150000"/>
              </a:lnSpc>
              <a:spcBef>
                <a:spcPts val="805"/>
              </a:spcBef>
            </a:pPr>
            <a:r>
              <a:rPr lang="en-US" sz="2200" b="1" u="sng">
                <a:latin typeface="Nunito"/>
              </a:rPr>
              <a:t>String Methods: </a:t>
            </a:r>
            <a:endParaRPr lang="en-US" sz="2200" u="sng">
              <a:latin typeface="Nunito"/>
            </a:endParaRPr>
          </a:p>
          <a:p>
            <a:pPr marL="469900" indent="-457200">
              <a:lnSpc>
                <a:spcPct val="150000"/>
              </a:lnSpc>
              <a:buAutoNum type="arabicPeriod"/>
            </a:pPr>
            <a:r>
              <a:rPr lang="en-US" sz="2200" b="1">
                <a:latin typeface="Nunito"/>
              </a:rPr>
              <a:t>Conversion Methods:</a:t>
            </a:r>
          </a:p>
          <a:p>
            <a:pPr marL="12700">
              <a:lnSpc>
                <a:spcPct val="150000"/>
              </a:lnSpc>
            </a:pPr>
            <a:endParaRPr lang="en-US" sz="2200" b="1">
              <a:latin typeface="Nunito"/>
            </a:endParaRPr>
          </a:p>
          <a:p>
            <a:pPr marL="469900" lvl="1">
              <a:lnSpc>
                <a:spcPct val="150000"/>
              </a:lnSpc>
            </a:pPr>
            <a:r>
              <a:rPr lang="en-US" sz="2200" b="1">
                <a:latin typeface="Nunito"/>
              </a:rPr>
              <a:t>str()</a:t>
            </a:r>
            <a:r>
              <a:rPr lang="en-US" sz="2200">
                <a:solidFill>
                  <a:srgbClr val="0F0F0F"/>
                </a:solidFill>
                <a:latin typeface="Nunito"/>
                <a:ea typeface="+mn-lt"/>
                <a:cs typeface="+mn-lt"/>
              </a:rPr>
              <a:t>: Converts an object into a string representation.</a:t>
            </a:r>
            <a:endParaRPr lang="en-US" sz="2200" b="1">
              <a:latin typeface="Nunito"/>
            </a:endParaRPr>
          </a:p>
          <a:p>
            <a:pPr lvl="2">
              <a:lnSpc>
                <a:spcPct val="150000"/>
              </a:lnSpc>
            </a:pPr>
            <a:r>
              <a:rPr lang="en-US" sz="2200">
                <a:solidFill>
                  <a:schemeClr val="accent1"/>
                </a:solidFill>
                <a:latin typeface="Nunito"/>
                <a:ea typeface="+mn-lt"/>
                <a:cs typeface="+mn-lt"/>
              </a:rPr>
              <a:t>number = 42</a:t>
            </a:r>
            <a:endParaRPr lang="en-US" sz="2200">
              <a:solidFill>
                <a:schemeClr val="accent1"/>
              </a:solidFill>
              <a:latin typeface="Nunito"/>
            </a:endParaRPr>
          </a:p>
          <a:p>
            <a:pPr lvl="2">
              <a:lnSpc>
                <a:spcPct val="150000"/>
              </a:lnSpc>
            </a:pPr>
            <a:r>
              <a:rPr lang="en-US" sz="2200" err="1">
                <a:solidFill>
                  <a:schemeClr val="accent1"/>
                </a:solidFill>
                <a:latin typeface="Nunito"/>
                <a:ea typeface="+mn-lt"/>
                <a:cs typeface="+mn-lt"/>
              </a:rPr>
              <a:t>str_number</a:t>
            </a:r>
            <a:r>
              <a:rPr lang="en-US" sz="2200">
                <a:solidFill>
                  <a:schemeClr val="accent1"/>
                </a:solidFill>
                <a:latin typeface="Nunito"/>
                <a:ea typeface="+mn-lt"/>
                <a:cs typeface="+mn-lt"/>
              </a:rPr>
              <a:t> = str(number)</a:t>
            </a:r>
            <a:endParaRPr lang="en-US" sz="2200">
              <a:solidFill>
                <a:schemeClr val="accent1"/>
              </a:solidFill>
              <a:latin typeface="Nunito"/>
              <a:ea typeface="Calibri"/>
              <a:cs typeface="Calibri"/>
            </a:endParaRPr>
          </a:p>
          <a:p>
            <a:pPr>
              <a:lnSpc>
                <a:spcPct val="150000"/>
              </a:lnSpc>
            </a:pPr>
            <a:endParaRPr lang="en-US" sz="2200">
              <a:solidFill>
                <a:srgbClr val="0F0F0F"/>
              </a:solidFill>
              <a:latin typeface="Nunito"/>
              <a:ea typeface="Calibri"/>
              <a:cs typeface="Calibri"/>
            </a:endParaRPr>
          </a:p>
          <a:p>
            <a:pPr lvl="1">
              <a:lnSpc>
                <a:spcPct val="150000"/>
              </a:lnSpc>
            </a:pPr>
            <a:r>
              <a:rPr lang="en-US" sz="2200" b="1">
                <a:solidFill>
                  <a:srgbClr val="0F0F0F"/>
                </a:solidFill>
                <a:latin typeface="Nunito"/>
                <a:ea typeface="Calibri"/>
                <a:cs typeface="Calibri"/>
              </a:rPr>
              <a:t>int()</a:t>
            </a:r>
            <a:r>
              <a:rPr lang="en-US" sz="2200">
                <a:solidFill>
                  <a:srgbClr val="0F0F0F"/>
                </a:solidFill>
                <a:latin typeface="Nunito"/>
                <a:ea typeface="+mn-lt"/>
                <a:cs typeface="+mn-lt"/>
              </a:rPr>
              <a:t>, </a:t>
            </a:r>
            <a:r>
              <a:rPr lang="en-US" sz="2200" b="1">
                <a:solidFill>
                  <a:srgbClr val="0F0F0F"/>
                </a:solidFill>
                <a:latin typeface="Nunito"/>
                <a:ea typeface="Calibri"/>
                <a:cs typeface="Calibri"/>
              </a:rPr>
              <a:t>float()</a:t>
            </a:r>
            <a:r>
              <a:rPr lang="en-US" sz="2200">
                <a:solidFill>
                  <a:srgbClr val="0F0F0F"/>
                </a:solidFill>
                <a:latin typeface="Nunito"/>
                <a:ea typeface="+mn-lt"/>
                <a:cs typeface="+mn-lt"/>
              </a:rPr>
              <a:t>, </a:t>
            </a:r>
            <a:r>
              <a:rPr lang="en-US" sz="2200" b="1">
                <a:solidFill>
                  <a:srgbClr val="0F0F0F"/>
                </a:solidFill>
                <a:latin typeface="Nunito"/>
                <a:ea typeface="Calibri"/>
                <a:cs typeface="Calibri"/>
              </a:rPr>
              <a:t>complex()</a:t>
            </a:r>
            <a:r>
              <a:rPr lang="en-US" sz="2200">
                <a:solidFill>
                  <a:srgbClr val="0F0F0F"/>
                </a:solidFill>
                <a:latin typeface="Nunito"/>
                <a:ea typeface="+mn-lt"/>
                <a:cs typeface="+mn-lt"/>
              </a:rPr>
              <a:t>: Converts a string to an integer, float, or complex number.</a:t>
            </a:r>
          </a:p>
          <a:p>
            <a:pPr lvl="2">
              <a:lnSpc>
                <a:spcPct val="150000"/>
              </a:lnSpc>
            </a:pPr>
            <a:r>
              <a:rPr lang="en-US" sz="2200" err="1">
                <a:solidFill>
                  <a:schemeClr val="accent1"/>
                </a:solidFill>
                <a:latin typeface="Nunito"/>
                <a:ea typeface="+mn-lt"/>
                <a:cs typeface="+mn-lt"/>
              </a:rPr>
              <a:t>str_number</a:t>
            </a:r>
            <a:r>
              <a:rPr lang="en-US" sz="2200">
                <a:solidFill>
                  <a:schemeClr val="accent1"/>
                </a:solidFill>
                <a:latin typeface="Nunito"/>
                <a:ea typeface="+mn-lt"/>
                <a:cs typeface="+mn-lt"/>
              </a:rPr>
              <a:t> = "42"</a:t>
            </a:r>
            <a:endParaRPr lang="en-US" sz="2200">
              <a:solidFill>
                <a:schemeClr val="accent1"/>
              </a:solidFill>
              <a:latin typeface="Nunito"/>
            </a:endParaRPr>
          </a:p>
          <a:p>
            <a:pPr lvl="2">
              <a:lnSpc>
                <a:spcPct val="150000"/>
              </a:lnSpc>
            </a:pPr>
            <a:r>
              <a:rPr lang="en-US" sz="2200">
                <a:solidFill>
                  <a:schemeClr val="accent1"/>
                </a:solidFill>
                <a:latin typeface="Nunito"/>
                <a:ea typeface="+mn-lt"/>
                <a:cs typeface="+mn-lt"/>
              </a:rPr>
              <a:t>integer = int(</a:t>
            </a:r>
            <a:r>
              <a:rPr lang="en-US" sz="2200" err="1">
                <a:solidFill>
                  <a:schemeClr val="accent1"/>
                </a:solidFill>
                <a:latin typeface="Nunito"/>
                <a:ea typeface="+mn-lt"/>
                <a:cs typeface="+mn-lt"/>
              </a:rPr>
              <a:t>str_number</a:t>
            </a:r>
            <a:r>
              <a:rPr lang="en-US" sz="2200">
                <a:solidFill>
                  <a:schemeClr val="accent1"/>
                </a:solidFill>
                <a:latin typeface="Nunito"/>
                <a:ea typeface="+mn-lt"/>
                <a:cs typeface="+mn-lt"/>
              </a:rPr>
              <a:t>)</a:t>
            </a:r>
            <a:endParaRPr lang="en-US" sz="2200">
              <a:solidFill>
                <a:schemeClr val="accent1"/>
              </a:solidFill>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3383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418678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4" name="Title 3">
            <a:extLst>
              <a:ext uri="{FF2B5EF4-FFF2-40B4-BE49-F238E27FC236}">
                <a16:creationId xmlns:a16="http://schemas.microsoft.com/office/drawing/2014/main" id="{8816ED99-C83F-29DD-77C9-C407F91119C6}"/>
              </a:ext>
            </a:extLst>
          </p:cNvPr>
          <p:cNvSpPr>
            <a:spLocks noGrp="1"/>
          </p:cNvSpPr>
          <p:nvPr>
            <p:ph type="title"/>
          </p:nvPr>
        </p:nvSpPr>
        <p:spPr>
          <a:xfrm>
            <a:off x="636917" y="1529692"/>
            <a:ext cx="10903788" cy="3151486"/>
          </a:xfrm>
        </p:spPr>
        <p:txBody>
          <a:bodyPr>
            <a:normAutofit/>
          </a:bodyPr>
          <a:lstStyle/>
          <a:p>
            <a:r>
              <a:rPr lang="en-US" sz="2500">
                <a:latin typeface="Times New Roman"/>
                <a:cs typeface="Calibri Light"/>
              </a:rPr>
              <a:t>.</a:t>
            </a:r>
            <a:br>
              <a:rPr lang="en-US" sz="2500">
                <a:latin typeface="Times New Roman"/>
                <a:cs typeface="Calibri Light"/>
              </a:rPr>
            </a:br>
            <a:br>
              <a:rPr lang="en-US" sz="2500">
                <a:latin typeface="Times New Roman"/>
                <a:cs typeface="Calibri Light"/>
              </a:rPr>
            </a:br>
            <a:endParaRPr lang="en-US" sz="2500">
              <a:latin typeface="Times New Roman"/>
              <a:cs typeface="Calibri Light"/>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3987632" y="383684"/>
            <a:ext cx="475488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Python Roadmap</a:t>
            </a:r>
          </a:p>
        </p:txBody>
      </p:sp>
      <p:pic>
        <p:nvPicPr>
          <p:cNvPr id="2050" name="Picture 2">
            <a:extLst>
              <a:ext uri="{FF2B5EF4-FFF2-40B4-BE49-F238E27FC236}">
                <a16:creationId xmlns:a16="http://schemas.microsoft.com/office/drawing/2014/main" id="{C935F535-396C-A8C5-B5DA-A7B2F3D535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2512" y="278533"/>
            <a:ext cx="775123" cy="8494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FBF120AC-CEA3-E6FB-1F60-5853288C1B5C}"/>
              </a:ext>
            </a:extLst>
          </p:cNvPr>
          <p:cNvGraphicFramePr>
            <a:graphicFrameLocks noGrp="1"/>
          </p:cNvGraphicFramePr>
          <p:nvPr>
            <p:extLst>
              <p:ext uri="{D42A27DB-BD31-4B8C-83A1-F6EECF244321}">
                <p14:modId xmlns:p14="http://schemas.microsoft.com/office/powerpoint/2010/main" val="2387448470"/>
              </p:ext>
            </p:extLst>
          </p:nvPr>
        </p:nvGraphicFramePr>
        <p:xfrm>
          <a:off x="545629" y="1213555"/>
          <a:ext cx="11089935" cy="4810785"/>
        </p:xfrm>
        <a:graphic>
          <a:graphicData uri="http://schemas.openxmlformats.org/drawingml/2006/table">
            <a:tbl>
              <a:tblPr firstRow="1" bandRow="1">
                <a:tableStyleId>{5C22544A-7EE6-4342-B048-85BDC9FD1C3A}</a:tableStyleId>
              </a:tblPr>
              <a:tblGrid>
                <a:gridCol w="1910897">
                  <a:extLst>
                    <a:ext uri="{9D8B030D-6E8A-4147-A177-3AD203B41FA5}">
                      <a16:colId xmlns:a16="http://schemas.microsoft.com/office/drawing/2014/main" val="3643555966"/>
                    </a:ext>
                  </a:extLst>
                </a:gridCol>
                <a:gridCol w="7512689">
                  <a:extLst>
                    <a:ext uri="{9D8B030D-6E8A-4147-A177-3AD203B41FA5}">
                      <a16:colId xmlns:a16="http://schemas.microsoft.com/office/drawing/2014/main" val="3139361016"/>
                    </a:ext>
                  </a:extLst>
                </a:gridCol>
                <a:gridCol w="1666349">
                  <a:extLst>
                    <a:ext uri="{9D8B030D-6E8A-4147-A177-3AD203B41FA5}">
                      <a16:colId xmlns:a16="http://schemas.microsoft.com/office/drawing/2014/main" val="3266064633"/>
                    </a:ext>
                  </a:extLst>
                </a:gridCol>
              </a:tblGrid>
              <a:tr h="842859">
                <a:tc>
                  <a:txBody>
                    <a:bodyPr/>
                    <a:lstStyle/>
                    <a:p>
                      <a:pPr algn="ctr"/>
                      <a:r>
                        <a:rPr lang="en-US" sz="2800" b="1">
                          <a:latin typeface="Nunito"/>
                        </a:rPr>
                        <a:t>Day </a:t>
                      </a:r>
                      <a:endParaRPr lang="en-US" sz="2800" b="1">
                        <a:latin typeface="Nunito" pitchFamily="2" charset="0"/>
                      </a:endParaRPr>
                    </a:p>
                  </a:txBody>
                  <a:tcPr anchor="ctr"/>
                </a:tc>
                <a:tc>
                  <a:txBody>
                    <a:bodyPr/>
                    <a:lstStyle/>
                    <a:p>
                      <a:pPr algn="ctr"/>
                      <a:r>
                        <a:rPr lang="en-US" sz="2800" b="1">
                          <a:latin typeface="Nunito"/>
                        </a:rPr>
                        <a:t>Module</a:t>
                      </a:r>
                    </a:p>
                  </a:txBody>
                  <a:tcPr anchor="ctr"/>
                </a:tc>
                <a:tc>
                  <a:txBody>
                    <a:bodyPr/>
                    <a:lstStyle/>
                    <a:p>
                      <a:pPr algn="ctr"/>
                      <a:r>
                        <a:rPr lang="en-US" sz="2800" b="1">
                          <a:latin typeface="Nunito"/>
                        </a:rPr>
                        <a:t>Hours</a:t>
                      </a:r>
                    </a:p>
                  </a:txBody>
                  <a:tcPr anchor="ctr"/>
                </a:tc>
                <a:extLst>
                  <a:ext uri="{0D108BD9-81ED-4DB2-BD59-A6C34878D82A}">
                    <a16:rowId xmlns:a16="http://schemas.microsoft.com/office/drawing/2014/main" val="1093043210"/>
                  </a:ext>
                </a:extLst>
              </a:tr>
              <a:tr h="661321">
                <a:tc>
                  <a:txBody>
                    <a:bodyPr/>
                    <a:lstStyle/>
                    <a:p>
                      <a:pPr algn="ctr"/>
                      <a:r>
                        <a:rPr lang="en-US" sz="2400" b="0">
                          <a:latin typeface="Nunito"/>
                        </a:rPr>
                        <a:t>Day 1</a:t>
                      </a:r>
                    </a:p>
                  </a:txBody>
                  <a:tcPr anchor="ctr"/>
                </a:tc>
                <a:tc>
                  <a:txBody>
                    <a:bodyPr/>
                    <a:lstStyle/>
                    <a:p>
                      <a:pPr lvl="1" algn="l">
                        <a:buNone/>
                      </a:pPr>
                      <a:r>
                        <a:rPr lang="en-US" sz="2400" b="0">
                          <a:latin typeface="Nunito"/>
                        </a:rPr>
                        <a:t>Python Fundamentals</a:t>
                      </a:r>
                      <a:endParaRPr lang="en-US"/>
                    </a:p>
                  </a:txBody>
                  <a:tcPr anchor="ctr"/>
                </a:tc>
                <a:tc>
                  <a:txBody>
                    <a:bodyPr/>
                    <a:lstStyle/>
                    <a:p>
                      <a:pPr algn="ctr"/>
                      <a:r>
                        <a:rPr lang="en-US" sz="2400" b="0">
                          <a:latin typeface="Nunito"/>
                        </a:rPr>
                        <a:t>3</a:t>
                      </a:r>
                    </a:p>
                  </a:txBody>
                  <a:tcPr anchor="ctr"/>
                </a:tc>
                <a:extLst>
                  <a:ext uri="{0D108BD9-81ED-4DB2-BD59-A6C34878D82A}">
                    <a16:rowId xmlns:a16="http://schemas.microsoft.com/office/drawing/2014/main" val="1998492955"/>
                  </a:ext>
                </a:extLst>
              </a:tr>
              <a:tr h="661321">
                <a:tc>
                  <a:txBody>
                    <a:bodyPr/>
                    <a:lstStyle/>
                    <a:p>
                      <a:pPr algn="ctr"/>
                      <a:r>
                        <a:rPr lang="en-US" sz="2400" b="0">
                          <a:latin typeface="Nunito"/>
                        </a:rPr>
                        <a:t>Day 2</a:t>
                      </a:r>
                    </a:p>
                  </a:txBody>
                  <a:tcPr anchor="ctr"/>
                </a:tc>
                <a:tc>
                  <a:txBody>
                    <a:bodyPr/>
                    <a:lstStyle/>
                    <a:p>
                      <a:pPr lvl="1" algn="l">
                        <a:buNone/>
                      </a:pPr>
                      <a:r>
                        <a:rPr lang="en-US" sz="2400" b="0" i="0" u="none" strike="noStrike" kern="1200" baseline="0" noProof="0">
                          <a:solidFill>
                            <a:srgbClr val="000000"/>
                          </a:solidFill>
                          <a:latin typeface="Nunito"/>
                        </a:rPr>
                        <a:t>Loops, Functions, Error Handling</a:t>
                      </a:r>
                      <a:endParaRPr lang="en-US" sz="2400" b="0" kern="1200">
                        <a:solidFill>
                          <a:schemeClr val="dk1"/>
                        </a:solidFill>
                        <a:latin typeface="Nunito"/>
                        <a:ea typeface="+mn-ea"/>
                        <a:cs typeface="+mn-cs"/>
                      </a:endParaRPr>
                    </a:p>
                  </a:txBody>
                  <a:tcPr anchor="ctr"/>
                </a:tc>
                <a:tc>
                  <a:txBody>
                    <a:bodyPr/>
                    <a:lstStyle/>
                    <a:p>
                      <a:pPr algn="ctr"/>
                      <a:r>
                        <a:rPr lang="en-US" sz="2400" b="0" kern="1200">
                          <a:solidFill>
                            <a:schemeClr val="dk1"/>
                          </a:solidFill>
                          <a:latin typeface="Nunito"/>
                          <a:ea typeface="+mn-ea"/>
                          <a:cs typeface="+mn-cs"/>
                        </a:rPr>
                        <a:t>3</a:t>
                      </a:r>
                    </a:p>
                  </a:txBody>
                  <a:tcPr anchor="ctr"/>
                </a:tc>
                <a:extLst>
                  <a:ext uri="{0D108BD9-81ED-4DB2-BD59-A6C34878D82A}">
                    <a16:rowId xmlns:a16="http://schemas.microsoft.com/office/drawing/2014/main" val="4289791285"/>
                  </a:ext>
                </a:extLst>
              </a:tr>
              <a:tr h="661321">
                <a:tc>
                  <a:txBody>
                    <a:bodyPr/>
                    <a:lstStyle/>
                    <a:p>
                      <a:pPr algn="ctr"/>
                      <a:r>
                        <a:rPr lang="en-US" sz="2400" b="0">
                          <a:latin typeface="Nunito"/>
                        </a:rPr>
                        <a:t>Day 3</a:t>
                      </a:r>
                    </a:p>
                  </a:txBody>
                  <a:tcPr anchor="ctr"/>
                </a:tc>
                <a:tc>
                  <a:txBody>
                    <a:bodyPr/>
                    <a:lstStyle/>
                    <a:p>
                      <a:pPr lvl="1" algn="l">
                        <a:buNone/>
                      </a:pPr>
                      <a:r>
                        <a:rPr lang="en-US" sz="2400" b="0" i="0" u="none" strike="noStrike" baseline="0" noProof="0">
                          <a:solidFill>
                            <a:srgbClr val="000000"/>
                          </a:solidFill>
                          <a:latin typeface="Nunito"/>
                        </a:rPr>
                        <a:t>Data Structure - 1: List &amp; Tuple</a:t>
                      </a:r>
                      <a:endParaRPr lang="en-US" sz="2400" b="0">
                        <a:latin typeface="Nunito"/>
                      </a:endParaRPr>
                    </a:p>
                  </a:txBody>
                  <a:tcPr anchor="ctr"/>
                </a:tc>
                <a:tc>
                  <a:txBody>
                    <a:bodyPr/>
                    <a:lstStyle/>
                    <a:p>
                      <a:pPr algn="ctr"/>
                      <a:r>
                        <a:rPr lang="en-US" sz="2400" b="0">
                          <a:latin typeface="Nunito"/>
                        </a:rPr>
                        <a:t>3</a:t>
                      </a:r>
                    </a:p>
                  </a:txBody>
                  <a:tcPr anchor="ctr"/>
                </a:tc>
                <a:extLst>
                  <a:ext uri="{0D108BD9-81ED-4DB2-BD59-A6C34878D82A}">
                    <a16:rowId xmlns:a16="http://schemas.microsoft.com/office/drawing/2014/main" val="1061034590"/>
                  </a:ext>
                </a:extLst>
              </a:tr>
              <a:tr h="661321">
                <a:tc>
                  <a:txBody>
                    <a:bodyPr/>
                    <a:lstStyle/>
                    <a:p>
                      <a:pPr algn="ctr"/>
                      <a:r>
                        <a:rPr lang="en-US" sz="2400" b="0">
                          <a:latin typeface="Nunito"/>
                        </a:rPr>
                        <a:t>Day 4</a:t>
                      </a:r>
                    </a:p>
                  </a:txBody>
                  <a:tcPr anchor="ctr"/>
                </a:tc>
                <a:tc>
                  <a:txBody>
                    <a:bodyPr/>
                    <a:lstStyle/>
                    <a:p>
                      <a:pPr lvl="1" algn="l">
                        <a:buNone/>
                      </a:pPr>
                      <a:r>
                        <a:rPr lang="en-US" sz="2400" b="0" i="0" u="none" strike="noStrike" baseline="0" noProof="0">
                          <a:solidFill>
                            <a:srgbClr val="000000"/>
                          </a:solidFill>
                          <a:latin typeface="Nunito"/>
                        </a:rPr>
                        <a:t>Data Structure - 2: Dictionary &amp; Sets</a:t>
                      </a:r>
                      <a:endParaRPr lang="en-US" sz="2400" b="0">
                        <a:latin typeface="Nunito"/>
                      </a:endParaRPr>
                    </a:p>
                  </a:txBody>
                  <a:tcPr anchor="ctr"/>
                </a:tc>
                <a:tc>
                  <a:txBody>
                    <a:bodyPr/>
                    <a:lstStyle/>
                    <a:p>
                      <a:pPr algn="ctr"/>
                      <a:r>
                        <a:rPr lang="en-US" sz="2400" b="0">
                          <a:latin typeface="Nunito"/>
                        </a:rPr>
                        <a:t>3</a:t>
                      </a:r>
                    </a:p>
                  </a:txBody>
                  <a:tcPr anchor="ctr"/>
                </a:tc>
                <a:extLst>
                  <a:ext uri="{0D108BD9-81ED-4DB2-BD59-A6C34878D82A}">
                    <a16:rowId xmlns:a16="http://schemas.microsoft.com/office/drawing/2014/main" val="2953808526"/>
                  </a:ext>
                </a:extLst>
              </a:tr>
              <a:tr h="661321">
                <a:tc>
                  <a:txBody>
                    <a:bodyPr/>
                    <a:lstStyle/>
                    <a:p>
                      <a:pPr lvl="0" algn="ctr">
                        <a:buNone/>
                      </a:pPr>
                      <a:r>
                        <a:rPr lang="en-US" sz="2400" b="0">
                          <a:latin typeface="Nunito"/>
                        </a:rPr>
                        <a:t>Day 5</a:t>
                      </a:r>
                    </a:p>
                  </a:txBody>
                  <a:tcPr anchor="ctr"/>
                </a:tc>
                <a:tc>
                  <a:txBody>
                    <a:bodyPr/>
                    <a:lstStyle/>
                    <a:p>
                      <a:pPr lvl="1" algn="l">
                        <a:buNone/>
                      </a:pPr>
                      <a:r>
                        <a:rPr lang="en-US" sz="2400" b="0" i="0" u="none" strike="noStrike" baseline="0" noProof="0">
                          <a:solidFill>
                            <a:srgbClr val="000000"/>
                          </a:solidFill>
                          <a:latin typeface="Nunito"/>
                        </a:rPr>
                        <a:t>Introduction to NumPy</a:t>
                      </a:r>
                      <a:endParaRPr lang="en-US"/>
                    </a:p>
                  </a:txBody>
                  <a:tcPr anchor="ctr"/>
                </a:tc>
                <a:tc>
                  <a:txBody>
                    <a:bodyPr/>
                    <a:lstStyle/>
                    <a:p>
                      <a:pPr lvl="0" algn="ctr">
                        <a:buNone/>
                      </a:pPr>
                      <a:r>
                        <a:rPr lang="en-US" sz="2400" b="0">
                          <a:latin typeface="Nunito"/>
                        </a:rPr>
                        <a:t>3</a:t>
                      </a:r>
                    </a:p>
                  </a:txBody>
                  <a:tcPr anchor="ctr"/>
                </a:tc>
                <a:extLst>
                  <a:ext uri="{0D108BD9-81ED-4DB2-BD59-A6C34878D82A}">
                    <a16:rowId xmlns:a16="http://schemas.microsoft.com/office/drawing/2014/main" val="1695917946"/>
                  </a:ext>
                </a:extLst>
              </a:tr>
              <a:tr h="661321">
                <a:tc>
                  <a:txBody>
                    <a:bodyPr/>
                    <a:lstStyle/>
                    <a:p>
                      <a:pPr lvl="0" algn="ctr">
                        <a:buNone/>
                      </a:pPr>
                      <a:r>
                        <a:rPr lang="en-US" sz="2400" b="0">
                          <a:latin typeface="Nunito"/>
                        </a:rPr>
                        <a:t>Day 6</a:t>
                      </a:r>
                    </a:p>
                  </a:txBody>
                  <a:tcPr anchor="ctr"/>
                </a:tc>
                <a:tc>
                  <a:txBody>
                    <a:bodyPr/>
                    <a:lstStyle/>
                    <a:p>
                      <a:pPr lvl="1" algn="l">
                        <a:buNone/>
                      </a:pPr>
                      <a:r>
                        <a:rPr lang="en-US" sz="2400" b="0" i="0" u="none" strike="noStrike" baseline="0" noProof="0">
                          <a:solidFill>
                            <a:srgbClr val="000000"/>
                          </a:solidFill>
                          <a:latin typeface="Nunito"/>
                        </a:rPr>
                        <a:t>Introduction To Pandas &amp; Data Visualization</a:t>
                      </a:r>
                      <a:endParaRPr lang="en-US"/>
                    </a:p>
                  </a:txBody>
                  <a:tcPr anchor="ctr"/>
                </a:tc>
                <a:tc>
                  <a:txBody>
                    <a:bodyPr/>
                    <a:lstStyle/>
                    <a:p>
                      <a:pPr lvl="0" algn="ctr">
                        <a:buNone/>
                      </a:pPr>
                      <a:r>
                        <a:rPr lang="en-US" sz="2400" b="0">
                          <a:latin typeface="Nunito"/>
                        </a:rPr>
                        <a:t>3</a:t>
                      </a:r>
                    </a:p>
                  </a:txBody>
                  <a:tcPr anchor="ctr"/>
                </a:tc>
                <a:extLst>
                  <a:ext uri="{0D108BD9-81ED-4DB2-BD59-A6C34878D82A}">
                    <a16:rowId xmlns:a16="http://schemas.microsoft.com/office/drawing/2014/main" val="3033242645"/>
                  </a:ext>
                </a:extLst>
              </a:tr>
            </a:tbl>
          </a:graphicData>
        </a:graphic>
      </p:graphicFrame>
    </p:spTree>
    <p:extLst>
      <p:ext uri="{BB962C8B-B14F-4D97-AF65-F5344CB8AC3E}">
        <p14:creationId xmlns:p14="http://schemas.microsoft.com/office/powerpoint/2010/main" val="1206795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829994" y="1123097"/>
            <a:ext cx="11099617" cy="5738750"/>
          </a:xfrm>
          <a:prstGeom prst="rect">
            <a:avLst/>
          </a:prstGeom>
          <a:noFill/>
        </p:spPr>
        <p:txBody>
          <a:bodyPr wrap="square" lIns="91440" tIns="45720" rIns="91440" bIns="45720" anchor="t">
            <a:spAutoFit/>
          </a:bodyPr>
          <a:lstStyle/>
          <a:p>
            <a:pPr marL="12700">
              <a:lnSpc>
                <a:spcPct val="150000"/>
              </a:lnSpc>
              <a:spcBef>
                <a:spcPts val="805"/>
              </a:spcBef>
            </a:pPr>
            <a:r>
              <a:rPr lang="en-US" sz="2200" b="1" u="sng">
                <a:latin typeface="Nunito"/>
              </a:rPr>
              <a:t>String Methods: </a:t>
            </a:r>
            <a:endParaRPr lang="en-US" sz="2200" u="sng">
              <a:latin typeface="Nunito"/>
            </a:endParaRPr>
          </a:p>
          <a:p>
            <a:pPr marL="12700">
              <a:lnSpc>
                <a:spcPct val="150000"/>
              </a:lnSpc>
              <a:spcBef>
                <a:spcPts val="805"/>
              </a:spcBef>
            </a:pPr>
            <a:r>
              <a:rPr lang="en-US" sz="2200" b="1">
                <a:latin typeface="Nunito"/>
              </a:rPr>
              <a:t>2.   Case Conversion Methods:</a:t>
            </a:r>
            <a:endParaRPr lang="en-US" sz="2200" b="1" u="sng">
              <a:latin typeface="Nunito"/>
            </a:endParaRPr>
          </a:p>
          <a:p>
            <a:pPr marL="469900" lvl="1">
              <a:lnSpc>
                <a:spcPct val="150000"/>
              </a:lnSpc>
            </a:pPr>
            <a:r>
              <a:rPr lang="en-US" sz="2200" b="1">
                <a:solidFill>
                  <a:srgbClr val="000000"/>
                </a:solidFill>
                <a:latin typeface="Nunito"/>
              </a:rPr>
              <a:t>upper():</a:t>
            </a:r>
            <a:r>
              <a:rPr lang="en-US" sz="2200">
                <a:solidFill>
                  <a:srgbClr val="000000"/>
                </a:solidFill>
                <a:latin typeface="Nunito"/>
              </a:rPr>
              <a:t> Converts all characters in a string to uppercase.</a:t>
            </a:r>
            <a:endParaRPr lang="en-US"/>
          </a:p>
          <a:p>
            <a:pPr marL="469900" lvl="1">
              <a:lnSpc>
                <a:spcPct val="150000"/>
              </a:lnSpc>
            </a:pPr>
            <a:r>
              <a:rPr lang="en-US" sz="2200" b="1">
                <a:solidFill>
                  <a:srgbClr val="000000"/>
                </a:solidFill>
                <a:latin typeface="Nunito"/>
              </a:rPr>
              <a:t>lower(): </a:t>
            </a:r>
            <a:r>
              <a:rPr lang="en-US" sz="2200">
                <a:solidFill>
                  <a:srgbClr val="000000"/>
                </a:solidFill>
                <a:latin typeface="Nunito"/>
              </a:rPr>
              <a:t>Converts all characters in a string to lowercase.</a:t>
            </a:r>
            <a:endParaRPr lang="en-US"/>
          </a:p>
          <a:p>
            <a:pPr marL="469900" lvl="1">
              <a:lnSpc>
                <a:spcPct val="150000"/>
              </a:lnSpc>
            </a:pPr>
            <a:r>
              <a:rPr lang="en-US" sz="2200" b="1">
                <a:solidFill>
                  <a:srgbClr val="000000"/>
                </a:solidFill>
                <a:latin typeface="Nunito"/>
              </a:rPr>
              <a:t>capitalize():</a:t>
            </a:r>
            <a:r>
              <a:rPr lang="en-US" sz="2200">
                <a:solidFill>
                  <a:srgbClr val="000000"/>
                </a:solidFill>
                <a:latin typeface="Nunito"/>
              </a:rPr>
              <a:t> Capitalizes the first character of a string.</a:t>
            </a:r>
            <a:endParaRPr lang="en-US"/>
          </a:p>
          <a:p>
            <a:pPr marL="469900" lvl="1">
              <a:lnSpc>
                <a:spcPct val="150000"/>
              </a:lnSpc>
            </a:pPr>
            <a:r>
              <a:rPr lang="en-US" sz="2200" b="1">
                <a:solidFill>
                  <a:srgbClr val="000000"/>
                </a:solidFill>
                <a:latin typeface="Nunito"/>
              </a:rPr>
              <a:t>title():</a:t>
            </a:r>
            <a:r>
              <a:rPr lang="en-US" sz="2200">
                <a:solidFill>
                  <a:srgbClr val="000000"/>
                </a:solidFill>
                <a:latin typeface="Nunito"/>
              </a:rPr>
              <a:t> Converts the first character of each word to uppercase.</a:t>
            </a:r>
            <a:endParaRPr lang="en-US"/>
          </a:p>
          <a:p>
            <a:pPr marL="469900" lvl="1">
              <a:lnSpc>
                <a:spcPct val="150000"/>
              </a:lnSpc>
            </a:pPr>
            <a:endParaRPr lang="en-US" sz="2200">
              <a:solidFill>
                <a:srgbClr val="000000"/>
              </a:solidFill>
              <a:latin typeface="Nunito"/>
            </a:endParaRPr>
          </a:p>
          <a:p>
            <a:pPr marL="927100" lvl="2">
              <a:lnSpc>
                <a:spcPct val="150000"/>
              </a:lnSpc>
            </a:pPr>
            <a:r>
              <a:rPr lang="en-US" sz="2200">
                <a:solidFill>
                  <a:schemeClr val="accent1"/>
                </a:solidFill>
                <a:latin typeface="Nunito"/>
              </a:rPr>
              <a:t>text = "Python is Fun" </a:t>
            </a:r>
            <a:endParaRPr lang="en-US">
              <a:solidFill>
                <a:schemeClr val="accent1"/>
              </a:solidFill>
              <a:latin typeface="Calibri"/>
              <a:ea typeface="Calibri"/>
              <a:cs typeface="Calibri"/>
            </a:endParaRPr>
          </a:p>
          <a:p>
            <a:pPr marL="927100" lvl="2">
              <a:lnSpc>
                <a:spcPct val="150000"/>
              </a:lnSpc>
            </a:pPr>
            <a:r>
              <a:rPr lang="en-US" sz="2200" err="1">
                <a:solidFill>
                  <a:schemeClr val="accent1"/>
                </a:solidFill>
                <a:latin typeface="Nunito"/>
              </a:rPr>
              <a:t>upper_text</a:t>
            </a:r>
            <a:r>
              <a:rPr lang="en-US" sz="2200">
                <a:solidFill>
                  <a:schemeClr val="accent1"/>
                </a:solidFill>
                <a:latin typeface="Nunito"/>
              </a:rPr>
              <a:t> = </a:t>
            </a:r>
            <a:r>
              <a:rPr lang="en-US" sz="2200" err="1">
                <a:solidFill>
                  <a:schemeClr val="accent1"/>
                </a:solidFill>
                <a:latin typeface="Nunito"/>
              </a:rPr>
              <a:t>text.upper</a:t>
            </a:r>
            <a:r>
              <a:rPr lang="en-US" sz="2200">
                <a:solidFill>
                  <a:schemeClr val="accent1"/>
                </a:solidFill>
                <a:latin typeface="Nunito"/>
              </a:rPr>
              <a:t>() </a:t>
            </a:r>
            <a:endParaRPr lang="en-US">
              <a:solidFill>
                <a:schemeClr val="accent1"/>
              </a:solidFill>
              <a:latin typeface="Calibri"/>
              <a:ea typeface="Calibri"/>
              <a:cs typeface="Calibri"/>
            </a:endParaRPr>
          </a:p>
          <a:p>
            <a:pPr marL="927100" lvl="2">
              <a:lnSpc>
                <a:spcPct val="150000"/>
              </a:lnSpc>
            </a:pPr>
            <a:r>
              <a:rPr lang="en-US" sz="2200" err="1">
                <a:solidFill>
                  <a:schemeClr val="accent1"/>
                </a:solidFill>
                <a:latin typeface="Nunito"/>
              </a:rPr>
              <a:t>lower_text</a:t>
            </a:r>
            <a:r>
              <a:rPr lang="en-US" sz="2200">
                <a:solidFill>
                  <a:schemeClr val="accent1"/>
                </a:solidFill>
                <a:latin typeface="Nunito"/>
              </a:rPr>
              <a:t> = </a:t>
            </a:r>
            <a:r>
              <a:rPr lang="en-US" sz="2200" err="1">
                <a:solidFill>
                  <a:schemeClr val="accent1"/>
                </a:solidFill>
                <a:latin typeface="Nunito"/>
              </a:rPr>
              <a:t>text.lower</a:t>
            </a:r>
            <a:r>
              <a:rPr lang="en-US" sz="2200">
                <a:solidFill>
                  <a:schemeClr val="accent1"/>
                </a:solidFill>
                <a:latin typeface="Nunito"/>
              </a:rPr>
              <a:t>() </a:t>
            </a:r>
            <a:endParaRPr lang="en-US">
              <a:solidFill>
                <a:schemeClr val="accent1"/>
              </a:solidFill>
              <a:ea typeface="Calibri"/>
              <a:cs typeface="Calibri"/>
            </a:endParaRPr>
          </a:p>
          <a:p>
            <a:pPr marL="469900" lvl="1">
              <a:lnSpc>
                <a:spcPct val="150000"/>
              </a:lnSpc>
            </a:pPr>
            <a:endParaRPr lang="en-US" sz="2200" b="1">
              <a:solidFill>
                <a:srgbClr val="000000"/>
              </a:solidFill>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3383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2827222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829994" y="1123097"/>
            <a:ext cx="11099617" cy="4723088"/>
          </a:xfrm>
          <a:prstGeom prst="rect">
            <a:avLst/>
          </a:prstGeom>
          <a:noFill/>
        </p:spPr>
        <p:txBody>
          <a:bodyPr wrap="square" lIns="91440" tIns="45720" rIns="91440" bIns="45720" anchor="t">
            <a:spAutoFit/>
          </a:bodyPr>
          <a:lstStyle/>
          <a:p>
            <a:pPr marL="12700">
              <a:lnSpc>
                <a:spcPct val="150000"/>
              </a:lnSpc>
              <a:spcBef>
                <a:spcPts val="805"/>
              </a:spcBef>
            </a:pPr>
            <a:r>
              <a:rPr lang="en-US" sz="2200" b="1" u="sng">
                <a:latin typeface="Nunito"/>
              </a:rPr>
              <a:t>String Methods: </a:t>
            </a:r>
            <a:endParaRPr lang="en-US" sz="2200" u="sng">
              <a:latin typeface="Nunito"/>
            </a:endParaRPr>
          </a:p>
          <a:p>
            <a:pPr marL="12700">
              <a:lnSpc>
                <a:spcPct val="150000"/>
              </a:lnSpc>
              <a:spcBef>
                <a:spcPts val="805"/>
              </a:spcBef>
            </a:pPr>
            <a:r>
              <a:rPr lang="en-US" sz="2200" b="1">
                <a:latin typeface="Nunito"/>
              </a:rPr>
              <a:t>3.   Stripping Methods:</a:t>
            </a:r>
            <a:endParaRPr lang="en-US" sz="2200" b="1" u="sng">
              <a:latin typeface="Nunito"/>
            </a:endParaRPr>
          </a:p>
          <a:p>
            <a:pPr marL="469900" lvl="1">
              <a:lnSpc>
                <a:spcPct val="150000"/>
              </a:lnSpc>
            </a:pPr>
            <a:r>
              <a:rPr lang="en-US" sz="2200" b="1">
                <a:solidFill>
                  <a:srgbClr val="000000"/>
                </a:solidFill>
                <a:latin typeface="Nunito"/>
              </a:rPr>
              <a:t>strip():</a:t>
            </a:r>
            <a:r>
              <a:rPr lang="en-US" sz="2200">
                <a:solidFill>
                  <a:srgbClr val="000000"/>
                </a:solidFill>
                <a:latin typeface="Nunito"/>
              </a:rPr>
              <a:t> Removes leading and trailing whitespace from a string.</a:t>
            </a:r>
            <a:endParaRPr lang="en-US"/>
          </a:p>
          <a:p>
            <a:pPr marL="469900" lvl="1">
              <a:lnSpc>
                <a:spcPct val="150000"/>
              </a:lnSpc>
            </a:pPr>
            <a:r>
              <a:rPr lang="en-US" sz="2200" b="1" err="1">
                <a:solidFill>
                  <a:srgbClr val="000000"/>
                </a:solidFill>
                <a:latin typeface="Nunito"/>
              </a:rPr>
              <a:t>lstrip</a:t>
            </a:r>
            <a:r>
              <a:rPr lang="en-US" sz="2200" b="1">
                <a:solidFill>
                  <a:srgbClr val="000000"/>
                </a:solidFill>
                <a:latin typeface="Nunito"/>
              </a:rPr>
              <a:t>():</a:t>
            </a:r>
            <a:r>
              <a:rPr lang="en-US" sz="2200">
                <a:solidFill>
                  <a:srgbClr val="000000"/>
                </a:solidFill>
                <a:latin typeface="Nunito"/>
              </a:rPr>
              <a:t> Removes leading whitespace.</a:t>
            </a:r>
            <a:endParaRPr lang="en-US"/>
          </a:p>
          <a:p>
            <a:pPr marL="469900" lvl="1">
              <a:lnSpc>
                <a:spcPct val="150000"/>
              </a:lnSpc>
            </a:pPr>
            <a:r>
              <a:rPr lang="en-US" sz="2200" b="1" err="1">
                <a:solidFill>
                  <a:srgbClr val="000000"/>
                </a:solidFill>
                <a:latin typeface="Nunito"/>
              </a:rPr>
              <a:t>rstrip</a:t>
            </a:r>
            <a:r>
              <a:rPr lang="en-US" sz="2200" b="1">
                <a:solidFill>
                  <a:srgbClr val="000000"/>
                </a:solidFill>
                <a:latin typeface="Nunito"/>
              </a:rPr>
              <a:t>():</a:t>
            </a:r>
            <a:r>
              <a:rPr lang="en-US" sz="2200">
                <a:solidFill>
                  <a:srgbClr val="000000"/>
                </a:solidFill>
                <a:latin typeface="Nunito"/>
              </a:rPr>
              <a:t> Removes trailing whitespace.</a:t>
            </a:r>
            <a:endParaRPr lang="en-US"/>
          </a:p>
          <a:p>
            <a:pPr marL="469900" lvl="1">
              <a:lnSpc>
                <a:spcPct val="150000"/>
              </a:lnSpc>
            </a:pPr>
            <a:endParaRPr lang="en-US" sz="2200">
              <a:latin typeface="Nunito"/>
            </a:endParaRPr>
          </a:p>
          <a:p>
            <a:pPr marL="927100" lvl="2">
              <a:lnSpc>
                <a:spcPct val="150000"/>
              </a:lnSpc>
            </a:pPr>
            <a:r>
              <a:rPr lang="en-US" sz="2200" err="1">
                <a:solidFill>
                  <a:schemeClr val="accent1"/>
                </a:solidFill>
                <a:latin typeface="Nunito"/>
              </a:rPr>
              <a:t>my_string</a:t>
            </a:r>
            <a:r>
              <a:rPr lang="en-US" sz="2200">
                <a:solidFill>
                  <a:schemeClr val="accent1"/>
                </a:solidFill>
                <a:latin typeface="Nunito"/>
              </a:rPr>
              <a:t> = " Python is fun! " </a:t>
            </a:r>
            <a:endParaRPr lang="en-US">
              <a:solidFill>
                <a:schemeClr val="accent1"/>
              </a:solidFill>
              <a:latin typeface="Calibri"/>
              <a:ea typeface="Calibri"/>
              <a:cs typeface="Calibri"/>
            </a:endParaRPr>
          </a:p>
          <a:p>
            <a:pPr marL="927100" lvl="2">
              <a:lnSpc>
                <a:spcPct val="150000"/>
              </a:lnSpc>
            </a:pPr>
            <a:r>
              <a:rPr lang="en-US" sz="2200" err="1">
                <a:solidFill>
                  <a:schemeClr val="accent1"/>
                </a:solidFill>
                <a:latin typeface="Nunito"/>
              </a:rPr>
              <a:t>stripped_string</a:t>
            </a:r>
            <a:r>
              <a:rPr lang="en-US" sz="2200">
                <a:solidFill>
                  <a:schemeClr val="accent1"/>
                </a:solidFill>
                <a:latin typeface="Nunito"/>
              </a:rPr>
              <a:t> = </a:t>
            </a:r>
            <a:r>
              <a:rPr lang="en-US" sz="2200" err="1">
                <a:solidFill>
                  <a:schemeClr val="accent1"/>
                </a:solidFill>
                <a:latin typeface="Nunito"/>
              </a:rPr>
              <a:t>my_string.strip</a:t>
            </a:r>
            <a:r>
              <a:rPr lang="en-US" sz="2200">
                <a:solidFill>
                  <a:schemeClr val="accent1"/>
                </a:solidFill>
                <a:latin typeface="Nunito"/>
              </a:rPr>
              <a:t>()  </a:t>
            </a:r>
            <a:endParaRPr lang="en-US">
              <a:solidFill>
                <a:schemeClr val="accent1"/>
              </a:solidFill>
              <a:ea typeface="Calibri"/>
              <a:cs typeface="Calibri"/>
            </a:endParaRPr>
          </a:p>
          <a:p>
            <a:pPr marL="469900" lvl="1">
              <a:lnSpc>
                <a:spcPct val="150000"/>
              </a:lnSpc>
            </a:pPr>
            <a:endParaRPr lang="en-US" sz="2200" b="1">
              <a:solidFill>
                <a:srgbClr val="000000"/>
              </a:solidFill>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3383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1843781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749501" y="929914"/>
            <a:ext cx="11099617" cy="5333511"/>
          </a:xfrm>
          <a:prstGeom prst="rect">
            <a:avLst/>
          </a:prstGeom>
          <a:noFill/>
        </p:spPr>
        <p:txBody>
          <a:bodyPr wrap="square" lIns="91440" tIns="45720" rIns="91440" bIns="45720" anchor="t">
            <a:spAutoFit/>
          </a:bodyPr>
          <a:lstStyle/>
          <a:p>
            <a:pPr marL="12700">
              <a:lnSpc>
                <a:spcPct val="150000"/>
              </a:lnSpc>
              <a:spcBef>
                <a:spcPts val="805"/>
              </a:spcBef>
            </a:pPr>
            <a:r>
              <a:rPr lang="en-US" sz="2200" b="1" u="sng">
                <a:latin typeface="Nunito"/>
              </a:rPr>
              <a:t>String Methods: </a:t>
            </a:r>
            <a:endParaRPr lang="en-US" sz="2200" u="sng">
              <a:latin typeface="Nunito"/>
            </a:endParaRPr>
          </a:p>
          <a:p>
            <a:pPr marL="12700">
              <a:lnSpc>
                <a:spcPct val="150000"/>
              </a:lnSpc>
              <a:spcBef>
                <a:spcPts val="805"/>
              </a:spcBef>
            </a:pPr>
            <a:r>
              <a:rPr lang="en-US" sz="2200" b="1">
                <a:latin typeface="Nunito"/>
              </a:rPr>
              <a:t>4.   Search and Replace Methods</a:t>
            </a:r>
            <a:endParaRPr lang="en-US" sz="2200" b="1" u="sng">
              <a:latin typeface="Nunito"/>
            </a:endParaRPr>
          </a:p>
          <a:p>
            <a:pPr marL="12700">
              <a:lnSpc>
                <a:spcPct val="150000"/>
              </a:lnSpc>
              <a:spcBef>
                <a:spcPts val="805"/>
              </a:spcBef>
            </a:pPr>
            <a:endParaRPr lang="en-US" sz="2200" b="1">
              <a:solidFill>
                <a:srgbClr val="000000"/>
              </a:solidFill>
              <a:latin typeface="Nunito"/>
            </a:endParaRPr>
          </a:p>
          <a:p>
            <a:pPr marL="469900" lvl="1">
              <a:lnSpc>
                <a:spcPct val="150000"/>
              </a:lnSpc>
            </a:pPr>
            <a:r>
              <a:rPr lang="en-US" sz="2200" b="1">
                <a:solidFill>
                  <a:srgbClr val="000000"/>
                </a:solidFill>
                <a:latin typeface="Nunito"/>
              </a:rPr>
              <a:t>find():</a:t>
            </a:r>
            <a:r>
              <a:rPr lang="en-US" sz="2200">
                <a:solidFill>
                  <a:srgbClr val="000000"/>
                </a:solidFill>
                <a:latin typeface="Nunito"/>
              </a:rPr>
              <a:t> Returns the lowest index of a substring (or -1 if not found).</a:t>
            </a:r>
            <a:endParaRPr lang="en-US" sz="2200">
              <a:latin typeface="Nunito"/>
            </a:endParaRPr>
          </a:p>
          <a:p>
            <a:pPr marL="469900" lvl="1">
              <a:lnSpc>
                <a:spcPct val="150000"/>
              </a:lnSpc>
            </a:pPr>
            <a:r>
              <a:rPr lang="en-US" sz="2200" b="1">
                <a:solidFill>
                  <a:srgbClr val="000000"/>
                </a:solidFill>
                <a:latin typeface="Nunito"/>
              </a:rPr>
              <a:t>index():</a:t>
            </a:r>
            <a:r>
              <a:rPr lang="en-US" sz="2200">
                <a:solidFill>
                  <a:srgbClr val="000000"/>
                </a:solidFill>
                <a:latin typeface="Nunito"/>
              </a:rPr>
              <a:t> Similar to find() but raises an exception if the substring is not found.</a:t>
            </a:r>
            <a:endParaRPr lang="en-US" sz="2200">
              <a:latin typeface="Nunito"/>
            </a:endParaRPr>
          </a:p>
          <a:p>
            <a:pPr marL="469900" lvl="1">
              <a:lnSpc>
                <a:spcPct val="150000"/>
              </a:lnSpc>
            </a:pPr>
            <a:r>
              <a:rPr lang="en-US" sz="2200" b="1">
                <a:solidFill>
                  <a:srgbClr val="000000"/>
                </a:solidFill>
                <a:latin typeface="Nunito"/>
              </a:rPr>
              <a:t>replace():</a:t>
            </a:r>
            <a:r>
              <a:rPr lang="en-US" sz="2200">
                <a:solidFill>
                  <a:srgbClr val="000000"/>
                </a:solidFill>
                <a:latin typeface="Nunito"/>
              </a:rPr>
              <a:t> Replaces occurrences of a substring with another string.</a:t>
            </a:r>
            <a:endParaRPr lang="en-US" sz="2200">
              <a:latin typeface="Nunito"/>
            </a:endParaRPr>
          </a:p>
          <a:p>
            <a:pPr marL="469900" lvl="1">
              <a:lnSpc>
                <a:spcPct val="150000"/>
              </a:lnSpc>
            </a:pPr>
            <a:endParaRPr lang="en-US" sz="2200">
              <a:solidFill>
                <a:srgbClr val="000000"/>
              </a:solidFill>
              <a:latin typeface="Nunito"/>
              <a:ea typeface="+mn-lt"/>
              <a:cs typeface="+mn-lt"/>
            </a:endParaRPr>
          </a:p>
          <a:p>
            <a:pPr lvl="2">
              <a:lnSpc>
                <a:spcPct val="150000"/>
              </a:lnSpc>
            </a:pPr>
            <a:r>
              <a:rPr lang="en-US" sz="2200">
                <a:solidFill>
                  <a:schemeClr val="accent1"/>
                </a:solidFill>
                <a:latin typeface="Nunito"/>
                <a:ea typeface="+mn-lt"/>
                <a:cs typeface="+mn-lt"/>
              </a:rPr>
              <a:t>sentence = "Python is easy and Python is fun"</a:t>
            </a:r>
          </a:p>
          <a:p>
            <a:pPr lvl="2">
              <a:lnSpc>
                <a:spcPct val="150000"/>
              </a:lnSpc>
            </a:pPr>
            <a:r>
              <a:rPr lang="en-US" sz="2200">
                <a:solidFill>
                  <a:schemeClr val="accent1"/>
                </a:solidFill>
                <a:latin typeface="Nunito"/>
                <a:ea typeface="+mn-lt"/>
                <a:cs typeface="+mn-lt"/>
              </a:rPr>
              <a:t>index = </a:t>
            </a:r>
            <a:r>
              <a:rPr lang="en-US" sz="2200" err="1">
                <a:solidFill>
                  <a:schemeClr val="accent1"/>
                </a:solidFill>
                <a:latin typeface="Nunito"/>
                <a:ea typeface="+mn-lt"/>
                <a:cs typeface="+mn-lt"/>
              </a:rPr>
              <a:t>sentence.find</a:t>
            </a:r>
            <a:r>
              <a:rPr lang="en-US" sz="2200">
                <a:solidFill>
                  <a:schemeClr val="accent1"/>
                </a:solidFill>
                <a:latin typeface="Nunito"/>
                <a:ea typeface="+mn-lt"/>
                <a:cs typeface="+mn-lt"/>
              </a:rPr>
              <a:t>("is")</a:t>
            </a:r>
            <a:endParaRPr lang="en-US" sz="2200">
              <a:solidFill>
                <a:schemeClr val="accent1"/>
              </a:solidFill>
              <a:latin typeface="Nunito"/>
            </a:endParaRPr>
          </a:p>
          <a:p>
            <a:pPr lvl="2">
              <a:lnSpc>
                <a:spcPct val="150000"/>
              </a:lnSpc>
            </a:pPr>
            <a:r>
              <a:rPr lang="en-US" sz="2200" err="1">
                <a:solidFill>
                  <a:schemeClr val="accent1"/>
                </a:solidFill>
                <a:latin typeface="Nunito"/>
                <a:ea typeface="+mn-lt"/>
                <a:cs typeface="+mn-lt"/>
              </a:rPr>
              <a:t>replaced_sentence</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sentence.replace</a:t>
            </a:r>
            <a:r>
              <a:rPr lang="en-US" sz="2200">
                <a:solidFill>
                  <a:schemeClr val="accent1"/>
                </a:solidFill>
                <a:latin typeface="Nunito"/>
                <a:ea typeface="+mn-lt"/>
                <a:cs typeface="+mn-lt"/>
              </a:rPr>
              <a:t>("Python", "JavaScript")</a:t>
            </a:r>
            <a:endParaRPr lang="en-US" sz="2200">
              <a:solidFill>
                <a:schemeClr val="accent1"/>
              </a:solidFill>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3383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3876145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749501" y="929914"/>
            <a:ext cx="11099617" cy="4317849"/>
          </a:xfrm>
          <a:prstGeom prst="rect">
            <a:avLst/>
          </a:prstGeom>
          <a:noFill/>
        </p:spPr>
        <p:txBody>
          <a:bodyPr wrap="square" lIns="91440" tIns="45720" rIns="91440" bIns="45720" anchor="t">
            <a:spAutoFit/>
          </a:bodyPr>
          <a:lstStyle/>
          <a:p>
            <a:pPr marL="12700">
              <a:lnSpc>
                <a:spcPct val="150000"/>
              </a:lnSpc>
              <a:spcBef>
                <a:spcPts val="805"/>
              </a:spcBef>
            </a:pPr>
            <a:r>
              <a:rPr lang="en-US" sz="2200" b="1" u="sng">
                <a:latin typeface="Nunito"/>
              </a:rPr>
              <a:t>String Methods: </a:t>
            </a:r>
            <a:endParaRPr lang="en-US" sz="2200" u="sng">
              <a:latin typeface="Nunito"/>
            </a:endParaRPr>
          </a:p>
          <a:p>
            <a:pPr marL="12700">
              <a:lnSpc>
                <a:spcPct val="150000"/>
              </a:lnSpc>
              <a:spcBef>
                <a:spcPts val="805"/>
              </a:spcBef>
            </a:pPr>
            <a:r>
              <a:rPr lang="en-US" sz="2200" b="1">
                <a:latin typeface="Nunito"/>
              </a:rPr>
              <a:t>5.   Counting Methods</a:t>
            </a:r>
            <a:endParaRPr lang="en-US" sz="2200" b="1" u="sng">
              <a:latin typeface="Nunito"/>
            </a:endParaRPr>
          </a:p>
          <a:p>
            <a:pPr marL="12700">
              <a:lnSpc>
                <a:spcPct val="150000"/>
              </a:lnSpc>
              <a:spcBef>
                <a:spcPts val="805"/>
              </a:spcBef>
            </a:pPr>
            <a:endParaRPr lang="en-US" sz="2200" b="1">
              <a:solidFill>
                <a:srgbClr val="000000"/>
              </a:solidFill>
              <a:latin typeface="Nunito"/>
            </a:endParaRPr>
          </a:p>
          <a:p>
            <a:pPr marL="469900" lvl="1">
              <a:lnSpc>
                <a:spcPct val="150000"/>
              </a:lnSpc>
            </a:pPr>
            <a:r>
              <a:rPr lang="en-US" sz="2200" b="1">
                <a:solidFill>
                  <a:srgbClr val="000000"/>
                </a:solidFill>
                <a:latin typeface="Nunito"/>
              </a:rPr>
              <a:t>count():</a:t>
            </a:r>
            <a:r>
              <a:rPr lang="en-US" sz="2200">
                <a:solidFill>
                  <a:srgbClr val="000000"/>
                </a:solidFill>
                <a:latin typeface="Nunito"/>
              </a:rPr>
              <a:t> Returns the number of occurrences of a substring in a string.</a:t>
            </a:r>
            <a:endParaRPr lang="en-US" sz="2200">
              <a:latin typeface="Nunito"/>
            </a:endParaRPr>
          </a:p>
          <a:p>
            <a:pPr marL="469900" lvl="1">
              <a:lnSpc>
                <a:spcPct val="150000"/>
              </a:lnSpc>
            </a:pPr>
            <a:endParaRPr lang="en-US" sz="2200">
              <a:solidFill>
                <a:srgbClr val="000000"/>
              </a:solidFill>
              <a:latin typeface="Nunito"/>
              <a:ea typeface="+mn-lt"/>
              <a:cs typeface="+mn-lt"/>
            </a:endParaRPr>
          </a:p>
          <a:p>
            <a:pPr lvl="2">
              <a:lnSpc>
                <a:spcPct val="150000"/>
              </a:lnSpc>
            </a:pPr>
            <a:r>
              <a:rPr lang="en-US" sz="2200">
                <a:solidFill>
                  <a:schemeClr val="accent1"/>
                </a:solidFill>
                <a:latin typeface="Nunito"/>
                <a:ea typeface="+mn-lt"/>
                <a:cs typeface="+mn-lt"/>
              </a:rPr>
              <a:t>sentence = "Python is easy and Python is fun"</a:t>
            </a:r>
          </a:p>
          <a:p>
            <a:pPr lvl="2">
              <a:lnSpc>
                <a:spcPct val="150000"/>
              </a:lnSpc>
            </a:pPr>
            <a:r>
              <a:rPr lang="en-US" sz="2200" err="1">
                <a:solidFill>
                  <a:schemeClr val="accent1"/>
                </a:solidFill>
                <a:latin typeface="Nunito"/>
                <a:ea typeface="+mn-lt"/>
                <a:cs typeface="+mn-lt"/>
              </a:rPr>
              <a:t>count_is</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sentence.count</a:t>
            </a:r>
            <a:r>
              <a:rPr lang="en-US" sz="2200">
                <a:solidFill>
                  <a:schemeClr val="accent1"/>
                </a:solidFill>
                <a:latin typeface="Nunito"/>
                <a:ea typeface="+mn-lt"/>
                <a:cs typeface="+mn-lt"/>
              </a:rPr>
              <a:t>("is")</a:t>
            </a:r>
          </a:p>
          <a:p>
            <a:pPr lvl="2">
              <a:lnSpc>
                <a:spcPct val="150000"/>
              </a:lnSpc>
            </a:pPr>
            <a:endParaRPr lang="en-US" sz="2200">
              <a:solidFill>
                <a:schemeClr val="accent1"/>
              </a:solidFill>
              <a:latin typeface="Nunito"/>
              <a:ea typeface="Calibri"/>
              <a:cs typeface="Calibri"/>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3383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226102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749501" y="929914"/>
            <a:ext cx="11099617" cy="5738750"/>
          </a:xfrm>
          <a:prstGeom prst="rect">
            <a:avLst/>
          </a:prstGeom>
          <a:noFill/>
        </p:spPr>
        <p:txBody>
          <a:bodyPr wrap="square" lIns="91440" tIns="45720" rIns="91440" bIns="45720" anchor="t">
            <a:spAutoFit/>
          </a:bodyPr>
          <a:lstStyle/>
          <a:p>
            <a:pPr marL="12700">
              <a:lnSpc>
                <a:spcPct val="150000"/>
              </a:lnSpc>
              <a:spcBef>
                <a:spcPts val="805"/>
              </a:spcBef>
            </a:pPr>
            <a:r>
              <a:rPr lang="en-US" sz="2200" b="1" u="sng">
                <a:latin typeface="Nunito"/>
              </a:rPr>
              <a:t>String Methods: </a:t>
            </a:r>
            <a:endParaRPr lang="en-US" sz="2200" u="sng">
              <a:latin typeface="Nunito"/>
            </a:endParaRPr>
          </a:p>
          <a:p>
            <a:pPr marL="12700">
              <a:lnSpc>
                <a:spcPct val="150000"/>
              </a:lnSpc>
              <a:spcBef>
                <a:spcPts val="805"/>
              </a:spcBef>
            </a:pPr>
            <a:r>
              <a:rPr lang="en-US" sz="2200" b="1">
                <a:latin typeface="Nunito"/>
              </a:rPr>
              <a:t>6.   Checking Methods:</a:t>
            </a:r>
            <a:endParaRPr lang="en-US" sz="2200" b="1" u="sng">
              <a:latin typeface="Nunito"/>
            </a:endParaRPr>
          </a:p>
          <a:p>
            <a:pPr marL="469900" lvl="1">
              <a:lnSpc>
                <a:spcPct val="150000"/>
              </a:lnSpc>
            </a:pPr>
            <a:r>
              <a:rPr lang="en-US" sz="2200" b="1" err="1">
                <a:solidFill>
                  <a:srgbClr val="000000"/>
                </a:solidFill>
                <a:latin typeface="Nunito"/>
              </a:rPr>
              <a:t>startswith</a:t>
            </a:r>
            <a:r>
              <a:rPr lang="en-US" sz="2200" b="1">
                <a:solidFill>
                  <a:srgbClr val="000000"/>
                </a:solidFill>
                <a:latin typeface="Nunito"/>
              </a:rPr>
              <a:t>():</a:t>
            </a:r>
            <a:r>
              <a:rPr lang="en-US" sz="2200">
                <a:solidFill>
                  <a:srgbClr val="000000"/>
                </a:solidFill>
                <a:latin typeface="Nunito"/>
              </a:rPr>
              <a:t> Checks if a string starts with a specified prefix.</a:t>
            </a:r>
            <a:endParaRPr lang="en-US" sz="2200">
              <a:latin typeface="Nunito"/>
            </a:endParaRPr>
          </a:p>
          <a:p>
            <a:pPr marL="469900" lvl="1">
              <a:lnSpc>
                <a:spcPct val="150000"/>
              </a:lnSpc>
            </a:pPr>
            <a:r>
              <a:rPr lang="en-US" sz="2200" b="1" err="1">
                <a:solidFill>
                  <a:srgbClr val="000000"/>
                </a:solidFill>
                <a:latin typeface="Nunito"/>
              </a:rPr>
              <a:t>endswith</a:t>
            </a:r>
            <a:r>
              <a:rPr lang="en-US" sz="2200" b="1">
                <a:solidFill>
                  <a:srgbClr val="000000"/>
                </a:solidFill>
                <a:latin typeface="Nunito"/>
              </a:rPr>
              <a:t>()</a:t>
            </a:r>
            <a:r>
              <a:rPr lang="en-US" sz="2200">
                <a:solidFill>
                  <a:srgbClr val="000000"/>
                </a:solidFill>
                <a:latin typeface="Nunito"/>
              </a:rPr>
              <a:t>: Checks if a string ends with a specified suffix.</a:t>
            </a:r>
            <a:endParaRPr lang="en-US" sz="2200">
              <a:latin typeface="Nunito"/>
            </a:endParaRPr>
          </a:p>
          <a:p>
            <a:pPr marL="469900" lvl="1">
              <a:lnSpc>
                <a:spcPct val="150000"/>
              </a:lnSpc>
            </a:pPr>
            <a:r>
              <a:rPr lang="en-US" sz="2200" b="1" err="1">
                <a:solidFill>
                  <a:srgbClr val="000000"/>
                </a:solidFill>
                <a:latin typeface="Nunito"/>
              </a:rPr>
              <a:t>isalpha</a:t>
            </a:r>
            <a:r>
              <a:rPr lang="en-US" sz="2200" b="1">
                <a:solidFill>
                  <a:srgbClr val="000000"/>
                </a:solidFill>
                <a:latin typeface="Nunito"/>
              </a:rPr>
              <a:t>():</a:t>
            </a:r>
            <a:r>
              <a:rPr lang="en-US" sz="2200">
                <a:solidFill>
                  <a:srgbClr val="000000"/>
                </a:solidFill>
                <a:latin typeface="Nunito"/>
              </a:rPr>
              <a:t> Checks if all characters in a string are alphabetic.</a:t>
            </a:r>
            <a:endParaRPr lang="en-US" sz="2200">
              <a:latin typeface="Nunito"/>
            </a:endParaRPr>
          </a:p>
          <a:p>
            <a:pPr marL="469900" lvl="1">
              <a:lnSpc>
                <a:spcPct val="150000"/>
              </a:lnSpc>
            </a:pPr>
            <a:r>
              <a:rPr lang="en-US" sz="2200" b="1" err="1">
                <a:solidFill>
                  <a:srgbClr val="000000"/>
                </a:solidFill>
                <a:latin typeface="Nunito"/>
              </a:rPr>
              <a:t>isdigit</a:t>
            </a:r>
            <a:r>
              <a:rPr lang="en-US" sz="2200" b="1">
                <a:solidFill>
                  <a:srgbClr val="000000"/>
                </a:solidFill>
                <a:latin typeface="Nunito"/>
              </a:rPr>
              <a:t>():</a:t>
            </a:r>
            <a:r>
              <a:rPr lang="en-US" sz="2200">
                <a:solidFill>
                  <a:srgbClr val="000000"/>
                </a:solidFill>
                <a:latin typeface="Nunito"/>
              </a:rPr>
              <a:t> Checks if all characters in a string are digits.</a:t>
            </a:r>
            <a:endParaRPr lang="en-US" sz="2200">
              <a:latin typeface="Nunito"/>
            </a:endParaRPr>
          </a:p>
          <a:p>
            <a:pPr marL="469900" lvl="1">
              <a:lnSpc>
                <a:spcPct val="150000"/>
              </a:lnSpc>
            </a:pPr>
            <a:r>
              <a:rPr lang="en-US" sz="2200" b="1" err="1">
                <a:solidFill>
                  <a:srgbClr val="000000"/>
                </a:solidFill>
                <a:latin typeface="Nunito"/>
              </a:rPr>
              <a:t>isalnum</a:t>
            </a:r>
            <a:r>
              <a:rPr lang="en-US" sz="2200" b="1">
                <a:solidFill>
                  <a:srgbClr val="000000"/>
                </a:solidFill>
                <a:latin typeface="Nunito"/>
              </a:rPr>
              <a:t>():</a:t>
            </a:r>
            <a:r>
              <a:rPr lang="en-US" sz="2200">
                <a:solidFill>
                  <a:srgbClr val="000000"/>
                </a:solidFill>
                <a:latin typeface="Nunito"/>
              </a:rPr>
              <a:t> Checks if all characters in a string are alphanumeric.</a:t>
            </a:r>
            <a:endParaRPr lang="en-US" sz="2200">
              <a:latin typeface="Nunito"/>
            </a:endParaRPr>
          </a:p>
          <a:p>
            <a:pPr marL="469900" lvl="1">
              <a:lnSpc>
                <a:spcPct val="150000"/>
              </a:lnSpc>
            </a:pPr>
            <a:endParaRPr lang="en-US" sz="2200">
              <a:latin typeface="Nunito"/>
              <a:cs typeface="Calibri"/>
            </a:endParaRPr>
          </a:p>
          <a:p>
            <a:pPr lvl="2">
              <a:lnSpc>
                <a:spcPct val="150000"/>
              </a:lnSpc>
            </a:pPr>
            <a:r>
              <a:rPr lang="en-US" sz="2200">
                <a:solidFill>
                  <a:schemeClr val="accent1"/>
                </a:solidFill>
                <a:latin typeface="Nunito"/>
                <a:ea typeface="+mn-lt"/>
                <a:cs typeface="+mn-lt"/>
              </a:rPr>
              <a:t>text = "Hello, World!"</a:t>
            </a:r>
            <a:endParaRPr lang="en-US" sz="2200">
              <a:solidFill>
                <a:schemeClr val="accent1"/>
              </a:solidFill>
              <a:latin typeface="Nunito"/>
            </a:endParaRPr>
          </a:p>
          <a:p>
            <a:pPr lvl="2">
              <a:lnSpc>
                <a:spcPct val="150000"/>
              </a:lnSpc>
            </a:pPr>
            <a:r>
              <a:rPr lang="en-US" sz="2200" err="1">
                <a:solidFill>
                  <a:schemeClr val="accent1"/>
                </a:solidFill>
                <a:latin typeface="Nunito"/>
                <a:ea typeface="+mn-lt"/>
                <a:cs typeface="+mn-lt"/>
              </a:rPr>
              <a:t>starts_with_hello</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text.startswith</a:t>
            </a:r>
            <a:r>
              <a:rPr lang="en-US" sz="2200">
                <a:solidFill>
                  <a:schemeClr val="accent1"/>
                </a:solidFill>
                <a:latin typeface="Nunito"/>
                <a:ea typeface="+mn-lt"/>
                <a:cs typeface="+mn-lt"/>
              </a:rPr>
              <a:t>("Hello")</a:t>
            </a:r>
          </a:p>
          <a:p>
            <a:pPr lvl="2">
              <a:lnSpc>
                <a:spcPct val="150000"/>
              </a:lnSpc>
            </a:pPr>
            <a:endParaRPr lang="en-US" sz="2200">
              <a:solidFill>
                <a:schemeClr val="accent1"/>
              </a:solidFill>
              <a:latin typeface="Nunito"/>
              <a:ea typeface="Calibri"/>
              <a:cs typeface="Calibri"/>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3383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3187089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749501" y="929914"/>
            <a:ext cx="11099617" cy="4723088"/>
          </a:xfrm>
          <a:prstGeom prst="rect">
            <a:avLst/>
          </a:prstGeom>
          <a:noFill/>
        </p:spPr>
        <p:txBody>
          <a:bodyPr wrap="square" lIns="91440" tIns="45720" rIns="91440" bIns="45720" anchor="t">
            <a:spAutoFit/>
          </a:bodyPr>
          <a:lstStyle/>
          <a:p>
            <a:pPr marL="12700">
              <a:lnSpc>
                <a:spcPct val="150000"/>
              </a:lnSpc>
              <a:spcBef>
                <a:spcPts val="805"/>
              </a:spcBef>
            </a:pPr>
            <a:r>
              <a:rPr lang="en-US" sz="2200" b="1" u="sng">
                <a:latin typeface="Nunito"/>
              </a:rPr>
              <a:t>String Methods: </a:t>
            </a:r>
            <a:endParaRPr lang="en-US" sz="2200" u="sng">
              <a:latin typeface="Nunito"/>
            </a:endParaRPr>
          </a:p>
          <a:p>
            <a:pPr marL="12700">
              <a:lnSpc>
                <a:spcPct val="150000"/>
              </a:lnSpc>
              <a:spcBef>
                <a:spcPts val="805"/>
              </a:spcBef>
            </a:pPr>
            <a:r>
              <a:rPr lang="en-US" sz="2200" b="1">
                <a:latin typeface="Nunito"/>
              </a:rPr>
              <a:t>7.   Splitting and Joining Methods</a:t>
            </a:r>
            <a:endParaRPr lang="en-US" sz="2200" b="1" u="sng">
              <a:latin typeface="Nunito"/>
            </a:endParaRPr>
          </a:p>
          <a:p>
            <a:pPr marL="469900" lvl="1">
              <a:lnSpc>
                <a:spcPct val="150000"/>
              </a:lnSpc>
            </a:pPr>
            <a:r>
              <a:rPr lang="en-US" sz="2200" b="1">
                <a:solidFill>
                  <a:srgbClr val="000000"/>
                </a:solidFill>
                <a:latin typeface="Nunito"/>
              </a:rPr>
              <a:t>split():</a:t>
            </a:r>
            <a:r>
              <a:rPr lang="en-US" sz="2200">
                <a:solidFill>
                  <a:srgbClr val="000000"/>
                </a:solidFill>
                <a:latin typeface="Nunito"/>
              </a:rPr>
              <a:t> Splits a string into a list of substrings based on a specified delimiter.</a:t>
            </a:r>
            <a:endParaRPr lang="en-US" sz="2200">
              <a:latin typeface="Nunito"/>
            </a:endParaRPr>
          </a:p>
          <a:p>
            <a:pPr marL="469900" lvl="1">
              <a:lnSpc>
                <a:spcPct val="150000"/>
              </a:lnSpc>
            </a:pPr>
            <a:r>
              <a:rPr lang="en-US" sz="2200" b="1">
                <a:solidFill>
                  <a:srgbClr val="000000"/>
                </a:solidFill>
                <a:latin typeface="Nunito"/>
              </a:rPr>
              <a:t>join():</a:t>
            </a:r>
            <a:r>
              <a:rPr lang="en-US" sz="2200">
                <a:solidFill>
                  <a:srgbClr val="000000"/>
                </a:solidFill>
                <a:latin typeface="Nunito"/>
              </a:rPr>
              <a:t> Concatenates a list of strings into one string using a specified delimiter.</a:t>
            </a:r>
            <a:endParaRPr lang="en-US" sz="2200">
              <a:latin typeface="Nunito"/>
            </a:endParaRPr>
          </a:p>
          <a:p>
            <a:pPr marL="469900" lvl="1">
              <a:lnSpc>
                <a:spcPct val="150000"/>
              </a:lnSpc>
            </a:pPr>
            <a:endParaRPr lang="en-US" sz="2200">
              <a:latin typeface="Nunito"/>
              <a:cs typeface="Calibri"/>
            </a:endParaRPr>
          </a:p>
          <a:p>
            <a:pPr lvl="2">
              <a:lnSpc>
                <a:spcPct val="150000"/>
              </a:lnSpc>
            </a:pPr>
            <a:r>
              <a:rPr lang="en-US" sz="2200">
                <a:solidFill>
                  <a:schemeClr val="accent1"/>
                </a:solidFill>
                <a:latin typeface="Nunito"/>
                <a:ea typeface="+mn-lt"/>
                <a:cs typeface="+mn-lt"/>
              </a:rPr>
              <a:t>sentence = "Python is easy and fun"</a:t>
            </a:r>
          </a:p>
          <a:p>
            <a:pPr lvl="2">
              <a:lnSpc>
                <a:spcPct val="150000"/>
              </a:lnSpc>
            </a:pPr>
            <a:r>
              <a:rPr lang="en-US" sz="2200">
                <a:solidFill>
                  <a:schemeClr val="accent1"/>
                </a:solidFill>
                <a:latin typeface="Nunito"/>
                <a:ea typeface="+mn-lt"/>
                <a:cs typeface="+mn-lt"/>
              </a:rPr>
              <a:t>words = </a:t>
            </a:r>
            <a:r>
              <a:rPr lang="en-US" sz="2200" err="1">
                <a:solidFill>
                  <a:schemeClr val="accent1"/>
                </a:solidFill>
                <a:latin typeface="Nunito"/>
                <a:ea typeface="+mn-lt"/>
                <a:cs typeface="+mn-lt"/>
              </a:rPr>
              <a:t>sentence.split</a:t>
            </a:r>
            <a:r>
              <a:rPr lang="en-US" sz="2200">
                <a:solidFill>
                  <a:schemeClr val="accent1"/>
                </a:solidFill>
                <a:latin typeface="Nunito"/>
                <a:ea typeface="+mn-lt"/>
                <a:cs typeface="+mn-lt"/>
              </a:rPr>
              <a:t>()  # Defaults to splitting on whitespace</a:t>
            </a:r>
            <a:endParaRPr lang="en-US" sz="2200">
              <a:solidFill>
                <a:schemeClr val="accent1"/>
              </a:solidFill>
              <a:latin typeface="Nunito"/>
            </a:endParaRPr>
          </a:p>
          <a:p>
            <a:pPr lvl="2">
              <a:lnSpc>
                <a:spcPct val="150000"/>
              </a:lnSpc>
            </a:pPr>
            <a:r>
              <a:rPr lang="en-US" sz="2200" err="1">
                <a:solidFill>
                  <a:schemeClr val="accent1"/>
                </a:solidFill>
                <a:latin typeface="Nunito"/>
                <a:ea typeface="+mn-lt"/>
                <a:cs typeface="+mn-lt"/>
              </a:rPr>
              <a:t>joined_sentence</a:t>
            </a:r>
            <a:r>
              <a:rPr lang="en-US" sz="2200">
                <a:solidFill>
                  <a:schemeClr val="accent1"/>
                </a:solidFill>
                <a:latin typeface="Nunito"/>
                <a:ea typeface="+mn-lt"/>
                <a:cs typeface="+mn-lt"/>
              </a:rPr>
              <a:t> = " ".join(words)</a:t>
            </a:r>
            <a:endParaRPr lang="en-US" sz="2200">
              <a:solidFill>
                <a:schemeClr val="accent1"/>
              </a:solidFill>
              <a:latin typeface="Nunito"/>
            </a:endParaRPr>
          </a:p>
          <a:p>
            <a:pPr lvl="2">
              <a:lnSpc>
                <a:spcPct val="150000"/>
              </a:lnSpc>
            </a:pPr>
            <a:endParaRPr lang="en-US" sz="2200">
              <a:solidFill>
                <a:schemeClr val="accent1"/>
              </a:solidFill>
              <a:latin typeface="Nunito"/>
              <a:ea typeface="Calibri"/>
              <a:cs typeface="Calibri"/>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3383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229875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749501" y="929914"/>
            <a:ext cx="11099617" cy="5738750"/>
          </a:xfrm>
          <a:prstGeom prst="rect">
            <a:avLst/>
          </a:prstGeom>
          <a:noFill/>
        </p:spPr>
        <p:txBody>
          <a:bodyPr wrap="square" lIns="91440" tIns="45720" rIns="91440" bIns="45720" anchor="t">
            <a:spAutoFit/>
          </a:bodyPr>
          <a:lstStyle/>
          <a:p>
            <a:pPr marL="12700">
              <a:lnSpc>
                <a:spcPct val="150000"/>
              </a:lnSpc>
              <a:spcBef>
                <a:spcPts val="805"/>
              </a:spcBef>
            </a:pPr>
            <a:r>
              <a:rPr lang="en-US" sz="2200" b="1" u="sng">
                <a:latin typeface="Nunito"/>
              </a:rPr>
              <a:t>String Methods: </a:t>
            </a:r>
            <a:endParaRPr lang="en-US" sz="2200" u="sng">
              <a:latin typeface="Nunito"/>
            </a:endParaRPr>
          </a:p>
          <a:p>
            <a:pPr marL="12700">
              <a:lnSpc>
                <a:spcPct val="150000"/>
              </a:lnSpc>
              <a:spcBef>
                <a:spcPts val="805"/>
              </a:spcBef>
            </a:pPr>
            <a:r>
              <a:rPr lang="en-US" sz="2200" b="1">
                <a:latin typeface="Nunito"/>
              </a:rPr>
              <a:t>8.   Formatting Methods</a:t>
            </a:r>
            <a:endParaRPr lang="en-US" sz="2200" b="1" u="sng">
              <a:latin typeface="Nunito"/>
            </a:endParaRPr>
          </a:p>
          <a:p>
            <a:pPr marL="469900" lvl="1">
              <a:lnSpc>
                <a:spcPct val="150000"/>
              </a:lnSpc>
            </a:pPr>
            <a:r>
              <a:rPr lang="en-US" sz="2200" b="1">
                <a:solidFill>
                  <a:srgbClr val="000000"/>
                </a:solidFill>
                <a:latin typeface="Nunito"/>
              </a:rPr>
              <a:t>format():</a:t>
            </a:r>
            <a:r>
              <a:rPr lang="en-US" sz="2200">
                <a:solidFill>
                  <a:srgbClr val="000000"/>
                </a:solidFill>
                <a:latin typeface="Nunito"/>
              </a:rPr>
              <a:t> Formats a string by replacing placeholders with values.</a:t>
            </a:r>
            <a:endParaRPr lang="en-US" sz="2200">
              <a:latin typeface="Nunito"/>
            </a:endParaRPr>
          </a:p>
          <a:p>
            <a:pPr marL="469900" lvl="1">
              <a:lnSpc>
                <a:spcPct val="150000"/>
              </a:lnSpc>
            </a:pPr>
            <a:r>
              <a:rPr lang="en-US" sz="2200" b="1" err="1">
                <a:solidFill>
                  <a:srgbClr val="000000"/>
                </a:solidFill>
                <a:latin typeface="Nunito"/>
              </a:rPr>
              <a:t>format_map</a:t>
            </a:r>
            <a:r>
              <a:rPr lang="en-US" sz="2200" b="1">
                <a:solidFill>
                  <a:srgbClr val="000000"/>
                </a:solidFill>
                <a:latin typeface="Nunito"/>
              </a:rPr>
              <a:t>():</a:t>
            </a:r>
            <a:r>
              <a:rPr lang="en-US" sz="2200">
                <a:solidFill>
                  <a:srgbClr val="000000"/>
                </a:solidFill>
                <a:latin typeface="Nunito"/>
              </a:rPr>
              <a:t> Similar to format() but takes a mapping (a dictionary) as its argument.</a:t>
            </a:r>
            <a:endParaRPr lang="en-US" sz="2200">
              <a:latin typeface="Nunito"/>
            </a:endParaRPr>
          </a:p>
          <a:p>
            <a:pPr marL="469900" lvl="1">
              <a:lnSpc>
                <a:spcPct val="150000"/>
              </a:lnSpc>
            </a:pPr>
            <a:endParaRPr lang="en-US" sz="2200">
              <a:latin typeface="Nunito"/>
              <a:cs typeface="Calibri"/>
            </a:endParaRPr>
          </a:p>
          <a:p>
            <a:pPr lvl="2">
              <a:lnSpc>
                <a:spcPct val="150000"/>
              </a:lnSpc>
            </a:pPr>
            <a:r>
              <a:rPr lang="en-US" sz="2200">
                <a:solidFill>
                  <a:schemeClr val="accent1"/>
                </a:solidFill>
                <a:latin typeface="Nunito"/>
                <a:ea typeface="+mn-lt"/>
                <a:cs typeface="+mn-lt"/>
              </a:rPr>
              <a:t>name = "John"</a:t>
            </a:r>
          </a:p>
          <a:p>
            <a:pPr lvl="2">
              <a:lnSpc>
                <a:spcPct val="150000"/>
              </a:lnSpc>
            </a:pPr>
            <a:r>
              <a:rPr lang="en-US" sz="2200">
                <a:solidFill>
                  <a:schemeClr val="accent1"/>
                </a:solidFill>
                <a:latin typeface="Nunito"/>
                <a:ea typeface="+mn-lt"/>
                <a:cs typeface="+mn-lt"/>
              </a:rPr>
              <a:t>age = 25</a:t>
            </a:r>
            <a:endParaRPr lang="en-US" sz="2200">
              <a:solidFill>
                <a:schemeClr val="accent1"/>
              </a:solidFill>
              <a:latin typeface="Nunito"/>
            </a:endParaRPr>
          </a:p>
          <a:p>
            <a:pPr lvl="2">
              <a:lnSpc>
                <a:spcPct val="150000"/>
              </a:lnSpc>
            </a:pPr>
            <a:r>
              <a:rPr lang="en-US" sz="2200" err="1">
                <a:solidFill>
                  <a:schemeClr val="accent1"/>
                </a:solidFill>
                <a:latin typeface="Nunito"/>
                <a:ea typeface="+mn-lt"/>
                <a:cs typeface="+mn-lt"/>
              </a:rPr>
              <a:t>formatted_string</a:t>
            </a:r>
            <a:r>
              <a:rPr lang="en-US" sz="2200">
                <a:solidFill>
                  <a:schemeClr val="accent1"/>
                </a:solidFill>
                <a:latin typeface="Nunito"/>
                <a:ea typeface="+mn-lt"/>
                <a:cs typeface="+mn-lt"/>
              </a:rPr>
              <a:t> = "My name is {}, and I am {} years </a:t>
            </a:r>
            <a:r>
              <a:rPr lang="en-US" sz="2200" err="1">
                <a:solidFill>
                  <a:schemeClr val="accent1"/>
                </a:solidFill>
                <a:latin typeface="Nunito"/>
                <a:ea typeface="+mn-lt"/>
                <a:cs typeface="+mn-lt"/>
              </a:rPr>
              <a:t>old.".format</a:t>
            </a:r>
            <a:r>
              <a:rPr lang="en-US" sz="2200">
                <a:solidFill>
                  <a:schemeClr val="accent1"/>
                </a:solidFill>
                <a:latin typeface="Nunito"/>
                <a:ea typeface="+mn-lt"/>
                <a:cs typeface="+mn-lt"/>
              </a:rPr>
              <a:t>(name, age)</a:t>
            </a:r>
          </a:p>
          <a:p>
            <a:pPr lvl="2">
              <a:lnSpc>
                <a:spcPct val="150000"/>
              </a:lnSpc>
            </a:pPr>
            <a:endParaRPr lang="en-US" sz="2200">
              <a:solidFill>
                <a:schemeClr val="accent1"/>
              </a:solidFill>
              <a:latin typeface="Nunito"/>
              <a:cs typeface="Calibri"/>
            </a:endParaRPr>
          </a:p>
          <a:p>
            <a:pPr lvl="2">
              <a:lnSpc>
                <a:spcPct val="150000"/>
              </a:lnSpc>
            </a:pPr>
            <a:endParaRPr lang="en-US" sz="2200">
              <a:solidFill>
                <a:schemeClr val="accent1"/>
              </a:solidFill>
              <a:latin typeface="Nunito"/>
              <a:ea typeface="Calibri"/>
              <a:cs typeface="Calibri"/>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338379" y="241974"/>
            <a:ext cx="457200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Strings in Python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3214090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427529" y="1155294"/>
            <a:ext cx="11453786" cy="5509200"/>
          </a:xfrm>
          <a:prstGeom prst="rect">
            <a:avLst/>
          </a:prstGeom>
          <a:noFill/>
        </p:spPr>
        <p:txBody>
          <a:bodyPr wrap="square" lIns="91440" tIns="45720" rIns="91440" bIns="45720" anchor="t">
            <a:spAutoFit/>
          </a:bodyPr>
          <a:lstStyle/>
          <a:p>
            <a:pPr lvl="1"/>
            <a:r>
              <a:rPr lang="en-US" sz="2200" b="1">
                <a:solidFill>
                  <a:srgbClr val="0F0F0F"/>
                </a:solidFill>
                <a:latin typeface="Nunito"/>
                <a:ea typeface="+mn-lt"/>
                <a:cs typeface="+mn-lt"/>
              </a:rPr>
              <a:t>bool()</a:t>
            </a:r>
            <a:r>
              <a:rPr lang="en-US" sz="2200">
                <a:solidFill>
                  <a:srgbClr val="0F0F0F"/>
                </a:solidFill>
                <a:latin typeface="Nunito"/>
                <a:ea typeface="+mn-lt"/>
                <a:cs typeface="+mn-lt"/>
              </a:rPr>
              <a:t>: Converts an object to a Boolean value.</a:t>
            </a:r>
            <a:endParaRPr lang="en-US" sz="2200">
              <a:latin typeface="Nunito"/>
              <a:ea typeface="+mn-lt"/>
              <a:cs typeface="+mn-lt"/>
            </a:endParaRPr>
          </a:p>
          <a:p>
            <a:pPr lvl="2"/>
            <a:r>
              <a:rPr lang="en-US" sz="2200">
                <a:solidFill>
                  <a:schemeClr val="accent1"/>
                </a:solidFill>
                <a:latin typeface="Nunito"/>
                <a:ea typeface="+mn-lt"/>
                <a:cs typeface="+mn-lt"/>
              </a:rPr>
              <a:t>value = 0</a:t>
            </a:r>
            <a:endParaRPr lang="en-US" sz="2200">
              <a:solidFill>
                <a:schemeClr val="accent1"/>
              </a:solidFill>
              <a:latin typeface="Nunito"/>
            </a:endParaRPr>
          </a:p>
          <a:p>
            <a:pPr lvl="2"/>
            <a:r>
              <a:rPr lang="en-US" sz="2200" err="1">
                <a:solidFill>
                  <a:schemeClr val="accent1"/>
                </a:solidFill>
                <a:latin typeface="Nunito"/>
                <a:ea typeface="+mn-lt"/>
                <a:cs typeface="+mn-lt"/>
              </a:rPr>
              <a:t>bool_value</a:t>
            </a:r>
            <a:r>
              <a:rPr lang="en-US" sz="2200">
                <a:solidFill>
                  <a:schemeClr val="accent1"/>
                </a:solidFill>
                <a:latin typeface="Nunito"/>
                <a:ea typeface="+mn-lt"/>
                <a:cs typeface="+mn-lt"/>
              </a:rPr>
              <a:t> = bool(value)</a:t>
            </a:r>
            <a:endParaRPr lang="en-US" sz="2200">
              <a:solidFill>
                <a:schemeClr val="accent1"/>
              </a:solidFill>
              <a:latin typeface="Nunito"/>
            </a:endParaRPr>
          </a:p>
          <a:p>
            <a:pPr lvl="1"/>
            <a:endParaRPr lang="en-US" sz="2200">
              <a:latin typeface="Nunito"/>
              <a:cs typeface="Calibri"/>
            </a:endParaRPr>
          </a:p>
          <a:p>
            <a:pPr lvl="1"/>
            <a:r>
              <a:rPr lang="en-US" sz="2200" b="1">
                <a:latin typeface="Nunito"/>
                <a:ea typeface="+mn-lt"/>
                <a:cs typeface="+mn-lt"/>
              </a:rPr>
              <a:t>list()</a:t>
            </a:r>
            <a:r>
              <a:rPr lang="en-US" sz="2200">
                <a:solidFill>
                  <a:srgbClr val="0F0F0F"/>
                </a:solidFill>
                <a:latin typeface="Nunito"/>
                <a:ea typeface="+mn-lt"/>
                <a:cs typeface="+mn-lt"/>
              </a:rPr>
              <a:t>: Converts an </a:t>
            </a:r>
            <a:r>
              <a:rPr lang="en-US" sz="2200" err="1">
                <a:solidFill>
                  <a:srgbClr val="0F0F0F"/>
                </a:solidFill>
                <a:latin typeface="Nunito"/>
                <a:ea typeface="+mn-lt"/>
                <a:cs typeface="+mn-lt"/>
              </a:rPr>
              <a:t>iterable</a:t>
            </a:r>
            <a:r>
              <a:rPr lang="en-US" sz="2200">
                <a:solidFill>
                  <a:srgbClr val="0F0F0F"/>
                </a:solidFill>
                <a:latin typeface="Nunito"/>
                <a:ea typeface="+mn-lt"/>
                <a:cs typeface="+mn-lt"/>
              </a:rPr>
              <a:t> (e.g., tuple, string, or set) to a list.</a:t>
            </a:r>
            <a:endParaRPr lang="en-US" sz="2200">
              <a:latin typeface="Nunito"/>
            </a:endParaRPr>
          </a:p>
          <a:p>
            <a:pPr lvl="2"/>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list(</a:t>
            </a:r>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a:t>
            </a:r>
            <a:endParaRPr lang="en-US" sz="2200">
              <a:solidFill>
                <a:schemeClr val="accent1"/>
              </a:solidFill>
              <a:latin typeface="Nunito"/>
            </a:endParaRPr>
          </a:p>
          <a:p>
            <a:pPr lvl="1"/>
            <a:endParaRPr lang="en-US" sz="2200">
              <a:latin typeface="Nunito"/>
              <a:cs typeface="Calibri"/>
            </a:endParaRPr>
          </a:p>
          <a:p>
            <a:pPr lvl="1"/>
            <a:r>
              <a:rPr lang="en-US" sz="2200" b="1">
                <a:latin typeface="Nunito"/>
                <a:ea typeface="+mn-lt"/>
                <a:cs typeface="+mn-lt"/>
              </a:rPr>
              <a:t>tuple()</a:t>
            </a:r>
            <a:r>
              <a:rPr lang="en-US" sz="2200">
                <a:solidFill>
                  <a:srgbClr val="0F0F0F"/>
                </a:solidFill>
                <a:latin typeface="Nunito"/>
                <a:ea typeface="+mn-lt"/>
                <a:cs typeface="+mn-lt"/>
              </a:rPr>
              <a:t>: Converts an </a:t>
            </a:r>
            <a:r>
              <a:rPr lang="en-US" sz="2200" err="1">
                <a:solidFill>
                  <a:srgbClr val="0F0F0F"/>
                </a:solidFill>
                <a:latin typeface="Nunito"/>
                <a:ea typeface="+mn-lt"/>
                <a:cs typeface="+mn-lt"/>
              </a:rPr>
              <a:t>iterable</a:t>
            </a:r>
            <a:r>
              <a:rPr lang="en-US" sz="2200">
                <a:solidFill>
                  <a:srgbClr val="0F0F0F"/>
                </a:solidFill>
                <a:latin typeface="Nunito"/>
                <a:ea typeface="+mn-lt"/>
                <a:cs typeface="+mn-lt"/>
              </a:rPr>
              <a:t> to a tuple.</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a:t>
            </a:r>
            <a:endParaRPr lang="en-US" sz="2200">
              <a:solidFill>
                <a:schemeClr val="accent1"/>
              </a:solidFill>
              <a:latin typeface="Nunito"/>
            </a:endParaRPr>
          </a:p>
          <a:p>
            <a:pPr lvl="2"/>
            <a:r>
              <a:rPr lang="en-US" sz="2200" err="1">
                <a:solidFill>
                  <a:schemeClr val="accent1"/>
                </a:solidFill>
                <a:latin typeface="Nunito"/>
                <a:ea typeface="+mn-lt"/>
                <a:cs typeface="+mn-lt"/>
              </a:rPr>
              <a:t>my_tuple</a:t>
            </a:r>
            <a:r>
              <a:rPr lang="en-US" sz="2200">
                <a:solidFill>
                  <a:schemeClr val="accent1"/>
                </a:solidFill>
                <a:latin typeface="Nunito"/>
                <a:ea typeface="+mn-lt"/>
                <a:cs typeface="+mn-lt"/>
              </a:rPr>
              <a:t> = tuple(</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a:t>
            </a:r>
            <a:endParaRPr lang="en-US" sz="2200">
              <a:solidFill>
                <a:schemeClr val="accent1"/>
              </a:solidFill>
              <a:latin typeface="Nunito"/>
            </a:endParaRPr>
          </a:p>
          <a:p>
            <a:pPr lvl="1"/>
            <a:endParaRPr lang="en-US" sz="2200">
              <a:latin typeface="Nunito"/>
              <a:cs typeface="Calibri"/>
            </a:endParaRPr>
          </a:p>
          <a:p>
            <a:pPr lvl="1"/>
            <a:r>
              <a:rPr lang="en-US" sz="2200" b="1">
                <a:latin typeface="Nunito"/>
                <a:ea typeface="+mn-lt"/>
                <a:cs typeface="+mn-lt"/>
              </a:rPr>
              <a:t>set()</a:t>
            </a:r>
            <a:r>
              <a:rPr lang="en-US" sz="2200">
                <a:solidFill>
                  <a:srgbClr val="0F0F0F"/>
                </a:solidFill>
                <a:latin typeface="Nunito"/>
                <a:ea typeface="+mn-lt"/>
                <a:cs typeface="+mn-lt"/>
              </a:rPr>
              <a:t>: Converts an </a:t>
            </a:r>
            <a:r>
              <a:rPr lang="en-US" sz="2200" err="1">
                <a:solidFill>
                  <a:srgbClr val="0F0F0F"/>
                </a:solidFill>
                <a:latin typeface="Nunito"/>
                <a:ea typeface="+mn-lt"/>
                <a:cs typeface="+mn-lt"/>
              </a:rPr>
              <a:t>iterable</a:t>
            </a:r>
            <a:r>
              <a:rPr lang="en-US" sz="2200">
                <a:solidFill>
                  <a:srgbClr val="0F0F0F"/>
                </a:solidFill>
                <a:latin typeface="Nunito"/>
                <a:ea typeface="+mn-lt"/>
                <a:cs typeface="+mn-lt"/>
              </a:rPr>
              <a:t> to a set.</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[1, 2, 3, 3]</a:t>
            </a:r>
            <a:endParaRPr lang="en-US" sz="2200">
              <a:solidFill>
                <a:schemeClr val="accent1"/>
              </a:solidFill>
              <a:latin typeface="Nunito"/>
            </a:endParaRPr>
          </a:p>
          <a:p>
            <a:pPr lvl="2"/>
            <a:r>
              <a:rPr lang="en-US" sz="2200" err="1">
                <a:solidFill>
                  <a:schemeClr val="accent1"/>
                </a:solidFill>
                <a:latin typeface="Nunito"/>
                <a:ea typeface="+mn-lt"/>
                <a:cs typeface="+mn-lt"/>
              </a:rPr>
              <a:t>my_set</a:t>
            </a:r>
            <a:r>
              <a:rPr lang="en-US" sz="2200">
                <a:solidFill>
                  <a:schemeClr val="accent1"/>
                </a:solidFill>
                <a:latin typeface="Nunito"/>
                <a:ea typeface="+mn-lt"/>
                <a:cs typeface="+mn-lt"/>
              </a:rPr>
              <a:t> = set(</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a:t>
            </a:r>
            <a:endParaRPr lang="en-US" sz="2200">
              <a:solidFill>
                <a:schemeClr val="accent1"/>
              </a:solidFill>
              <a:latin typeface="Nunito"/>
            </a:endParaRPr>
          </a:p>
          <a:p>
            <a:pPr lvl="1"/>
            <a:endParaRPr lang="en-US" sz="2200">
              <a:latin typeface="Nunito"/>
              <a:cs typeface="Calibri"/>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2766083" y="293241"/>
            <a:ext cx="7067281"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Type Casting &amp; Conversion</a:t>
            </a:r>
            <a:endParaRPr lang="en-US">
              <a:solidFill>
                <a:schemeClr val="accent1">
                  <a:lumMod val="50000"/>
                </a:schemeClr>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1652854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395332" y="929914"/>
            <a:ext cx="11453786" cy="5442516"/>
          </a:xfrm>
          <a:prstGeom prst="rect">
            <a:avLst/>
          </a:prstGeom>
          <a:noFill/>
        </p:spPr>
        <p:txBody>
          <a:bodyPr wrap="square" lIns="91440" tIns="45720" rIns="91440" bIns="45720" anchor="t">
            <a:spAutoFit/>
          </a:bodyPr>
          <a:lstStyle/>
          <a:p>
            <a:pPr marL="12700">
              <a:lnSpc>
                <a:spcPct val="150000"/>
              </a:lnSpc>
              <a:spcBef>
                <a:spcPts val="805"/>
              </a:spcBef>
            </a:pPr>
            <a:r>
              <a:rPr lang="en-US" sz="2200">
                <a:latin typeface="Nunito"/>
              </a:rPr>
              <a:t>In Python, type casting and conversion refer to the process of changing the data type of a variable from one type to another.</a:t>
            </a:r>
          </a:p>
          <a:p>
            <a:pPr marL="469900" lvl="1">
              <a:lnSpc>
                <a:spcPct val="150000"/>
              </a:lnSpc>
              <a:spcBef>
                <a:spcPts val="805"/>
              </a:spcBef>
            </a:pPr>
            <a:endParaRPr lang="en-US" sz="2200">
              <a:solidFill>
                <a:srgbClr val="000000"/>
              </a:solidFill>
              <a:latin typeface="Nunito"/>
              <a:ea typeface="+mn-lt"/>
              <a:cs typeface="+mn-lt"/>
            </a:endParaRPr>
          </a:p>
          <a:p>
            <a:pPr lvl="1"/>
            <a:r>
              <a:rPr lang="en-US" sz="2200" b="1">
                <a:solidFill>
                  <a:srgbClr val="000000"/>
                </a:solidFill>
                <a:latin typeface="Nunito"/>
                <a:ea typeface="+mn-lt"/>
                <a:cs typeface="+mn-lt"/>
              </a:rPr>
              <a:t>int()</a:t>
            </a:r>
            <a:r>
              <a:rPr lang="en-US" sz="2200">
                <a:solidFill>
                  <a:srgbClr val="0F0F0F"/>
                </a:solidFill>
                <a:latin typeface="Nunito"/>
                <a:ea typeface="+mn-lt"/>
                <a:cs typeface="+mn-lt"/>
              </a:rPr>
              <a:t>: Converts a number or a string containing a whole number to an integer.</a:t>
            </a:r>
            <a:endParaRPr lang="en-US" sz="2200">
              <a:latin typeface="Nunito"/>
            </a:endParaRPr>
          </a:p>
          <a:p>
            <a:pPr lvl="2"/>
            <a:r>
              <a:rPr lang="en-US" sz="2200" err="1">
                <a:solidFill>
                  <a:schemeClr val="accent1"/>
                </a:solidFill>
                <a:latin typeface="Nunito"/>
                <a:ea typeface="+mn-lt"/>
                <a:cs typeface="+mn-lt"/>
              </a:rPr>
              <a:t>num_str</a:t>
            </a:r>
            <a:r>
              <a:rPr lang="en-US" sz="2200">
                <a:solidFill>
                  <a:schemeClr val="accent1"/>
                </a:solidFill>
                <a:latin typeface="Nunito"/>
                <a:ea typeface="+mn-lt"/>
                <a:cs typeface="+mn-lt"/>
              </a:rPr>
              <a:t> = "123.45"</a:t>
            </a:r>
            <a:endParaRPr lang="en-US" sz="2200">
              <a:solidFill>
                <a:schemeClr val="accent1"/>
              </a:solidFill>
              <a:latin typeface="Nunito"/>
            </a:endParaRPr>
          </a:p>
          <a:p>
            <a:pPr lvl="2"/>
            <a:r>
              <a:rPr lang="en-US" sz="2200" err="1">
                <a:solidFill>
                  <a:schemeClr val="accent1"/>
                </a:solidFill>
                <a:latin typeface="Nunito"/>
                <a:ea typeface="+mn-lt"/>
                <a:cs typeface="+mn-lt"/>
              </a:rPr>
              <a:t>num_float</a:t>
            </a:r>
            <a:r>
              <a:rPr lang="en-US" sz="2200">
                <a:solidFill>
                  <a:schemeClr val="accent1"/>
                </a:solidFill>
                <a:latin typeface="Nunito"/>
                <a:ea typeface="+mn-lt"/>
                <a:cs typeface="+mn-lt"/>
              </a:rPr>
              <a:t> = float(</a:t>
            </a:r>
            <a:r>
              <a:rPr lang="en-US" sz="2200" err="1">
                <a:solidFill>
                  <a:schemeClr val="accent1"/>
                </a:solidFill>
                <a:latin typeface="Nunito"/>
                <a:ea typeface="+mn-lt"/>
                <a:cs typeface="+mn-lt"/>
              </a:rPr>
              <a:t>num_str</a:t>
            </a:r>
            <a:r>
              <a:rPr lang="en-US" sz="2200">
                <a:solidFill>
                  <a:schemeClr val="accent1"/>
                </a:solidFill>
                <a:latin typeface="Nunito"/>
                <a:ea typeface="+mn-lt"/>
                <a:cs typeface="+mn-lt"/>
              </a:rPr>
              <a:t>)</a:t>
            </a:r>
            <a:endParaRPr lang="en-US" sz="2200">
              <a:solidFill>
                <a:schemeClr val="accent1"/>
              </a:solidFill>
              <a:latin typeface="Nunito"/>
            </a:endParaRPr>
          </a:p>
          <a:p>
            <a:pPr lvl="1"/>
            <a:endParaRPr lang="en-US" sz="2200">
              <a:solidFill>
                <a:srgbClr val="0F0F0F"/>
              </a:solidFill>
              <a:latin typeface="Nunito"/>
              <a:ea typeface="+mn-lt"/>
              <a:cs typeface="+mn-lt"/>
            </a:endParaRPr>
          </a:p>
          <a:p>
            <a:pPr lvl="1"/>
            <a:r>
              <a:rPr lang="en-US" sz="2200" b="1">
                <a:latin typeface="Nunito"/>
                <a:ea typeface="+mn-lt"/>
                <a:cs typeface="+mn-lt"/>
              </a:rPr>
              <a:t>float()</a:t>
            </a:r>
            <a:r>
              <a:rPr lang="en-US" sz="2200">
                <a:solidFill>
                  <a:srgbClr val="0F0F0F"/>
                </a:solidFill>
                <a:latin typeface="Nunito"/>
                <a:ea typeface="+mn-lt"/>
                <a:cs typeface="+mn-lt"/>
              </a:rPr>
              <a:t>: Converts a number or a string containing a number to a floating-point number.</a:t>
            </a:r>
            <a:endParaRPr lang="en-US" sz="2200">
              <a:latin typeface="Nunito"/>
            </a:endParaRPr>
          </a:p>
          <a:p>
            <a:pPr lvl="2"/>
            <a:r>
              <a:rPr lang="en-US" sz="2200" err="1">
                <a:solidFill>
                  <a:schemeClr val="accent1"/>
                </a:solidFill>
                <a:latin typeface="Nunito"/>
                <a:ea typeface="+mn-lt"/>
                <a:cs typeface="+mn-lt"/>
              </a:rPr>
              <a:t>num_str</a:t>
            </a:r>
            <a:r>
              <a:rPr lang="en-US" sz="2200">
                <a:solidFill>
                  <a:schemeClr val="accent1"/>
                </a:solidFill>
                <a:latin typeface="Nunito"/>
                <a:ea typeface="+mn-lt"/>
                <a:cs typeface="+mn-lt"/>
              </a:rPr>
              <a:t> = "123.45"</a:t>
            </a:r>
            <a:endParaRPr lang="en-US" sz="2200">
              <a:solidFill>
                <a:schemeClr val="accent1"/>
              </a:solidFill>
              <a:latin typeface="Nunito"/>
            </a:endParaRPr>
          </a:p>
          <a:p>
            <a:pPr lvl="2"/>
            <a:r>
              <a:rPr lang="en-US" sz="2200" err="1">
                <a:solidFill>
                  <a:schemeClr val="accent1"/>
                </a:solidFill>
                <a:latin typeface="Nunito"/>
                <a:ea typeface="+mn-lt"/>
                <a:cs typeface="+mn-lt"/>
              </a:rPr>
              <a:t>num_float</a:t>
            </a:r>
            <a:r>
              <a:rPr lang="en-US" sz="2200">
                <a:solidFill>
                  <a:schemeClr val="accent1"/>
                </a:solidFill>
                <a:latin typeface="Nunito"/>
                <a:ea typeface="+mn-lt"/>
                <a:cs typeface="+mn-lt"/>
              </a:rPr>
              <a:t> = float(</a:t>
            </a:r>
            <a:r>
              <a:rPr lang="en-US" sz="2200" err="1">
                <a:solidFill>
                  <a:schemeClr val="accent1"/>
                </a:solidFill>
                <a:latin typeface="Nunito"/>
                <a:ea typeface="+mn-lt"/>
                <a:cs typeface="+mn-lt"/>
              </a:rPr>
              <a:t>num_str</a:t>
            </a:r>
            <a:r>
              <a:rPr lang="en-US" sz="2200">
                <a:solidFill>
                  <a:schemeClr val="accent1"/>
                </a:solidFill>
                <a:latin typeface="Nunito"/>
                <a:ea typeface="+mn-lt"/>
                <a:cs typeface="+mn-lt"/>
              </a:rPr>
              <a:t>)</a:t>
            </a:r>
            <a:endParaRPr lang="en-US" sz="2200">
              <a:solidFill>
                <a:schemeClr val="accent1"/>
              </a:solidFill>
              <a:latin typeface="Nunito"/>
            </a:endParaRPr>
          </a:p>
          <a:p>
            <a:pPr lvl="1"/>
            <a:endParaRPr lang="en-US" sz="2200">
              <a:latin typeface="Nunito"/>
            </a:endParaRPr>
          </a:p>
          <a:p>
            <a:pPr lvl="1"/>
            <a:r>
              <a:rPr lang="en-US" sz="2200" b="1">
                <a:latin typeface="Nunito"/>
                <a:ea typeface="+mn-lt"/>
                <a:cs typeface="+mn-lt"/>
              </a:rPr>
              <a:t>str()</a:t>
            </a:r>
            <a:r>
              <a:rPr lang="en-US" sz="2200">
                <a:solidFill>
                  <a:srgbClr val="0F0F0F"/>
                </a:solidFill>
                <a:latin typeface="Nunito"/>
                <a:ea typeface="+mn-lt"/>
                <a:cs typeface="+mn-lt"/>
              </a:rPr>
              <a:t>: Converts an object to a string.</a:t>
            </a:r>
            <a:endParaRPr lang="en-US" sz="2200">
              <a:latin typeface="Nunito"/>
            </a:endParaRPr>
          </a:p>
          <a:p>
            <a:pPr lvl="2"/>
            <a:r>
              <a:rPr lang="en-US" sz="2200" err="1">
                <a:solidFill>
                  <a:schemeClr val="accent1"/>
                </a:solidFill>
                <a:latin typeface="Nunito"/>
                <a:ea typeface="+mn-lt"/>
                <a:cs typeface="+mn-lt"/>
              </a:rPr>
              <a:t>num_int</a:t>
            </a:r>
            <a:r>
              <a:rPr lang="en-US" sz="2200">
                <a:solidFill>
                  <a:schemeClr val="accent1"/>
                </a:solidFill>
                <a:latin typeface="Nunito"/>
                <a:ea typeface="+mn-lt"/>
                <a:cs typeface="+mn-lt"/>
              </a:rPr>
              <a:t> = 123</a:t>
            </a:r>
            <a:endParaRPr lang="en-US" sz="2200">
              <a:solidFill>
                <a:schemeClr val="accent1"/>
              </a:solidFill>
              <a:latin typeface="Nunito"/>
            </a:endParaRPr>
          </a:p>
          <a:p>
            <a:pPr lvl="2"/>
            <a:r>
              <a:rPr lang="en-US" sz="2200" err="1">
                <a:solidFill>
                  <a:schemeClr val="accent1"/>
                </a:solidFill>
                <a:latin typeface="Nunito"/>
                <a:ea typeface="+mn-lt"/>
                <a:cs typeface="+mn-lt"/>
              </a:rPr>
              <a:t>num_str</a:t>
            </a:r>
            <a:r>
              <a:rPr lang="en-US" sz="2200">
                <a:solidFill>
                  <a:schemeClr val="accent1"/>
                </a:solidFill>
                <a:latin typeface="Nunito"/>
                <a:ea typeface="+mn-lt"/>
                <a:cs typeface="+mn-lt"/>
              </a:rPr>
              <a:t> = str(</a:t>
            </a:r>
            <a:r>
              <a:rPr lang="en-US" sz="2200" err="1">
                <a:solidFill>
                  <a:schemeClr val="accent1"/>
                </a:solidFill>
                <a:latin typeface="Nunito"/>
                <a:ea typeface="+mn-lt"/>
                <a:cs typeface="+mn-lt"/>
              </a:rPr>
              <a:t>num_int</a:t>
            </a:r>
            <a:r>
              <a:rPr lang="en-US" sz="2200">
                <a:solidFill>
                  <a:schemeClr val="accent1"/>
                </a:solidFill>
                <a:latin typeface="Nunito"/>
                <a:ea typeface="+mn-lt"/>
                <a:cs typeface="+mn-lt"/>
              </a:rPr>
              <a:t>)</a:t>
            </a:r>
            <a:endParaRPr lang="en-US" sz="2200">
              <a:solidFill>
                <a:schemeClr val="accent1"/>
              </a:solidFill>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2766083" y="293241"/>
            <a:ext cx="7067281"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Type Casting &amp; Conversion</a:t>
            </a:r>
            <a:endParaRPr lang="en-US">
              <a:solidFill>
                <a:schemeClr val="accent1">
                  <a:lumMod val="50000"/>
                </a:schemeClr>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3612423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F0B8B-2FA0-7D88-B529-85CF2FDB866C}"/>
              </a:ext>
            </a:extLst>
          </p:cNvPr>
          <p:cNvSpPr txBox="1"/>
          <p:nvPr/>
        </p:nvSpPr>
        <p:spPr>
          <a:xfrm>
            <a:off x="427529" y="1284083"/>
            <a:ext cx="11453786" cy="2800767"/>
          </a:xfrm>
          <a:prstGeom prst="rect">
            <a:avLst/>
          </a:prstGeom>
          <a:noFill/>
        </p:spPr>
        <p:txBody>
          <a:bodyPr wrap="square" lIns="91440" tIns="45720" rIns="91440" bIns="45720" anchor="t">
            <a:spAutoFit/>
          </a:bodyPr>
          <a:lstStyle/>
          <a:p>
            <a:pPr lvl="1"/>
            <a:r>
              <a:rPr lang="en-US" sz="2200" b="1" err="1">
                <a:solidFill>
                  <a:srgbClr val="0F0F0F"/>
                </a:solidFill>
                <a:latin typeface="Nunito"/>
                <a:ea typeface="+mn-lt"/>
                <a:cs typeface="+mn-lt"/>
              </a:rPr>
              <a:t>dict</a:t>
            </a:r>
            <a:r>
              <a:rPr lang="en-US" sz="2200" b="1">
                <a:solidFill>
                  <a:srgbClr val="0F0F0F"/>
                </a:solidFill>
                <a:latin typeface="Nunito"/>
                <a:ea typeface="+mn-lt"/>
                <a:cs typeface="+mn-lt"/>
              </a:rPr>
              <a:t>()</a:t>
            </a:r>
            <a:r>
              <a:rPr lang="en-US" sz="2200">
                <a:solidFill>
                  <a:srgbClr val="0F0F0F"/>
                </a:solidFill>
                <a:latin typeface="Nunito"/>
                <a:ea typeface="+mn-lt"/>
                <a:cs typeface="+mn-lt"/>
              </a:rPr>
              <a:t>: Converts a sequence of key-value pairs as tuples into a dictionary.</a:t>
            </a:r>
            <a:endParaRPr lang="en-US" sz="2200">
              <a:latin typeface="Nunito"/>
            </a:endParaRPr>
          </a:p>
          <a:p>
            <a:pPr lvl="2"/>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 = [('a', 1), ('b', 2)]</a:t>
            </a:r>
            <a:endParaRPr lang="en-US" sz="2200">
              <a:solidFill>
                <a:schemeClr val="accent1"/>
              </a:solidFill>
              <a:latin typeface="Nunito"/>
            </a:endParaRPr>
          </a:p>
          <a:p>
            <a:pPr lvl="2"/>
            <a:r>
              <a:rPr lang="en-US" sz="2200" err="1">
                <a:solidFill>
                  <a:schemeClr val="accent1"/>
                </a:solidFill>
                <a:latin typeface="Nunito"/>
                <a:ea typeface="+mn-lt"/>
                <a:cs typeface="+mn-lt"/>
              </a:rPr>
              <a:t>my_dict</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dict</a:t>
            </a:r>
            <a:r>
              <a:rPr lang="en-US" sz="2200">
                <a:solidFill>
                  <a:schemeClr val="accent1"/>
                </a:solidFill>
                <a:latin typeface="Nunito"/>
                <a:ea typeface="+mn-lt"/>
                <a:cs typeface="+mn-lt"/>
              </a:rPr>
              <a:t>(</a:t>
            </a:r>
            <a:r>
              <a:rPr lang="en-US" sz="2200" err="1">
                <a:solidFill>
                  <a:schemeClr val="accent1"/>
                </a:solidFill>
                <a:latin typeface="Nunito"/>
                <a:ea typeface="+mn-lt"/>
                <a:cs typeface="+mn-lt"/>
              </a:rPr>
              <a:t>my_list</a:t>
            </a:r>
            <a:r>
              <a:rPr lang="en-US" sz="2200">
                <a:solidFill>
                  <a:schemeClr val="accent1"/>
                </a:solidFill>
                <a:latin typeface="Nunito"/>
                <a:ea typeface="+mn-lt"/>
                <a:cs typeface="+mn-lt"/>
              </a:rPr>
              <a:t>)</a:t>
            </a:r>
            <a:endParaRPr lang="en-US" sz="2200">
              <a:solidFill>
                <a:schemeClr val="accent1"/>
              </a:solidFill>
              <a:latin typeface="Nunito"/>
            </a:endParaRPr>
          </a:p>
          <a:p>
            <a:pPr lvl="1"/>
            <a:endParaRPr lang="en-US" sz="2200">
              <a:latin typeface="Nunito"/>
              <a:cs typeface="Calibri"/>
            </a:endParaRPr>
          </a:p>
          <a:p>
            <a:pPr lvl="1"/>
            <a:r>
              <a:rPr lang="en-US" sz="2200" b="1" err="1">
                <a:latin typeface="Nunito"/>
                <a:ea typeface="+mn-lt"/>
                <a:cs typeface="+mn-lt"/>
              </a:rPr>
              <a:t>ord</a:t>
            </a:r>
            <a:r>
              <a:rPr lang="en-US" sz="2200" b="1">
                <a:latin typeface="Nunito"/>
                <a:ea typeface="+mn-lt"/>
                <a:cs typeface="+mn-lt"/>
              </a:rPr>
              <a:t>()</a:t>
            </a:r>
            <a:r>
              <a:rPr lang="en-US" sz="2200">
                <a:solidFill>
                  <a:srgbClr val="0F0F0F"/>
                </a:solidFill>
                <a:latin typeface="Nunito"/>
                <a:ea typeface="+mn-lt"/>
                <a:cs typeface="+mn-lt"/>
              </a:rPr>
              <a:t> and </a:t>
            </a:r>
            <a:r>
              <a:rPr lang="en-US" sz="2200" b="1">
                <a:latin typeface="Nunito"/>
                <a:ea typeface="+mn-lt"/>
                <a:cs typeface="+mn-lt"/>
              </a:rPr>
              <a:t>chr()</a:t>
            </a:r>
            <a:r>
              <a:rPr lang="en-US" sz="2200">
                <a:solidFill>
                  <a:srgbClr val="0F0F0F"/>
                </a:solidFill>
                <a:latin typeface="Nunito"/>
                <a:ea typeface="+mn-lt"/>
                <a:cs typeface="+mn-lt"/>
              </a:rPr>
              <a:t>: Convert a character to its Unicode code point and vice versa.</a:t>
            </a:r>
            <a:endParaRPr lang="en-US" sz="2200">
              <a:latin typeface="Nunito"/>
            </a:endParaRPr>
          </a:p>
          <a:p>
            <a:pPr lvl="1"/>
            <a:r>
              <a:rPr lang="en-US" sz="2200">
                <a:latin typeface="Nunito"/>
                <a:ea typeface="+mn-lt"/>
                <a:cs typeface="+mn-lt"/>
              </a:rPr>
              <a:t>char = 'A'</a:t>
            </a:r>
            <a:endParaRPr lang="en-US" sz="2200">
              <a:latin typeface="Nunito"/>
            </a:endParaRPr>
          </a:p>
          <a:p>
            <a:pPr lvl="2"/>
            <a:r>
              <a:rPr lang="en-US" sz="2200" err="1">
                <a:solidFill>
                  <a:schemeClr val="accent1"/>
                </a:solidFill>
                <a:latin typeface="Nunito"/>
                <a:ea typeface="+mn-lt"/>
                <a:cs typeface="+mn-lt"/>
              </a:rPr>
              <a:t>unicode_value</a:t>
            </a:r>
            <a:r>
              <a:rPr lang="en-US" sz="2200">
                <a:solidFill>
                  <a:schemeClr val="accent1"/>
                </a:solidFill>
                <a:latin typeface="Nunito"/>
                <a:ea typeface="+mn-lt"/>
                <a:cs typeface="+mn-lt"/>
              </a:rPr>
              <a:t> = </a:t>
            </a:r>
            <a:r>
              <a:rPr lang="en-US" sz="2200" err="1">
                <a:solidFill>
                  <a:schemeClr val="accent1"/>
                </a:solidFill>
                <a:latin typeface="Nunito"/>
                <a:ea typeface="+mn-lt"/>
                <a:cs typeface="+mn-lt"/>
              </a:rPr>
              <a:t>ord</a:t>
            </a:r>
            <a:r>
              <a:rPr lang="en-US" sz="2200">
                <a:solidFill>
                  <a:schemeClr val="accent1"/>
                </a:solidFill>
                <a:latin typeface="Nunito"/>
                <a:ea typeface="+mn-lt"/>
                <a:cs typeface="+mn-lt"/>
              </a:rPr>
              <a:t>(char)</a:t>
            </a:r>
            <a:endParaRPr lang="en-US" sz="2200">
              <a:solidFill>
                <a:schemeClr val="accent1"/>
              </a:solidFill>
              <a:latin typeface="Nunito"/>
            </a:endParaRPr>
          </a:p>
          <a:p>
            <a:pPr lvl="2"/>
            <a:r>
              <a:rPr lang="en-US" sz="2200" err="1">
                <a:solidFill>
                  <a:schemeClr val="accent1"/>
                </a:solidFill>
                <a:latin typeface="Nunito"/>
                <a:ea typeface="+mn-lt"/>
                <a:cs typeface="+mn-lt"/>
              </a:rPr>
              <a:t>char_again</a:t>
            </a:r>
            <a:r>
              <a:rPr lang="en-US" sz="2200">
                <a:solidFill>
                  <a:schemeClr val="accent1"/>
                </a:solidFill>
                <a:latin typeface="Nunito"/>
                <a:ea typeface="+mn-lt"/>
                <a:cs typeface="+mn-lt"/>
              </a:rPr>
              <a:t> = chr(</a:t>
            </a:r>
            <a:r>
              <a:rPr lang="en-US" sz="2200" err="1">
                <a:solidFill>
                  <a:schemeClr val="accent1"/>
                </a:solidFill>
                <a:latin typeface="Nunito"/>
                <a:ea typeface="+mn-lt"/>
                <a:cs typeface="+mn-lt"/>
              </a:rPr>
              <a:t>unicode_value</a:t>
            </a:r>
            <a:r>
              <a:rPr lang="en-US" sz="2200">
                <a:solidFill>
                  <a:schemeClr val="accent1"/>
                </a:solidFill>
                <a:latin typeface="Nunito"/>
                <a:ea typeface="+mn-lt"/>
                <a:cs typeface="+mn-lt"/>
              </a:rPr>
              <a:t>)</a:t>
            </a:r>
            <a:endParaRPr lang="en-US" sz="2200">
              <a:solidFill>
                <a:schemeClr val="accent1"/>
              </a:solidFill>
              <a:latin typeface="Nunito"/>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2766083" y="293241"/>
            <a:ext cx="7067281"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Type Casting &amp; Conversion</a:t>
            </a:r>
            <a:endParaRPr lang="en-US">
              <a:solidFill>
                <a:schemeClr val="accent1">
                  <a:lumMod val="50000"/>
                </a:schemeClr>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DDA9001-C1A0-7FF5-7574-25EBF09B1D57}"/>
                  </a:ext>
                </a:extLst>
              </p14:cNvPr>
              <p14:cNvContentPartPr/>
              <p14:nvPr/>
            </p14:nvContentPartPr>
            <p14:xfrm>
              <a:off x="-147635" y="1621556"/>
              <a:ext cx="360" cy="360"/>
            </p14:xfrm>
          </p:contentPart>
        </mc:Choice>
        <mc:Fallback xmlns="">
          <p:pic>
            <p:nvPicPr>
              <p:cNvPr id="13" name="Ink 12">
                <a:extLst>
                  <a:ext uri="{FF2B5EF4-FFF2-40B4-BE49-F238E27FC236}">
                    <a16:creationId xmlns:a16="http://schemas.microsoft.com/office/drawing/2014/main" id="{1DDA9001-C1A0-7FF5-7574-25EBF09B1D57}"/>
                  </a:ext>
                </a:extLst>
              </p:cNvPr>
              <p:cNvPicPr/>
              <p:nvPr/>
            </p:nvPicPr>
            <p:blipFill>
              <a:blip r:embed="rId4"/>
              <a:stretch>
                <a:fillRect/>
              </a:stretch>
            </p:blipFill>
            <p:spPr>
              <a:xfrm>
                <a:off x="-153755" y="1615436"/>
                <a:ext cx="12600" cy="12600"/>
              </a:xfrm>
              <a:prstGeom prst="rect">
                <a:avLst/>
              </a:prstGeom>
            </p:spPr>
          </p:pic>
        </mc:Fallback>
      </mc:AlternateContent>
    </p:spTree>
    <p:extLst>
      <p:ext uri="{BB962C8B-B14F-4D97-AF65-F5344CB8AC3E}">
        <p14:creationId xmlns:p14="http://schemas.microsoft.com/office/powerpoint/2010/main" val="95373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980368" y="1055977"/>
            <a:ext cx="10408347" cy="5441233"/>
          </a:xfrm>
          <a:prstGeom prst="rect">
            <a:avLst/>
          </a:prstGeom>
          <a:noFill/>
        </p:spPr>
        <p:txBody>
          <a:bodyPr wrap="square" lIns="91440" tIns="45720" rIns="91440" bIns="45720" anchor="t">
            <a:spAutoFit/>
          </a:bodyPr>
          <a:lstStyle/>
          <a:p>
            <a:pPr marL="927100" lvl="1" indent="-457200">
              <a:lnSpc>
                <a:spcPct val="150000"/>
              </a:lnSpc>
              <a:spcBef>
                <a:spcPts val="805"/>
              </a:spcBef>
              <a:buFont typeface="Arial" panose="020B0604020202020204" pitchFamily="34" charset="0"/>
              <a:buChar char="•"/>
            </a:pPr>
            <a:r>
              <a:rPr lang="en-US" sz="2200" b="1" i="0">
                <a:solidFill>
                  <a:srgbClr val="000000"/>
                </a:solidFill>
                <a:effectLst/>
                <a:latin typeface="Nunito"/>
              </a:rPr>
              <a:t>Introduction</a:t>
            </a:r>
            <a:r>
              <a:rPr lang="en-US" sz="2200" b="0" i="0">
                <a:solidFill>
                  <a:srgbClr val="000000"/>
                </a:solidFill>
                <a:effectLst/>
                <a:latin typeface="Nunito"/>
              </a:rPr>
              <a:t> To Python</a:t>
            </a:r>
            <a:endParaRPr lang="en-US">
              <a:ea typeface="Calibri"/>
              <a:cs typeface="Calibri"/>
            </a:endParaRPr>
          </a:p>
          <a:p>
            <a:pPr marL="927100" lvl="1" indent="-457200">
              <a:lnSpc>
                <a:spcPct val="150000"/>
              </a:lnSpc>
              <a:spcBef>
                <a:spcPts val="805"/>
              </a:spcBef>
              <a:buFont typeface="Arial" panose="020B0604020202020204" pitchFamily="34" charset="0"/>
              <a:buChar char="•"/>
            </a:pPr>
            <a:r>
              <a:rPr lang="en-US" sz="2200" err="1">
                <a:solidFill>
                  <a:srgbClr val="000000"/>
                </a:solidFill>
                <a:latin typeface="Nunito"/>
              </a:rPr>
              <a:t>Jupyter</a:t>
            </a:r>
            <a:r>
              <a:rPr lang="en-US" sz="2200">
                <a:solidFill>
                  <a:srgbClr val="000000"/>
                </a:solidFill>
                <a:latin typeface="Nunito"/>
              </a:rPr>
              <a:t> Notebook</a:t>
            </a:r>
            <a:endParaRPr lang="en-US">
              <a:ea typeface="Calibri"/>
              <a:cs typeface="Calibri"/>
            </a:endParaRPr>
          </a:p>
          <a:p>
            <a:pPr marL="927100" lvl="1" indent="-457200">
              <a:lnSpc>
                <a:spcPct val="150000"/>
              </a:lnSpc>
              <a:spcBef>
                <a:spcPts val="805"/>
              </a:spcBef>
              <a:buFont typeface="Arial" panose="020B0604020202020204" pitchFamily="34" charset="0"/>
              <a:buChar char="•"/>
            </a:pPr>
            <a:r>
              <a:rPr lang="en-US" sz="2200">
                <a:solidFill>
                  <a:srgbClr val="000000"/>
                </a:solidFill>
                <a:latin typeface="Nunito"/>
              </a:rPr>
              <a:t>Statements, Expressions, And Indentation</a:t>
            </a:r>
          </a:p>
          <a:p>
            <a:pPr marL="927100" lvl="1" indent="-457200">
              <a:lnSpc>
                <a:spcPct val="150000"/>
              </a:lnSpc>
              <a:spcBef>
                <a:spcPts val="805"/>
              </a:spcBef>
              <a:buFont typeface="Arial" panose="020B0604020202020204" pitchFamily="34" charset="0"/>
              <a:buChar char="•"/>
            </a:pPr>
            <a:r>
              <a:rPr lang="en-US" sz="2200">
                <a:solidFill>
                  <a:srgbClr val="000000"/>
                </a:solidFill>
                <a:latin typeface="Nunito"/>
              </a:rPr>
              <a:t>Identifiers, Keywords &amp; Comments</a:t>
            </a:r>
          </a:p>
          <a:p>
            <a:pPr marL="927100" lvl="1" indent="-457200">
              <a:lnSpc>
                <a:spcPct val="150000"/>
              </a:lnSpc>
              <a:spcBef>
                <a:spcPts val="805"/>
              </a:spcBef>
              <a:buFont typeface="Arial" panose="020B0604020202020204" pitchFamily="34" charset="0"/>
              <a:buChar char="•"/>
            </a:pPr>
            <a:r>
              <a:rPr lang="en-US" sz="2200" b="1">
                <a:solidFill>
                  <a:srgbClr val="000000"/>
                </a:solidFill>
                <a:latin typeface="Nunito"/>
              </a:rPr>
              <a:t>Variables </a:t>
            </a:r>
            <a:r>
              <a:rPr lang="en-US" sz="2200">
                <a:solidFill>
                  <a:srgbClr val="000000"/>
                </a:solidFill>
                <a:latin typeface="Nunito"/>
              </a:rPr>
              <a:t>in Python</a:t>
            </a:r>
          </a:p>
          <a:p>
            <a:pPr marL="927100" lvl="1" indent="-457200">
              <a:lnSpc>
                <a:spcPct val="150000"/>
              </a:lnSpc>
              <a:spcBef>
                <a:spcPts val="805"/>
              </a:spcBef>
              <a:buFont typeface="Arial" panose="020B0604020202020204" pitchFamily="34" charset="0"/>
              <a:buChar char="•"/>
            </a:pPr>
            <a:r>
              <a:rPr lang="en-US" sz="2200" b="1">
                <a:solidFill>
                  <a:srgbClr val="000000"/>
                </a:solidFill>
                <a:latin typeface="Nunito"/>
              </a:rPr>
              <a:t>Data Types</a:t>
            </a:r>
            <a:r>
              <a:rPr lang="en-US" sz="2200">
                <a:solidFill>
                  <a:srgbClr val="000000"/>
                </a:solidFill>
                <a:latin typeface="Nunito"/>
              </a:rPr>
              <a:t> in Python</a:t>
            </a:r>
          </a:p>
          <a:p>
            <a:pPr marL="927100" lvl="1" indent="-457200">
              <a:lnSpc>
                <a:spcPct val="150000"/>
              </a:lnSpc>
              <a:spcBef>
                <a:spcPts val="805"/>
              </a:spcBef>
              <a:buFont typeface="Arial" panose="020B0604020202020204" pitchFamily="34" charset="0"/>
              <a:buChar char="•"/>
            </a:pPr>
            <a:r>
              <a:rPr lang="en-US" sz="2200" b="1">
                <a:solidFill>
                  <a:srgbClr val="000000"/>
                </a:solidFill>
                <a:latin typeface="Nunito"/>
              </a:rPr>
              <a:t>Strings</a:t>
            </a:r>
            <a:r>
              <a:rPr lang="en-US" sz="2200">
                <a:solidFill>
                  <a:srgbClr val="000000"/>
                </a:solidFill>
                <a:latin typeface="Nunito"/>
              </a:rPr>
              <a:t> in Python</a:t>
            </a:r>
          </a:p>
          <a:p>
            <a:pPr marL="927100" lvl="1" indent="-457200">
              <a:lnSpc>
                <a:spcPct val="150000"/>
              </a:lnSpc>
              <a:spcBef>
                <a:spcPts val="805"/>
              </a:spcBef>
              <a:buFont typeface="Arial" panose="020B0604020202020204" pitchFamily="34" charset="0"/>
              <a:buChar char="•"/>
            </a:pPr>
            <a:r>
              <a:rPr lang="en-US" sz="2200">
                <a:solidFill>
                  <a:srgbClr val="000000"/>
                </a:solidFill>
                <a:latin typeface="Nunito"/>
              </a:rPr>
              <a:t>Type Casting &amp; Conversion</a:t>
            </a:r>
          </a:p>
          <a:p>
            <a:pPr marL="927100" lvl="1" indent="-457200">
              <a:lnSpc>
                <a:spcPct val="150000"/>
              </a:lnSpc>
              <a:spcBef>
                <a:spcPts val="805"/>
              </a:spcBef>
              <a:buFont typeface="Arial" panose="020B0604020202020204" pitchFamily="34" charset="0"/>
              <a:buChar char="•"/>
            </a:pPr>
            <a:r>
              <a:rPr lang="en-US" sz="2200" b="1">
                <a:solidFill>
                  <a:srgbClr val="000000"/>
                </a:solidFill>
                <a:latin typeface="Nunito"/>
              </a:rPr>
              <a:t>Operators </a:t>
            </a:r>
            <a:r>
              <a:rPr lang="en-US" sz="2200">
                <a:solidFill>
                  <a:srgbClr val="000000"/>
                </a:solidFill>
                <a:latin typeface="Nunito"/>
              </a:rPr>
              <a:t>in Python</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96824" y="359531"/>
            <a:ext cx="397959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Day 1: Agenda</a:t>
            </a:r>
          </a:p>
        </p:txBody>
      </p:sp>
    </p:spTree>
    <p:extLst>
      <p:ext uri="{BB962C8B-B14F-4D97-AF65-F5344CB8AC3E}">
        <p14:creationId xmlns:p14="http://schemas.microsoft.com/office/powerpoint/2010/main" val="4235558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73617FDF-DE72-A5A5-B584-DF388D7E03DE}"/>
              </a:ext>
            </a:extLst>
          </p:cNvPr>
          <p:cNvSpPr txBox="1">
            <a:spLocks/>
          </p:cNvSpPr>
          <p:nvPr/>
        </p:nvSpPr>
        <p:spPr>
          <a:xfrm>
            <a:off x="3660642" y="567294"/>
            <a:ext cx="542223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Operators in Python</a:t>
            </a:r>
          </a:p>
        </p:txBody>
      </p:sp>
      <p:grpSp>
        <p:nvGrpSpPr>
          <p:cNvPr id="10" name="Group 9">
            <a:extLst>
              <a:ext uri="{FF2B5EF4-FFF2-40B4-BE49-F238E27FC236}">
                <a16:creationId xmlns:a16="http://schemas.microsoft.com/office/drawing/2014/main" id="{5FEEF36A-516C-FDF6-2DE4-D5CB9E6625B3}"/>
              </a:ext>
            </a:extLst>
          </p:cNvPr>
          <p:cNvGrpSpPr/>
          <p:nvPr/>
        </p:nvGrpSpPr>
        <p:grpSpPr>
          <a:xfrm>
            <a:off x="319485" y="1270837"/>
            <a:ext cx="11416944" cy="4109471"/>
            <a:chOff x="399855" y="1259602"/>
            <a:chExt cx="11416944" cy="4109471"/>
          </a:xfrm>
        </p:grpSpPr>
        <p:sp>
          <p:nvSpPr>
            <p:cNvPr id="12" name="Rectangle: Rounded Corners 11">
              <a:extLst>
                <a:ext uri="{FF2B5EF4-FFF2-40B4-BE49-F238E27FC236}">
                  <a16:creationId xmlns:a16="http://schemas.microsoft.com/office/drawing/2014/main" id="{DFF80E16-2CD3-AC81-B4A1-CD5CFF25A211}"/>
                </a:ext>
              </a:extLst>
            </p:cNvPr>
            <p:cNvSpPr/>
            <p:nvPr/>
          </p:nvSpPr>
          <p:spPr>
            <a:xfrm>
              <a:off x="399855" y="2956531"/>
              <a:ext cx="2546539" cy="940506"/>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a:solidFill>
                    <a:srgbClr val="343541"/>
                  </a:solidFill>
                  <a:effectLst/>
                  <a:latin typeface="Nunito" pitchFamily="2" charset="0"/>
                </a:rPr>
                <a:t>Arithmetic Operators</a:t>
              </a:r>
            </a:p>
          </p:txBody>
        </p:sp>
        <p:sp>
          <p:nvSpPr>
            <p:cNvPr id="13" name="Rectangle: Rounded Corners 12">
              <a:extLst>
                <a:ext uri="{FF2B5EF4-FFF2-40B4-BE49-F238E27FC236}">
                  <a16:creationId xmlns:a16="http://schemas.microsoft.com/office/drawing/2014/main" id="{D03603E3-E482-87ED-3D0F-979514393D3A}"/>
                </a:ext>
              </a:extLst>
            </p:cNvPr>
            <p:cNvSpPr/>
            <p:nvPr/>
          </p:nvSpPr>
          <p:spPr>
            <a:xfrm>
              <a:off x="2290154" y="4428567"/>
              <a:ext cx="2546539" cy="940506"/>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a:solidFill>
                    <a:srgbClr val="343541"/>
                  </a:solidFill>
                  <a:effectLst/>
                  <a:latin typeface="Nunito" pitchFamily="2" charset="0"/>
                </a:rPr>
                <a:t>Comparison Operators </a:t>
              </a:r>
            </a:p>
          </p:txBody>
        </p:sp>
        <p:sp>
          <p:nvSpPr>
            <p:cNvPr id="14" name="Rectangle: Rounded Corners 13">
              <a:extLst>
                <a:ext uri="{FF2B5EF4-FFF2-40B4-BE49-F238E27FC236}">
                  <a16:creationId xmlns:a16="http://schemas.microsoft.com/office/drawing/2014/main" id="{FC955D7B-34E3-2190-8CE7-1B4D79C06392}"/>
                </a:ext>
              </a:extLst>
            </p:cNvPr>
            <p:cNvSpPr/>
            <p:nvPr/>
          </p:nvSpPr>
          <p:spPr>
            <a:xfrm>
              <a:off x="4010526" y="2958747"/>
              <a:ext cx="2546539" cy="940506"/>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a:solidFill>
                    <a:srgbClr val="343541"/>
                  </a:solidFill>
                  <a:effectLst/>
                  <a:latin typeface="Nunito" pitchFamily="2" charset="0"/>
                </a:rPr>
                <a:t>Logical Operators </a:t>
              </a:r>
            </a:p>
          </p:txBody>
        </p:sp>
        <p:sp>
          <p:nvSpPr>
            <p:cNvPr id="15" name="Rectangle: Rounded Corners 14">
              <a:extLst>
                <a:ext uri="{FF2B5EF4-FFF2-40B4-BE49-F238E27FC236}">
                  <a16:creationId xmlns:a16="http://schemas.microsoft.com/office/drawing/2014/main" id="{5FF3D17F-0495-5247-0983-F3E329A77ACE}"/>
                </a:ext>
              </a:extLst>
            </p:cNvPr>
            <p:cNvSpPr/>
            <p:nvPr/>
          </p:nvSpPr>
          <p:spPr>
            <a:xfrm>
              <a:off x="9270260" y="4428567"/>
              <a:ext cx="2546539" cy="940506"/>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a:solidFill>
                    <a:srgbClr val="343541"/>
                  </a:solidFill>
                  <a:effectLst/>
                  <a:latin typeface="Nunito" pitchFamily="2" charset="0"/>
                </a:rPr>
                <a:t>Membership Operators</a:t>
              </a:r>
              <a:endParaRPr lang="en-US" sz="2000" b="1">
                <a:latin typeface="Nunito" pitchFamily="2" charset="0"/>
              </a:endParaRPr>
            </a:p>
          </p:txBody>
        </p:sp>
        <p:sp>
          <p:nvSpPr>
            <p:cNvPr id="16" name="Rectangle: Rounded Corners 15">
              <a:extLst>
                <a:ext uri="{FF2B5EF4-FFF2-40B4-BE49-F238E27FC236}">
                  <a16:creationId xmlns:a16="http://schemas.microsoft.com/office/drawing/2014/main" id="{B5164D99-C332-CE63-CD69-A35E3DB3050A}"/>
                </a:ext>
              </a:extLst>
            </p:cNvPr>
            <p:cNvSpPr/>
            <p:nvPr/>
          </p:nvSpPr>
          <p:spPr>
            <a:xfrm>
              <a:off x="5789835" y="4428567"/>
              <a:ext cx="2546539" cy="940506"/>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69900" lvl="1">
                <a:lnSpc>
                  <a:spcPct val="150000"/>
                </a:lnSpc>
                <a:spcBef>
                  <a:spcPts val="805"/>
                </a:spcBef>
              </a:pPr>
              <a:r>
                <a:rPr lang="en-US" sz="2000" b="1" i="0">
                  <a:solidFill>
                    <a:srgbClr val="343541"/>
                  </a:solidFill>
                  <a:effectLst/>
                  <a:latin typeface="Nunito" pitchFamily="2" charset="0"/>
                </a:rPr>
                <a:t>Bitwise Operator </a:t>
              </a:r>
            </a:p>
          </p:txBody>
        </p:sp>
        <p:sp>
          <p:nvSpPr>
            <p:cNvPr id="17" name="Rectangle: Rounded Corners 16">
              <a:extLst>
                <a:ext uri="{FF2B5EF4-FFF2-40B4-BE49-F238E27FC236}">
                  <a16:creationId xmlns:a16="http://schemas.microsoft.com/office/drawing/2014/main" id="{CA126FE0-2BB6-3549-2566-85D19F6064A6}"/>
                </a:ext>
              </a:extLst>
            </p:cNvPr>
            <p:cNvSpPr/>
            <p:nvPr/>
          </p:nvSpPr>
          <p:spPr>
            <a:xfrm>
              <a:off x="7469255" y="2958747"/>
              <a:ext cx="2546539" cy="940506"/>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a:solidFill>
                    <a:srgbClr val="343541"/>
                  </a:solidFill>
                  <a:effectLst/>
                  <a:latin typeface="Nunito" pitchFamily="2" charset="0"/>
                </a:rPr>
                <a:t>Assignment Operators </a:t>
              </a:r>
            </a:p>
          </p:txBody>
        </p:sp>
        <p:cxnSp>
          <p:nvCxnSpPr>
            <p:cNvPr id="18" name="Straight Arrow Connector 17">
              <a:extLst>
                <a:ext uri="{FF2B5EF4-FFF2-40B4-BE49-F238E27FC236}">
                  <a16:creationId xmlns:a16="http://schemas.microsoft.com/office/drawing/2014/main" id="{EB92C599-F5AE-EB5A-F80E-A8CBED843BEC}"/>
                </a:ext>
              </a:extLst>
            </p:cNvPr>
            <p:cNvCxnSpPr>
              <a:cxnSpLocks/>
              <a:endCxn id="12" idx="0"/>
            </p:cNvCxnSpPr>
            <p:nvPr/>
          </p:nvCxnSpPr>
          <p:spPr>
            <a:xfrm>
              <a:off x="1660133" y="2016784"/>
              <a:ext cx="12992" cy="93974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CD9D76-EB13-806F-9FD7-5706889D41D9}"/>
                </a:ext>
              </a:extLst>
            </p:cNvPr>
            <p:cNvCxnSpPr>
              <a:cxnSpLocks/>
            </p:cNvCxnSpPr>
            <p:nvPr/>
          </p:nvCxnSpPr>
          <p:spPr>
            <a:xfrm>
              <a:off x="5229726" y="1974718"/>
              <a:ext cx="0" cy="98181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B6CAC1-B356-5E5C-59A3-DA85D5C4AFBF}"/>
                </a:ext>
              </a:extLst>
            </p:cNvPr>
            <p:cNvCxnSpPr>
              <a:cxnSpLocks/>
            </p:cNvCxnSpPr>
            <p:nvPr/>
          </p:nvCxnSpPr>
          <p:spPr>
            <a:xfrm>
              <a:off x="8539449" y="1987005"/>
              <a:ext cx="0" cy="9695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D501CD5-3616-85E9-1069-26F9C0CB3500}"/>
                </a:ext>
              </a:extLst>
            </p:cNvPr>
            <p:cNvCxnSpPr>
              <a:cxnSpLocks/>
              <a:endCxn id="13" idx="0"/>
            </p:cNvCxnSpPr>
            <p:nvPr/>
          </p:nvCxnSpPr>
          <p:spPr>
            <a:xfrm>
              <a:off x="3547829" y="1987005"/>
              <a:ext cx="15595" cy="244156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A6DE1-A575-B5E0-9488-CE324EF97377}"/>
                </a:ext>
              </a:extLst>
            </p:cNvPr>
            <p:cNvCxnSpPr>
              <a:cxnSpLocks/>
              <a:endCxn id="16" idx="0"/>
            </p:cNvCxnSpPr>
            <p:nvPr/>
          </p:nvCxnSpPr>
          <p:spPr>
            <a:xfrm>
              <a:off x="7060243" y="1974718"/>
              <a:ext cx="2862" cy="245384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FA2897-935A-4C23-AE37-F166E9178E85}"/>
                </a:ext>
              </a:extLst>
            </p:cNvPr>
            <p:cNvCxnSpPr>
              <a:cxnSpLocks/>
            </p:cNvCxnSpPr>
            <p:nvPr/>
          </p:nvCxnSpPr>
          <p:spPr>
            <a:xfrm flipH="1">
              <a:off x="10559124" y="2001895"/>
              <a:ext cx="22577" cy="244267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B2E22D7-AAC4-C678-6CC6-79B4FEC50742}"/>
                </a:ext>
              </a:extLst>
            </p:cNvPr>
            <p:cNvCxnSpPr>
              <a:cxnSpLocks/>
            </p:cNvCxnSpPr>
            <p:nvPr/>
          </p:nvCxnSpPr>
          <p:spPr>
            <a:xfrm>
              <a:off x="1660133" y="2016784"/>
              <a:ext cx="892156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80256A-6804-EF06-CD78-3F3E239AE11B}"/>
                </a:ext>
              </a:extLst>
            </p:cNvPr>
            <p:cNvCxnSpPr>
              <a:cxnSpLocks/>
            </p:cNvCxnSpPr>
            <p:nvPr/>
          </p:nvCxnSpPr>
          <p:spPr>
            <a:xfrm>
              <a:off x="6120917" y="1259602"/>
              <a:ext cx="14974" cy="75718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369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3440352" y="269785"/>
            <a:ext cx="529253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Operators in Python</a:t>
            </a:r>
          </a:p>
        </p:txBody>
      </p:sp>
      <p:graphicFrame>
        <p:nvGraphicFramePr>
          <p:cNvPr id="4" name="Table 3">
            <a:extLst>
              <a:ext uri="{FF2B5EF4-FFF2-40B4-BE49-F238E27FC236}">
                <a16:creationId xmlns:a16="http://schemas.microsoft.com/office/drawing/2014/main" id="{F8CDE4BC-A5A4-BF7D-8A09-FC1C8A1B6B8A}"/>
              </a:ext>
            </a:extLst>
          </p:cNvPr>
          <p:cNvGraphicFramePr>
            <a:graphicFrameLocks noGrp="1"/>
          </p:cNvGraphicFramePr>
          <p:nvPr>
            <p:extLst>
              <p:ext uri="{D42A27DB-BD31-4B8C-83A1-F6EECF244321}">
                <p14:modId xmlns:p14="http://schemas.microsoft.com/office/powerpoint/2010/main" val="3818149716"/>
              </p:ext>
            </p:extLst>
          </p:nvPr>
        </p:nvGraphicFramePr>
        <p:xfrm>
          <a:off x="362446" y="1346240"/>
          <a:ext cx="11567166" cy="4754880"/>
        </p:xfrm>
        <a:graphic>
          <a:graphicData uri="http://schemas.openxmlformats.org/drawingml/2006/table">
            <a:tbl>
              <a:tblPr firstRow="1" bandRow="1">
                <a:tableStyleId>{5C22544A-7EE6-4342-B048-85BDC9FD1C3A}</a:tableStyleId>
              </a:tblPr>
              <a:tblGrid>
                <a:gridCol w="4129343">
                  <a:extLst>
                    <a:ext uri="{9D8B030D-6E8A-4147-A177-3AD203B41FA5}">
                      <a16:colId xmlns:a16="http://schemas.microsoft.com/office/drawing/2014/main" val="1870373805"/>
                    </a:ext>
                  </a:extLst>
                </a:gridCol>
                <a:gridCol w="4106779">
                  <a:extLst>
                    <a:ext uri="{9D8B030D-6E8A-4147-A177-3AD203B41FA5}">
                      <a16:colId xmlns:a16="http://schemas.microsoft.com/office/drawing/2014/main" val="769262636"/>
                    </a:ext>
                  </a:extLst>
                </a:gridCol>
                <a:gridCol w="3331044">
                  <a:extLst>
                    <a:ext uri="{9D8B030D-6E8A-4147-A177-3AD203B41FA5}">
                      <a16:colId xmlns:a16="http://schemas.microsoft.com/office/drawing/2014/main" val="1316046281"/>
                    </a:ext>
                  </a:extLst>
                </a:gridCol>
              </a:tblGrid>
              <a:tr h="2099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Nunito" pitchFamily="2" charset="0"/>
                        </a:rPr>
                        <a:t>Arithmetic Operators: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Addition: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Subtraction: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Multiplication: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Division: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Modulus (remainder):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Exponentiation: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Nunito" pitchFamily="2" charset="0"/>
                        </a:rPr>
                        <a:t>Bitwise Operators:</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Bitwise AND: &amp;</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Bitwise OR: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Bitwise XOR: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Bitwise NOT: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Left Shift: &lt;&lt;</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Right Shift: &gt;&gt;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Nunito" pitchFamily="2" charset="0"/>
                        </a:rPr>
                        <a:t>Logical Operators:</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Logical AND: and</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Logical OR: or</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Logical NOT: not</a:t>
                      </a:r>
                    </a:p>
                  </a:txBody>
                  <a:tcPr>
                    <a:noFill/>
                  </a:tcPr>
                </a:tc>
                <a:extLst>
                  <a:ext uri="{0D108BD9-81ED-4DB2-BD59-A6C34878D82A}">
                    <a16:rowId xmlns:a16="http://schemas.microsoft.com/office/drawing/2014/main" val="19519928"/>
                  </a:ext>
                </a:extLst>
              </a:tr>
              <a:tr h="20991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a:solidFill>
                          <a:schemeClr val="tx1"/>
                        </a:solidFill>
                        <a:latin typeface="Nunit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Nunito" pitchFamily="2" charset="0"/>
                        </a:rPr>
                        <a:t>Comparison Operator:</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Equal to: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Not equal to: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Greater than: &gt;</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Less than: &lt;</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Greater than or equal to: &gt;=</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Less than or equal to: &lt;=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a:solidFill>
                          <a:schemeClr val="tx1"/>
                        </a:solidFill>
                        <a:latin typeface="Nunit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Nunito" pitchFamily="2" charset="0"/>
                        </a:rPr>
                        <a:t>Assignment Operators:</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Assignment: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Addition assignment: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Subtraction assignment: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Multiplication assignment: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Division assignment: /=</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Modulus assignment: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a:solidFill>
                          <a:schemeClr val="tx1"/>
                        </a:solidFill>
                        <a:latin typeface="Nunit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chemeClr val="tx1"/>
                          </a:solidFill>
                          <a:latin typeface="Nunito" pitchFamily="2" charset="0"/>
                        </a:rPr>
                        <a:t>Membership Operators:</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In: in</a:t>
                      </a:r>
                    </a:p>
                    <a:p>
                      <a:pPr marL="285750" indent="-285750">
                        <a:buFont typeface="Arial" panose="020B0604020202020204" pitchFamily="34" charset="0"/>
                        <a:buChar char="•"/>
                      </a:pPr>
                      <a:r>
                        <a:rPr lang="en-US" sz="2000" b="0" i="0" kern="1200">
                          <a:solidFill>
                            <a:schemeClr val="tx1"/>
                          </a:solidFill>
                          <a:effectLst/>
                          <a:latin typeface="Nunito" pitchFamily="2" charset="0"/>
                          <a:ea typeface="+mn-ea"/>
                          <a:cs typeface="+mn-cs"/>
                        </a:rPr>
                        <a:t>Not In: not in</a:t>
                      </a:r>
                    </a:p>
                  </a:txBody>
                  <a:tcPr>
                    <a:noFill/>
                  </a:tcPr>
                </a:tc>
                <a:extLst>
                  <a:ext uri="{0D108BD9-81ED-4DB2-BD59-A6C34878D82A}">
                    <a16:rowId xmlns:a16="http://schemas.microsoft.com/office/drawing/2014/main" val="462426717"/>
                  </a:ext>
                </a:extLst>
              </a:tr>
            </a:tbl>
          </a:graphicData>
        </a:graphic>
      </p:graphicFrame>
    </p:spTree>
    <p:extLst>
      <p:ext uri="{BB962C8B-B14F-4D97-AF65-F5344CB8AC3E}">
        <p14:creationId xmlns:p14="http://schemas.microsoft.com/office/powerpoint/2010/main" val="1091990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012943" y="462968"/>
            <a:ext cx="816345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Practical Exercise on Operators</a:t>
            </a:r>
          </a:p>
        </p:txBody>
      </p:sp>
    </p:spTree>
    <p:extLst>
      <p:ext uri="{BB962C8B-B14F-4D97-AF65-F5344CB8AC3E}">
        <p14:creationId xmlns:p14="http://schemas.microsoft.com/office/powerpoint/2010/main" val="855862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790903" y="938021"/>
            <a:ext cx="10515600" cy="4351338"/>
          </a:xfrm>
        </p:spPr>
        <p:txBody>
          <a:bodyPr/>
          <a:lstStyle/>
          <a:p>
            <a:pPr marL="0" indent="0" algn="ctr">
              <a:buNone/>
            </a:pPr>
            <a:endParaRPr lang="en-IN" sz="9600" b="1">
              <a:solidFill>
                <a:schemeClr val="accent1">
                  <a:lumMod val="50000"/>
                </a:schemeClr>
              </a:solidFill>
              <a:latin typeface="Nunito" pitchFamily="2" charset="0"/>
            </a:endParaRPr>
          </a:p>
          <a:p>
            <a:pPr marL="0" indent="0" algn="ctr">
              <a:buNone/>
            </a:pPr>
            <a:r>
              <a:rPr lang="en-IN" sz="9600" b="1">
                <a:solidFill>
                  <a:schemeClr val="accent1">
                    <a:lumMod val="50000"/>
                  </a:schemeClr>
                </a:solidFill>
                <a:latin typeface="Nunito" pitchFamily="2" charset="0"/>
              </a:rPr>
              <a:t>Thank You!!!</a:t>
            </a:r>
          </a:p>
          <a:p>
            <a:endParaRPr lang="en-IN">
              <a:latin typeface="Nunito" pitchFamily="2" charset="0"/>
            </a:endParaRPr>
          </a:p>
        </p:txBody>
      </p:sp>
    </p:spTree>
    <p:extLst>
      <p:ext uri="{BB962C8B-B14F-4D97-AF65-F5344CB8AC3E}">
        <p14:creationId xmlns:p14="http://schemas.microsoft.com/office/powerpoint/2010/main" val="25038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4" name="Title 3">
            <a:extLst>
              <a:ext uri="{FF2B5EF4-FFF2-40B4-BE49-F238E27FC236}">
                <a16:creationId xmlns:a16="http://schemas.microsoft.com/office/drawing/2014/main" id="{8816ED99-C83F-29DD-77C9-C407F91119C6}"/>
              </a:ext>
            </a:extLst>
          </p:cNvPr>
          <p:cNvSpPr>
            <a:spLocks noGrp="1"/>
          </p:cNvSpPr>
          <p:nvPr>
            <p:ph type="title"/>
          </p:nvPr>
        </p:nvSpPr>
        <p:spPr>
          <a:xfrm>
            <a:off x="636917" y="1529692"/>
            <a:ext cx="10903788" cy="3151486"/>
          </a:xfrm>
        </p:spPr>
        <p:txBody>
          <a:bodyPr>
            <a:normAutofit/>
          </a:bodyPr>
          <a:lstStyle/>
          <a:p>
            <a:r>
              <a:rPr lang="en-US" sz="2500">
                <a:latin typeface="Times New Roman"/>
                <a:cs typeface="Calibri Light"/>
              </a:rPr>
              <a:t>.</a:t>
            </a:r>
            <a:br>
              <a:rPr lang="en-US" sz="2500">
                <a:latin typeface="Times New Roman"/>
                <a:cs typeface="Calibri Light"/>
              </a:rPr>
            </a:br>
            <a:br>
              <a:rPr lang="en-US" sz="2500">
                <a:latin typeface="Times New Roman"/>
                <a:cs typeface="Calibri Light"/>
              </a:rPr>
            </a:br>
            <a:endParaRPr lang="en-US" sz="2500">
              <a:latin typeface="Times New Roman"/>
              <a:cs typeface="Calibri Light"/>
            </a:endParaRPr>
          </a:p>
        </p:txBody>
      </p:sp>
      <p:graphicFrame>
        <p:nvGraphicFramePr>
          <p:cNvPr id="5" name="Table 4">
            <a:extLst>
              <a:ext uri="{FF2B5EF4-FFF2-40B4-BE49-F238E27FC236}">
                <a16:creationId xmlns:a16="http://schemas.microsoft.com/office/drawing/2014/main" id="{B76F01E2-FB14-3667-D7C2-9819407EF915}"/>
              </a:ext>
            </a:extLst>
          </p:cNvPr>
          <p:cNvGraphicFramePr>
            <a:graphicFrameLocks noGrp="1"/>
          </p:cNvGraphicFramePr>
          <p:nvPr>
            <p:extLst>
              <p:ext uri="{D42A27DB-BD31-4B8C-83A1-F6EECF244321}">
                <p14:modId xmlns:p14="http://schemas.microsoft.com/office/powerpoint/2010/main" val="757071172"/>
              </p:ext>
            </p:extLst>
          </p:nvPr>
        </p:nvGraphicFramePr>
        <p:xfrm>
          <a:off x="366256" y="903103"/>
          <a:ext cx="11444734" cy="5200214"/>
        </p:xfrm>
        <a:graphic>
          <a:graphicData uri="http://schemas.openxmlformats.org/drawingml/2006/table">
            <a:tbl>
              <a:tblPr firstRow="1" bandRow="1">
                <a:tableStyleId>{5C22544A-7EE6-4342-B048-85BDC9FD1C3A}</a:tableStyleId>
              </a:tblPr>
              <a:tblGrid>
                <a:gridCol w="5722367">
                  <a:extLst>
                    <a:ext uri="{9D8B030D-6E8A-4147-A177-3AD203B41FA5}">
                      <a16:colId xmlns:a16="http://schemas.microsoft.com/office/drawing/2014/main" val="444392491"/>
                    </a:ext>
                  </a:extLst>
                </a:gridCol>
                <a:gridCol w="5722367">
                  <a:extLst>
                    <a:ext uri="{9D8B030D-6E8A-4147-A177-3AD203B41FA5}">
                      <a16:colId xmlns:a16="http://schemas.microsoft.com/office/drawing/2014/main" val="190767824"/>
                    </a:ext>
                  </a:extLst>
                </a:gridCol>
              </a:tblGrid>
              <a:tr h="608381">
                <a:tc>
                  <a:txBody>
                    <a:bodyPr/>
                    <a:lstStyle/>
                    <a:p>
                      <a:pPr algn="ctr"/>
                      <a:r>
                        <a:rPr lang="en-US" sz="2800" b="1" kern="1200">
                          <a:solidFill>
                            <a:schemeClr val="lt1"/>
                          </a:solidFill>
                          <a:latin typeface="Nunito"/>
                          <a:ea typeface="+mn-ea"/>
                          <a:cs typeface="+mn-cs"/>
                        </a:rPr>
                        <a:t>Why Python</a:t>
                      </a:r>
                    </a:p>
                  </a:txBody>
                  <a:tcPr anchor="ctr"/>
                </a:tc>
                <a:tc>
                  <a:txBody>
                    <a:bodyPr/>
                    <a:lstStyle/>
                    <a:p>
                      <a:pPr algn="ctr"/>
                      <a:r>
                        <a:rPr lang="en-US" sz="2800" b="1" kern="1200">
                          <a:solidFill>
                            <a:schemeClr val="lt1"/>
                          </a:solidFill>
                          <a:latin typeface="Nunito"/>
                          <a:ea typeface="+mn-ea"/>
                          <a:cs typeface="+mn-cs"/>
                        </a:rPr>
                        <a:t>Application</a:t>
                      </a:r>
                    </a:p>
                  </a:txBody>
                  <a:tcPr anchor="ctr"/>
                </a:tc>
                <a:extLst>
                  <a:ext uri="{0D108BD9-81ED-4DB2-BD59-A6C34878D82A}">
                    <a16:rowId xmlns:a16="http://schemas.microsoft.com/office/drawing/2014/main" val="3559084163"/>
                  </a:ext>
                </a:extLst>
              </a:tr>
              <a:tr h="4591833">
                <a:tc>
                  <a:txBody>
                    <a:bodyPr/>
                    <a:lstStyle/>
                    <a:p>
                      <a:pPr marL="469900" indent="-457200">
                        <a:spcBef>
                          <a:spcPts val="805"/>
                        </a:spcBef>
                        <a:buFont typeface="Arial" panose="020B0604020202020204" pitchFamily="34" charset="0"/>
                        <a:buChar char="•"/>
                      </a:pPr>
                      <a:r>
                        <a:rPr lang="en-US" sz="2200" b="0" i="0">
                          <a:solidFill>
                            <a:srgbClr val="000000"/>
                          </a:solidFill>
                          <a:effectLst/>
                          <a:latin typeface="Nunito"/>
                        </a:rPr>
                        <a:t>Beginner Friendly</a:t>
                      </a:r>
                    </a:p>
                    <a:p>
                      <a:pPr marL="469900" indent="-457200">
                        <a:spcBef>
                          <a:spcPts val="805"/>
                        </a:spcBef>
                        <a:buFont typeface="Arial" panose="020B0604020202020204" pitchFamily="34" charset="0"/>
                        <a:buChar char="•"/>
                      </a:pPr>
                      <a:r>
                        <a:rPr lang="en-US" sz="2200" b="0" i="0">
                          <a:solidFill>
                            <a:srgbClr val="000000"/>
                          </a:solidFill>
                          <a:effectLst/>
                          <a:latin typeface="Nunito"/>
                        </a:rPr>
                        <a:t>Used in Industry in Data Science</a:t>
                      </a:r>
                    </a:p>
                    <a:p>
                      <a:pPr marL="469900" indent="-457200">
                        <a:spcBef>
                          <a:spcPts val="805"/>
                        </a:spcBef>
                        <a:buFont typeface="Arial" panose="020B0604020202020204" pitchFamily="34" charset="0"/>
                        <a:buChar char="•"/>
                      </a:pPr>
                      <a:r>
                        <a:rPr lang="en-US" sz="2200" b="0" i="0">
                          <a:solidFill>
                            <a:srgbClr val="000000"/>
                          </a:solidFill>
                          <a:effectLst/>
                          <a:latin typeface="Nunito"/>
                        </a:rPr>
                        <a:t>Portable and Platform Independent</a:t>
                      </a:r>
                    </a:p>
                    <a:p>
                      <a:pPr marL="469900" indent="-457200">
                        <a:spcBef>
                          <a:spcPts val="805"/>
                        </a:spcBef>
                        <a:buFont typeface="Arial" panose="020B0604020202020204" pitchFamily="34" charset="0"/>
                        <a:buChar char="•"/>
                      </a:pPr>
                      <a:r>
                        <a:rPr lang="en-US" sz="2200" b="0" i="0">
                          <a:solidFill>
                            <a:srgbClr val="000000"/>
                          </a:solidFill>
                          <a:effectLst/>
                          <a:latin typeface="Nunito"/>
                        </a:rPr>
                        <a:t>Python is easy to learn and Understand</a:t>
                      </a:r>
                    </a:p>
                    <a:p>
                      <a:pPr marL="469900" indent="-457200">
                        <a:spcBef>
                          <a:spcPts val="805"/>
                        </a:spcBef>
                        <a:buFont typeface="Arial" panose="020B0604020202020204" pitchFamily="34" charset="0"/>
                        <a:buChar char="•"/>
                      </a:pPr>
                      <a:r>
                        <a:rPr lang="en-US" sz="2200" b="0" i="0">
                          <a:solidFill>
                            <a:srgbClr val="000000"/>
                          </a:solidFill>
                          <a:effectLst/>
                          <a:latin typeface="Nunito"/>
                        </a:rPr>
                        <a:t>No of line can be drastically decreased </a:t>
                      </a:r>
                    </a:p>
                    <a:p>
                      <a:pPr marL="469900" indent="-457200">
                        <a:spcBef>
                          <a:spcPts val="805"/>
                        </a:spcBef>
                        <a:buFont typeface="Arial" panose="020B0604020202020204" pitchFamily="34" charset="0"/>
                        <a:buChar char="•"/>
                      </a:pPr>
                      <a:r>
                        <a:rPr lang="en-US" sz="2200" b="0" i="0">
                          <a:solidFill>
                            <a:srgbClr val="000000"/>
                          </a:solidFill>
                          <a:effectLst/>
                          <a:latin typeface="Nunito"/>
                        </a:rPr>
                        <a:t>Easy to debug and Less error prone</a:t>
                      </a:r>
                    </a:p>
                    <a:p>
                      <a:pPr marL="469900" indent="-457200">
                        <a:spcBef>
                          <a:spcPts val="805"/>
                        </a:spcBef>
                        <a:buFont typeface="Arial" panose="020B0604020202020204" pitchFamily="34" charset="0"/>
                        <a:buChar char="•"/>
                      </a:pPr>
                      <a:r>
                        <a:rPr lang="en-US" sz="2200" b="0" i="0">
                          <a:solidFill>
                            <a:srgbClr val="000000"/>
                          </a:solidFill>
                          <a:effectLst/>
                          <a:latin typeface="Nunito"/>
                        </a:rPr>
                        <a:t>Dynamically typed PL</a:t>
                      </a:r>
                    </a:p>
                    <a:p>
                      <a:pPr marL="469900" indent="-457200">
                        <a:spcBef>
                          <a:spcPts val="805"/>
                        </a:spcBef>
                        <a:buFont typeface="Arial" panose="020B0604020202020204" pitchFamily="34" charset="0"/>
                        <a:buChar char="•"/>
                      </a:pPr>
                      <a:r>
                        <a:rPr lang="en-US" sz="2200" b="0" i="0">
                          <a:solidFill>
                            <a:srgbClr val="000000"/>
                          </a:solidFill>
                          <a:effectLst/>
                          <a:latin typeface="Nunito"/>
                        </a:rPr>
                        <a:t>Interpreted</a:t>
                      </a:r>
                    </a:p>
                    <a:p>
                      <a:pPr marL="469900" indent="-457200">
                        <a:spcBef>
                          <a:spcPts val="805"/>
                        </a:spcBef>
                        <a:buFont typeface="Arial" panose="020B0604020202020204" pitchFamily="34" charset="0"/>
                        <a:buChar char="•"/>
                      </a:pPr>
                      <a:r>
                        <a:rPr lang="en-US" sz="2200" b="0" i="0">
                          <a:solidFill>
                            <a:srgbClr val="000000"/>
                          </a:solidFill>
                          <a:effectLst/>
                          <a:latin typeface="Nunito"/>
                        </a:rPr>
                        <a:t>Automatic memory management</a:t>
                      </a:r>
                    </a:p>
                    <a:p>
                      <a:pPr marL="469900" indent="-457200">
                        <a:spcBef>
                          <a:spcPts val="805"/>
                        </a:spcBef>
                        <a:buFont typeface="Arial" panose="020B0604020202020204" pitchFamily="34" charset="0"/>
                        <a:buChar char="•"/>
                      </a:pPr>
                      <a:r>
                        <a:rPr lang="en-US" sz="2200" b="0" i="0">
                          <a:solidFill>
                            <a:srgbClr val="000000"/>
                          </a:solidFill>
                          <a:effectLst/>
                          <a:latin typeface="Nunito"/>
                        </a:rPr>
                        <a:t>Free &amp; Open Source</a:t>
                      </a:r>
                    </a:p>
                  </a:txBody>
                  <a:tcPr anchor="ctr"/>
                </a:tc>
                <a:tc>
                  <a:txBody>
                    <a:bodyPr/>
                    <a:lstStyle/>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Web Development</a:t>
                      </a:r>
                    </a:p>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Data Science and Machine Learning</a:t>
                      </a:r>
                    </a:p>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Scientific Computing</a:t>
                      </a:r>
                    </a:p>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Automation and Scripting</a:t>
                      </a:r>
                    </a:p>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Game Development</a:t>
                      </a:r>
                    </a:p>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Internet of Things (IoT)</a:t>
                      </a:r>
                    </a:p>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Finance</a:t>
                      </a:r>
                    </a:p>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Education</a:t>
                      </a:r>
                    </a:p>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Healthcare</a:t>
                      </a:r>
                    </a:p>
                    <a:p>
                      <a:pPr marL="469900" indent="-457200" algn="l" defTabSz="914400" rtl="0" eaLnBrk="1" latinLnBrk="0" hangingPunct="1">
                        <a:spcBef>
                          <a:spcPts val="805"/>
                        </a:spcBef>
                        <a:buFont typeface="Arial" panose="020B0604020202020204" pitchFamily="34" charset="0"/>
                        <a:buChar char="•"/>
                      </a:pPr>
                      <a:r>
                        <a:rPr lang="en-US" sz="2200" b="0" i="0" kern="1200">
                          <a:solidFill>
                            <a:srgbClr val="000000"/>
                          </a:solidFill>
                          <a:effectLst/>
                          <a:latin typeface="Nunito"/>
                          <a:ea typeface="+mn-ea"/>
                          <a:cs typeface="+mn-cs"/>
                        </a:rPr>
                        <a:t>Natural Language Processing (NLP)</a:t>
                      </a:r>
                    </a:p>
                  </a:txBody>
                  <a:tcPr anchor="ctr"/>
                </a:tc>
                <a:extLst>
                  <a:ext uri="{0D108BD9-81ED-4DB2-BD59-A6C34878D82A}">
                    <a16:rowId xmlns:a16="http://schemas.microsoft.com/office/drawing/2014/main" val="203930611"/>
                  </a:ext>
                </a:extLst>
              </a:tr>
            </a:tbl>
          </a:graphicData>
        </a:graphic>
      </p:graphicFrame>
      <p:sp>
        <p:nvSpPr>
          <p:cNvPr id="7" name="object 2">
            <a:extLst>
              <a:ext uri="{FF2B5EF4-FFF2-40B4-BE49-F238E27FC236}">
                <a16:creationId xmlns:a16="http://schemas.microsoft.com/office/drawing/2014/main" id="{B62E75B4-D022-202A-7B55-6B2322B4F85F}"/>
              </a:ext>
            </a:extLst>
          </p:cNvPr>
          <p:cNvSpPr txBox="1">
            <a:spLocks/>
          </p:cNvSpPr>
          <p:nvPr/>
        </p:nvSpPr>
        <p:spPr>
          <a:xfrm>
            <a:off x="5086177" y="142656"/>
            <a:ext cx="201698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pitchFamily="2" charset="0"/>
                <a:cs typeface="Times New Roman" panose="02020603050405020304" pitchFamily="18" charset="0"/>
              </a:rPr>
              <a:t>Python</a:t>
            </a:r>
          </a:p>
        </p:txBody>
      </p:sp>
    </p:spTree>
    <p:extLst>
      <p:ext uri="{BB962C8B-B14F-4D97-AF65-F5344CB8AC3E}">
        <p14:creationId xmlns:p14="http://schemas.microsoft.com/office/powerpoint/2010/main" val="36917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661182" y="885126"/>
            <a:ext cx="10874326" cy="4837222"/>
          </a:xfrm>
          <a:prstGeom prst="rect">
            <a:avLst/>
          </a:prstGeom>
          <a:noFill/>
        </p:spPr>
        <p:txBody>
          <a:bodyPr wrap="square">
            <a:spAutoFit/>
          </a:bodyPr>
          <a:lstStyle/>
          <a:p>
            <a:pPr marL="12700">
              <a:spcBef>
                <a:spcPts val="805"/>
              </a:spcBef>
            </a:pPr>
            <a:r>
              <a:rPr lang="en-US" sz="2000" err="1">
                <a:solidFill>
                  <a:srgbClr val="000000"/>
                </a:solidFill>
                <a:latin typeface="Nunito" pitchFamily="2" charset="0"/>
              </a:rPr>
              <a:t>Jupyter</a:t>
            </a:r>
            <a:r>
              <a:rPr lang="en-US" sz="2000">
                <a:solidFill>
                  <a:srgbClr val="000000"/>
                </a:solidFill>
                <a:latin typeface="Nunito" pitchFamily="2" charset="0"/>
              </a:rPr>
              <a:t> Notebook is a web-based tool for creating interactive documents that combine code, text, and visualizations.</a:t>
            </a:r>
          </a:p>
          <a:p>
            <a:pPr marL="355600" indent="-342900">
              <a:lnSpc>
                <a:spcPct val="200000"/>
              </a:lnSpc>
              <a:spcBef>
                <a:spcPts val="805"/>
              </a:spcBef>
              <a:buFont typeface="Arial" panose="020B0604020202020204" pitchFamily="34" charset="0"/>
              <a:buChar char="•"/>
            </a:pPr>
            <a:r>
              <a:rPr lang="en-US" sz="2000" b="1">
                <a:solidFill>
                  <a:srgbClr val="000000"/>
                </a:solidFill>
                <a:latin typeface="Nunito" pitchFamily="2" charset="0"/>
              </a:rPr>
              <a:t>Installation: </a:t>
            </a:r>
            <a:r>
              <a:rPr lang="en-US" sz="2000">
                <a:solidFill>
                  <a:srgbClr val="000000"/>
                </a:solidFill>
                <a:latin typeface="Nunito" pitchFamily="2" charset="0"/>
              </a:rPr>
              <a:t>Install </a:t>
            </a:r>
            <a:r>
              <a:rPr lang="en-US" sz="2000" err="1">
                <a:solidFill>
                  <a:srgbClr val="000000"/>
                </a:solidFill>
                <a:latin typeface="Nunito" pitchFamily="2" charset="0"/>
              </a:rPr>
              <a:t>Jupyter</a:t>
            </a:r>
            <a:r>
              <a:rPr lang="en-US" sz="2000">
                <a:solidFill>
                  <a:srgbClr val="000000"/>
                </a:solidFill>
                <a:latin typeface="Nunito" pitchFamily="2" charset="0"/>
              </a:rPr>
              <a:t> Notebook using Anaconda</a:t>
            </a:r>
          </a:p>
          <a:p>
            <a:pPr marL="355600" indent="-342900">
              <a:lnSpc>
                <a:spcPct val="200000"/>
              </a:lnSpc>
              <a:spcBef>
                <a:spcPts val="805"/>
              </a:spcBef>
              <a:buFont typeface="Arial" panose="020B0604020202020204" pitchFamily="34" charset="0"/>
              <a:buChar char="•"/>
            </a:pPr>
            <a:r>
              <a:rPr lang="en-US" sz="2000" b="1">
                <a:solidFill>
                  <a:srgbClr val="000000"/>
                </a:solidFill>
                <a:latin typeface="Nunito" pitchFamily="2" charset="0"/>
              </a:rPr>
              <a:t>Creating a New Notebook: </a:t>
            </a:r>
            <a:r>
              <a:rPr lang="en-US" sz="2000">
                <a:solidFill>
                  <a:srgbClr val="000000"/>
                </a:solidFill>
                <a:latin typeface="Nunito" pitchFamily="2" charset="0"/>
              </a:rPr>
              <a:t>Click "New" and choose "Python 3" to create a new notebook.</a:t>
            </a:r>
          </a:p>
          <a:p>
            <a:pPr marL="355600" indent="-342900">
              <a:lnSpc>
                <a:spcPct val="200000"/>
              </a:lnSpc>
              <a:spcBef>
                <a:spcPts val="805"/>
              </a:spcBef>
              <a:buFont typeface="Arial" panose="020B0604020202020204" pitchFamily="34" charset="0"/>
              <a:buChar char="•"/>
            </a:pPr>
            <a:r>
              <a:rPr lang="en-US" sz="2000" b="1">
                <a:solidFill>
                  <a:srgbClr val="000000"/>
                </a:solidFill>
                <a:latin typeface="Nunito" pitchFamily="2" charset="0"/>
              </a:rPr>
              <a:t>Cell Types</a:t>
            </a:r>
            <a:r>
              <a:rPr lang="en-US" sz="2000">
                <a:solidFill>
                  <a:srgbClr val="000000"/>
                </a:solidFill>
                <a:latin typeface="Nunito" pitchFamily="2" charset="0"/>
              </a:rPr>
              <a:t>: </a:t>
            </a:r>
            <a:r>
              <a:rPr lang="en-US" sz="2000" err="1">
                <a:solidFill>
                  <a:srgbClr val="000000"/>
                </a:solidFill>
                <a:latin typeface="Nunito" pitchFamily="2" charset="0"/>
              </a:rPr>
              <a:t>Jupyter</a:t>
            </a:r>
            <a:r>
              <a:rPr lang="en-US" sz="2000">
                <a:solidFill>
                  <a:srgbClr val="000000"/>
                </a:solidFill>
                <a:latin typeface="Nunito" pitchFamily="2" charset="0"/>
              </a:rPr>
              <a:t> supports Code cells for Python code, Markdown cells for text, and Raw cells for unformatted content.</a:t>
            </a:r>
          </a:p>
          <a:p>
            <a:pPr marL="355600" indent="-342900">
              <a:lnSpc>
                <a:spcPct val="200000"/>
              </a:lnSpc>
              <a:spcBef>
                <a:spcPts val="805"/>
              </a:spcBef>
              <a:buFont typeface="Arial" panose="020B0604020202020204" pitchFamily="34" charset="0"/>
              <a:buChar char="•"/>
            </a:pPr>
            <a:r>
              <a:rPr lang="en-US" sz="2000" b="1">
                <a:solidFill>
                  <a:srgbClr val="000000"/>
                </a:solidFill>
                <a:latin typeface="Nunito" pitchFamily="2" charset="0"/>
              </a:rPr>
              <a:t>Executing Code: </a:t>
            </a:r>
            <a:r>
              <a:rPr lang="en-US" sz="2000">
                <a:solidFill>
                  <a:srgbClr val="000000"/>
                </a:solidFill>
                <a:latin typeface="Nunito" pitchFamily="2" charset="0"/>
              </a:rPr>
              <a:t>Write code in Code cells and run it with Shift + Enter.</a:t>
            </a:r>
          </a:p>
          <a:p>
            <a:pPr marL="355600" indent="-342900">
              <a:lnSpc>
                <a:spcPct val="200000"/>
              </a:lnSpc>
              <a:spcBef>
                <a:spcPts val="805"/>
              </a:spcBef>
              <a:buFont typeface="Arial" panose="020B0604020202020204" pitchFamily="34" charset="0"/>
              <a:buChar char="•"/>
            </a:pPr>
            <a:r>
              <a:rPr lang="en-US" sz="2000" b="1">
                <a:solidFill>
                  <a:srgbClr val="000000"/>
                </a:solidFill>
                <a:latin typeface="Nunito" pitchFamily="2" charset="0"/>
              </a:rPr>
              <a:t>Markdown Cells: </a:t>
            </a:r>
            <a:r>
              <a:rPr lang="en-US" sz="2000">
                <a:solidFill>
                  <a:srgbClr val="000000"/>
                </a:solidFill>
                <a:latin typeface="Nunito" pitchFamily="2" charset="0"/>
              </a:rPr>
              <a:t>Use Markdown cells for formatted text, and double-click to edit them.</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3537284" y="245977"/>
            <a:ext cx="511743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err="1">
                <a:solidFill>
                  <a:schemeClr val="accent1">
                    <a:lumMod val="50000"/>
                  </a:schemeClr>
                </a:solidFill>
                <a:latin typeface="Nunito" pitchFamily="2" charset="0"/>
                <a:cs typeface="Times New Roman" panose="02020603050405020304" pitchFamily="18" charset="0"/>
              </a:rPr>
              <a:t>Jupyter</a:t>
            </a:r>
            <a:r>
              <a:rPr lang="en-IN" b="1" spc="-30">
                <a:solidFill>
                  <a:schemeClr val="accent1">
                    <a:lumMod val="50000"/>
                  </a:schemeClr>
                </a:solidFill>
                <a:latin typeface="Nunito" pitchFamily="2" charset="0"/>
                <a:cs typeface="Times New Roman" panose="02020603050405020304" pitchFamily="18" charset="0"/>
              </a:rPr>
              <a:t> Notebook</a:t>
            </a:r>
          </a:p>
        </p:txBody>
      </p:sp>
    </p:spTree>
    <p:extLst>
      <p:ext uri="{BB962C8B-B14F-4D97-AF65-F5344CB8AC3E}">
        <p14:creationId xmlns:p14="http://schemas.microsoft.com/office/powerpoint/2010/main" val="184904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655816" y="1046112"/>
            <a:ext cx="10874326" cy="5324535"/>
          </a:xfrm>
          <a:prstGeom prst="rect">
            <a:avLst/>
          </a:prstGeom>
          <a:noFill/>
        </p:spPr>
        <p:txBody>
          <a:bodyPr wrap="square" lIns="91440" tIns="45720" rIns="91440" bIns="45720" anchor="t">
            <a:spAutoFit/>
          </a:bodyPr>
          <a:lstStyle/>
          <a:p>
            <a:pPr marL="12700">
              <a:spcBef>
                <a:spcPts val="805"/>
              </a:spcBef>
            </a:pPr>
            <a:r>
              <a:rPr lang="en-US" sz="2000" b="1" u="sng">
                <a:solidFill>
                  <a:srgbClr val="000000"/>
                </a:solidFill>
                <a:latin typeface="Nunito"/>
              </a:rPr>
              <a:t>Statements</a:t>
            </a:r>
            <a:endParaRPr lang="en-US" b="1" u="sng">
              <a:ea typeface="Calibri"/>
              <a:cs typeface="Calibri"/>
            </a:endParaRPr>
          </a:p>
          <a:p>
            <a:pPr marL="469900" lvl="1"/>
            <a:r>
              <a:rPr lang="en-US" sz="2000">
                <a:solidFill>
                  <a:srgbClr val="000000"/>
                </a:solidFill>
                <a:latin typeface="Nunito"/>
              </a:rPr>
              <a:t>A statement is a complete line of code that performs a specific action. Examples include assignment statements, loop statements, conditional statements, and function calls.</a:t>
            </a:r>
            <a:endParaRPr lang="en-US">
              <a:latin typeface="Nunito"/>
            </a:endParaRPr>
          </a:p>
          <a:p>
            <a:pPr marL="12700"/>
            <a:endParaRPr lang="en-US" sz="2000">
              <a:solidFill>
                <a:srgbClr val="000000"/>
              </a:solidFill>
              <a:latin typeface="Nunito"/>
            </a:endParaRPr>
          </a:p>
          <a:p>
            <a:pPr marL="12700"/>
            <a:r>
              <a:rPr lang="en-US" sz="2000" b="1">
                <a:solidFill>
                  <a:srgbClr val="000000"/>
                </a:solidFill>
                <a:latin typeface="Nunito"/>
              </a:rPr>
              <a:t>Types of Statements:</a:t>
            </a:r>
          </a:p>
          <a:p>
            <a:pPr marL="12700"/>
            <a:endParaRPr lang="en-US" sz="2000" b="1">
              <a:solidFill>
                <a:srgbClr val="000000"/>
              </a:solidFill>
              <a:latin typeface="Nunito"/>
            </a:endParaRPr>
          </a:p>
          <a:p>
            <a:pPr marL="927100" lvl="1" indent="-457200">
              <a:buAutoNum type="arabicPeriod"/>
            </a:pPr>
            <a:r>
              <a:rPr lang="en-US" sz="2000" b="1">
                <a:solidFill>
                  <a:srgbClr val="000000"/>
                </a:solidFill>
                <a:latin typeface="Nunito"/>
              </a:rPr>
              <a:t>Assignment Statements:</a:t>
            </a:r>
            <a:r>
              <a:rPr lang="en-US" sz="2000">
                <a:solidFill>
                  <a:srgbClr val="000000"/>
                </a:solidFill>
                <a:latin typeface="Nunito"/>
              </a:rPr>
              <a:t> Assign a value to a variable.</a:t>
            </a:r>
          </a:p>
          <a:p>
            <a:pPr marL="927100" lvl="2"/>
            <a:r>
              <a:rPr lang="en-US" sz="2000">
                <a:solidFill>
                  <a:schemeClr val="accent1"/>
                </a:solidFill>
                <a:latin typeface="Nunito"/>
              </a:rPr>
              <a:t>x = 10 </a:t>
            </a:r>
          </a:p>
          <a:p>
            <a:pPr marL="469900" lvl="1"/>
            <a:endParaRPr lang="en-US" sz="2000">
              <a:solidFill>
                <a:srgbClr val="000000"/>
              </a:solidFill>
              <a:latin typeface="Nunito"/>
            </a:endParaRPr>
          </a:p>
          <a:p>
            <a:pPr marL="469900" lvl="1"/>
            <a:r>
              <a:rPr lang="en-US" sz="2000" b="1">
                <a:solidFill>
                  <a:srgbClr val="000000"/>
                </a:solidFill>
                <a:latin typeface="Nunito"/>
              </a:rPr>
              <a:t>2.   Print Statements:</a:t>
            </a:r>
            <a:r>
              <a:rPr lang="en-US" sz="2000">
                <a:solidFill>
                  <a:srgbClr val="000000"/>
                </a:solidFill>
                <a:latin typeface="Nunito"/>
              </a:rPr>
              <a:t> Output information to the console.</a:t>
            </a:r>
          </a:p>
          <a:p>
            <a:pPr marL="927100" lvl="2"/>
            <a:r>
              <a:rPr lang="en-US" sz="2000">
                <a:solidFill>
                  <a:schemeClr val="accent1"/>
                </a:solidFill>
                <a:latin typeface="Nunito"/>
              </a:rPr>
              <a:t>print("Hello, World!")</a:t>
            </a:r>
            <a:r>
              <a:rPr lang="en-US" sz="2000">
                <a:solidFill>
                  <a:srgbClr val="000000"/>
                </a:solidFill>
                <a:latin typeface="Nunito"/>
              </a:rPr>
              <a:t> </a:t>
            </a:r>
          </a:p>
          <a:p>
            <a:pPr marL="469900" lvl="1"/>
            <a:endParaRPr lang="en-US" sz="2000">
              <a:solidFill>
                <a:srgbClr val="000000"/>
              </a:solidFill>
              <a:latin typeface="Nunito"/>
            </a:endParaRPr>
          </a:p>
          <a:p>
            <a:pPr marL="469900" lvl="1"/>
            <a:r>
              <a:rPr lang="en-US" sz="2000" b="1">
                <a:solidFill>
                  <a:srgbClr val="000000"/>
                </a:solidFill>
                <a:latin typeface="Nunito"/>
              </a:rPr>
              <a:t>3.   Conditional Statements:</a:t>
            </a:r>
            <a:r>
              <a:rPr lang="en-US" sz="2000">
                <a:solidFill>
                  <a:srgbClr val="000000"/>
                </a:solidFill>
                <a:latin typeface="Nunito"/>
              </a:rPr>
              <a:t> Control the flow of execution based on conditions.</a:t>
            </a:r>
          </a:p>
          <a:p>
            <a:pPr lvl="2"/>
            <a:r>
              <a:rPr lang="en-US" sz="2000">
                <a:solidFill>
                  <a:schemeClr val="accent1"/>
                </a:solidFill>
                <a:latin typeface="Nunito"/>
              </a:rPr>
              <a:t>if x &gt; 5:</a:t>
            </a:r>
          </a:p>
          <a:p>
            <a:pPr lvl="2"/>
            <a:r>
              <a:rPr lang="en-US" sz="2000">
                <a:solidFill>
                  <a:schemeClr val="accent1"/>
                </a:solidFill>
                <a:latin typeface="Nunito"/>
              </a:rPr>
              <a:t>    print("x is greater than 5")</a:t>
            </a:r>
          </a:p>
          <a:p>
            <a:pPr lvl="2"/>
            <a:r>
              <a:rPr lang="en-US" sz="2000">
                <a:solidFill>
                  <a:schemeClr val="accent1"/>
                </a:solidFill>
                <a:latin typeface="Nunito"/>
              </a:rPr>
              <a:t>else:</a:t>
            </a:r>
          </a:p>
          <a:p>
            <a:pPr lvl="2"/>
            <a:r>
              <a:rPr lang="en-US" sz="2000">
                <a:solidFill>
                  <a:schemeClr val="accent1"/>
                </a:solidFill>
                <a:latin typeface="Nunito"/>
              </a:rPr>
              <a:t>    print("x is not greater than 5")</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693200" y="246265"/>
            <a:ext cx="10805599"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Statements, Expressions, And Indentation</a:t>
            </a:r>
            <a:endParaRPr lang="en-US">
              <a:solidFill>
                <a:schemeClr val="accent1">
                  <a:lumMod val="50000"/>
                </a:schemeClr>
              </a:solidFill>
              <a:cs typeface="Times New Roman"/>
            </a:endParaRPr>
          </a:p>
        </p:txBody>
      </p:sp>
    </p:spTree>
    <p:extLst>
      <p:ext uri="{BB962C8B-B14F-4D97-AF65-F5344CB8AC3E}">
        <p14:creationId xmlns:p14="http://schemas.microsoft.com/office/powerpoint/2010/main" val="424029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655816" y="1046112"/>
            <a:ext cx="10874326" cy="2831544"/>
          </a:xfrm>
          <a:prstGeom prst="rect">
            <a:avLst/>
          </a:prstGeom>
          <a:noFill/>
        </p:spPr>
        <p:txBody>
          <a:bodyPr wrap="square" lIns="91440" tIns="45720" rIns="91440" bIns="45720" anchor="t">
            <a:spAutoFit/>
          </a:bodyPr>
          <a:lstStyle/>
          <a:p>
            <a:pPr lvl="1"/>
            <a:r>
              <a:rPr lang="en-US" sz="2000" b="1">
                <a:solidFill>
                  <a:srgbClr val="000000"/>
                </a:solidFill>
                <a:latin typeface="Nunito"/>
              </a:rPr>
              <a:t>4.   Loop Statements:</a:t>
            </a:r>
            <a:r>
              <a:rPr lang="en-US" sz="2000">
                <a:solidFill>
                  <a:srgbClr val="000000"/>
                </a:solidFill>
                <a:latin typeface="Nunito"/>
              </a:rPr>
              <a:t> Execute a block of code repeatedly.</a:t>
            </a:r>
            <a:endParaRPr lang="en-US">
              <a:ea typeface="Calibri"/>
              <a:cs typeface="Calibri"/>
            </a:endParaRPr>
          </a:p>
          <a:p>
            <a:pPr lvl="1"/>
            <a:endParaRPr lang="en-US" sz="2000">
              <a:solidFill>
                <a:srgbClr val="000000"/>
              </a:solidFill>
              <a:latin typeface="Nunito"/>
            </a:endParaRPr>
          </a:p>
          <a:p>
            <a:pPr lvl="2"/>
            <a:r>
              <a:rPr lang="en-US" sz="2000">
                <a:solidFill>
                  <a:schemeClr val="accent1"/>
                </a:solidFill>
                <a:latin typeface="Nunito"/>
              </a:rPr>
              <a:t>for </a:t>
            </a:r>
            <a:r>
              <a:rPr lang="en-US" sz="2000" err="1">
                <a:solidFill>
                  <a:schemeClr val="accent1"/>
                </a:solidFill>
                <a:latin typeface="Nunito"/>
              </a:rPr>
              <a:t>i</a:t>
            </a:r>
            <a:r>
              <a:rPr lang="en-US" sz="2000">
                <a:solidFill>
                  <a:schemeClr val="accent1"/>
                </a:solidFill>
                <a:latin typeface="Nunito"/>
              </a:rPr>
              <a:t> in range(5):</a:t>
            </a:r>
          </a:p>
          <a:p>
            <a:pPr lvl="2"/>
            <a:r>
              <a:rPr lang="en-US" sz="2000">
                <a:solidFill>
                  <a:schemeClr val="accent1"/>
                </a:solidFill>
                <a:latin typeface="Nunito"/>
              </a:rPr>
              <a:t>    print(</a:t>
            </a:r>
            <a:r>
              <a:rPr lang="en-US" sz="2000" err="1">
                <a:solidFill>
                  <a:schemeClr val="accent1"/>
                </a:solidFill>
                <a:latin typeface="Nunito"/>
              </a:rPr>
              <a:t>i</a:t>
            </a:r>
            <a:r>
              <a:rPr lang="en-US" sz="2000">
                <a:solidFill>
                  <a:schemeClr val="accent1"/>
                </a:solidFill>
                <a:latin typeface="Nunito"/>
              </a:rPr>
              <a:t>)</a:t>
            </a:r>
          </a:p>
          <a:p>
            <a:endParaRPr lang="en-US" sz="2000">
              <a:solidFill>
                <a:srgbClr val="000000"/>
              </a:solidFill>
              <a:latin typeface="Nunito"/>
            </a:endParaRPr>
          </a:p>
          <a:p>
            <a:endParaRPr lang="en-US" sz="2000">
              <a:solidFill>
                <a:srgbClr val="000000"/>
              </a:solidFill>
              <a:latin typeface="Nunito"/>
            </a:endParaRPr>
          </a:p>
          <a:p>
            <a:r>
              <a:rPr lang="en-US" sz="2000">
                <a:solidFill>
                  <a:srgbClr val="000000"/>
                </a:solidFill>
                <a:latin typeface="Nunito"/>
              </a:rPr>
              <a:t>Statements define the actions your program takes. They are executed sequentially, and the order of execution can be influenced by control flow statements (e.g., if statements, loops).</a:t>
            </a:r>
          </a:p>
          <a:p>
            <a:pPr marL="12700"/>
            <a:endParaRPr lang="en-US">
              <a:solidFill>
                <a:srgbClr val="000000"/>
              </a:solidFill>
              <a:latin typeface="Calibri"/>
              <a:ea typeface="Calibri"/>
              <a:cs typeface="Calibri"/>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693200" y="246265"/>
            <a:ext cx="10805599"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Statements, Expressions, And Indentation</a:t>
            </a:r>
            <a:endParaRPr lang="en-US">
              <a:solidFill>
                <a:schemeClr val="accent1">
                  <a:lumMod val="50000"/>
                </a:schemeClr>
              </a:solidFill>
              <a:cs typeface="Times New Roman"/>
            </a:endParaRPr>
          </a:p>
        </p:txBody>
      </p:sp>
    </p:spTree>
    <p:extLst>
      <p:ext uri="{BB962C8B-B14F-4D97-AF65-F5344CB8AC3E}">
        <p14:creationId xmlns:p14="http://schemas.microsoft.com/office/powerpoint/2010/main" val="152709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591422" y="1303689"/>
            <a:ext cx="10906523" cy="4493538"/>
          </a:xfrm>
          <a:prstGeom prst="rect">
            <a:avLst/>
          </a:prstGeom>
          <a:noFill/>
        </p:spPr>
        <p:txBody>
          <a:bodyPr wrap="square" lIns="91440" tIns="45720" rIns="91440" bIns="45720" anchor="t">
            <a:spAutoFit/>
          </a:bodyPr>
          <a:lstStyle/>
          <a:p>
            <a:r>
              <a:rPr lang="en-US" sz="2200" b="1" u="sng">
                <a:solidFill>
                  <a:srgbClr val="000000"/>
                </a:solidFill>
                <a:latin typeface="Nunito"/>
                <a:ea typeface="+mn-lt"/>
                <a:cs typeface="+mn-lt"/>
              </a:rPr>
              <a:t>Expressions:</a:t>
            </a:r>
            <a:endParaRPr lang="en-US" sz="2200" b="1" u="sng">
              <a:latin typeface="Nunito"/>
              <a:ea typeface="Calibri"/>
              <a:cs typeface="Calibri"/>
            </a:endParaRPr>
          </a:p>
          <a:p>
            <a:endParaRPr lang="en-US" sz="2200" b="1">
              <a:solidFill>
                <a:srgbClr val="000000"/>
              </a:solidFill>
              <a:latin typeface="Nunito"/>
              <a:ea typeface="+mn-lt"/>
              <a:cs typeface="+mn-lt"/>
            </a:endParaRPr>
          </a:p>
          <a:p>
            <a:pPr lvl="1"/>
            <a:r>
              <a:rPr lang="en-US" sz="2200">
                <a:solidFill>
                  <a:srgbClr val="0F0F0F"/>
                </a:solidFill>
                <a:latin typeface="Nunito"/>
                <a:ea typeface="+mn-lt"/>
                <a:cs typeface="+mn-lt"/>
              </a:rPr>
              <a:t>An expression is a combination of values, variables, and operators that can be evaluated to produce a result. Expressions can be part of statements.</a:t>
            </a:r>
            <a:endParaRPr lang="en-US" sz="2200">
              <a:latin typeface="Nunito"/>
              <a:ea typeface="Calibri"/>
              <a:cs typeface="Calibri"/>
            </a:endParaRPr>
          </a:p>
          <a:p>
            <a:pPr lvl="1"/>
            <a:endParaRPr lang="en-US" sz="2200">
              <a:solidFill>
                <a:srgbClr val="0F0F0F"/>
              </a:solidFill>
              <a:latin typeface="Nunito"/>
              <a:ea typeface="+mn-lt"/>
              <a:cs typeface="+mn-lt"/>
            </a:endParaRPr>
          </a:p>
          <a:p>
            <a:pPr lvl="3"/>
            <a:r>
              <a:rPr lang="en-US" sz="2200">
                <a:solidFill>
                  <a:schemeClr val="accent1"/>
                </a:solidFill>
                <a:latin typeface="Nunito"/>
                <a:ea typeface="+mn-lt"/>
                <a:cs typeface="+mn-lt"/>
              </a:rPr>
              <a:t>x = 5                   # 5 is an expression</a:t>
            </a:r>
          </a:p>
          <a:p>
            <a:pPr lvl="3"/>
            <a:r>
              <a:rPr lang="en-US" sz="2200">
                <a:solidFill>
                  <a:schemeClr val="accent1"/>
                </a:solidFill>
                <a:latin typeface="Nunito"/>
                <a:ea typeface="+mn-lt"/>
                <a:cs typeface="+mn-lt"/>
              </a:rPr>
              <a:t>y = x + 3             # x + 3 is an expression</a:t>
            </a:r>
            <a:endParaRPr lang="en-US">
              <a:solidFill>
                <a:schemeClr val="accent1"/>
              </a:solidFill>
              <a:ea typeface="Calibri"/>
              <a:cs typeface="Calibri"/>
            </a:endParaRPr>
          </a:p>
          <a:p>
            <a:pPr lvl="1"/>
            <a:endParaRPr lang="en-US" sz="2200">
              <a:solidFill>
                <a:schemeClr val="accent1"/>
              </a:solidFill>
              <a:latin typeface="Nunito"/>
              <a:ea typeface="+mn-lt"/>
              <a:cs typeface="+mn-lt"/>
            </a:endParaRPr>
          </a:p>
          <a:p>
            <a:pPr lvl="1"/>
            <a:r>
              <a:rPr lang="en-US" sz="2200">
                <a:solidFill>
                  <a:srgbClr val="0F0F0F"/>
                </a:solidFill>
                <a:latin typeface="Nunito"/>
                <a:ea typeface="+mn-lt"/>
                <a:cs typeface="+mn-lt"/>
              </a:rPr>
              <a:t>In Python, almost everything is an expression, including arithmetic operations, function calls, and logical operations.</a:t>
            </a:r>
          </a:p>
          <a:p>
            <a:pPr lvl="2"/>
            <a:endParaRPr lang="en-US" sz="2200">
              <a:solidFill>
                <a:schemeClr val="accent1"/>
              </a:solidFill>
              <a:latin typeface="Nunito"/>
              <a:ea typeface="+mn-lt"/>
              <a:cs typeface="+mn-lt"/>
            </a:endParaRPr>
          </a:p>
          <a:p>
            <a:pPr lvl="2"/>
            <a:endParaRPr lang="en-US" sz="2200">
              <a:solidFill>
                <a:schemeClr val="accent1"/>
              </a:solidFill>
              <a:latin typeface="Nunito"/>
              <a:ea typeface="+mn-lt"/>
              <a:cs typeface="+mn-lt"/>
            </a:endParaRPr>
          </a:p>
          <a:p>
            <a:pPr lvl="2"/>
            <a:endParaRPr lang="en-US" sz="2200">
              <a:solidFill>
                <a:schemeClr val="accent1"/>
              </a:solidFill>
              <a:latin typeface="Nunito"/>
              <a:ea typeface="+mn-lt"/>
              <a:cs typeface="+mn-lt"/>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693200" y="246265"/>
            <a:ext cx="10805599"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Statements, Expressions, And Indentation</a:t>
            </a:r>
            <a:endParaRPr lang="en-US">
              <a:solidFill>
                <a:schemeClr val="accent1">
                  <a:lumMod val="50000"/>
                </a:schemeClr>
              </a:solidFill>
              <a:cs typeface="Times New Roman"/>
            </a:endParaRPr>
          </a:p>
        </p:txBody>
      </p:sp>
    </p:spTree>
    <p:extLst>
      <p:ext uri="{BB962C8B-B14F-4D97-AF65-F5344CB8AC3E}">
        <p14:creationId xmlns:p14="http://schemas.microsoft.com/office/powerpoint/2010/main" val="3806012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43</Slides>
  <Notes>17</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Trainer Guidelines for Conducting Class</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revision>34</cp:revision>
  <dcterms:created xsi:type="dcterms:W3CDTF">2020-12-23T13:36:00Z</dcterms:created>
  <dcterms:modified xsi:type="dcterms:W3CDTF">2024-07-16T07:38:05Z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