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60" r:id="rId1"/>
  </p:sldMasterIdLst>
  <p:notesMasterIdLst>
    <p:notesMasterId r:id="rId9"/>
  </p:notesMasterIdLst>
  <p:sldIdLst>
    <p:sldId id="256" r:id="rId2"/>
    <p:sldId id="476" r:id="rId3"/>
    <p:sldId id="477" r:id="rId4"/>
    <p:sldId id="478" r:id="rId5"/>
    <p:sldId id="479" r:id="rId6"/>
    <p:sldId id="480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9DC3E6"/>
    <a:srgbClr val="161A3E"/>
    <a:srgbClr val="1A161A"/>
    <a:srgbClr val="1C1A55"/>
    <a:srgbClr val="1A163E"/>
    <a:srgbClr val="1C1A56"/>
    <a:srgbClr val="1D1B58"/>
    <a:srgbClr val="EE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8498F-EF3D-D621-328C-49A3EBCD62A3}" v="50" dt="2024-02-13T10:03:34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4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652" y="5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2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Chopade" userId="S::suraj.chopade@bostoninstituteofanalytics.org::dcc44ee8-6a65-4538-a5e1-c87e14ca7a61" providerId="AD" clId="Web-{FEF8498F-EF3D-D621-328C-49A3EBCD62A3}"/>
    <pc:docChg chg="delSld modSld">
      <pc:chgData name="Suraj Chopade" userId="S::suraj.chopade@bostoninstituteofanalytics.org::dcc44ee8-6a65-4538-a5e1-c87e14ca7a61" providerId="AD" clId="Web-{FEF8498F-EF3D-D621-328C-49A3EBCD62A3}" dt="2024-02-13T10:03:34.180" v="48" actId="1076"/>
      <pc:docMkLst>
        <pc:docMk/>
      </pc:docMkLst>
      <pc:sldChg chg="modSp">
        <pc:chgData name="Suraj Chopade" userId="S::suraj.chopade@bostoninstituteofanalytics.org::dcc44ee8-6a65-4538-a5e1-c87e14ca7a61" providerId="AD" clId="Web-{FEF8498F-EF3D-D621-328C-49A3EBCD62A3}" dt="2024-02-13T10:03:34.180" v="48" actId="1076"/>
        <pc:sldMkLst>
          <pc:docMk/>
          <pc:sldMk cId="1024334718" sldId="256"/>
        </pc:sldMkLst>
        <pc:spChg chg="mod">
          <ac:chgData name="Suraj Chopade" userId="S::suraj.chopade@bostoninstituteofanalytics.org::dcc44ee8-6a65-4538-a5e1-c87e14ca7a61" providerId="AD" clId="Web-{FEF8498F-EF3D-D621-328C-49A3EBCD62A3}" dt="2024-02-13T10:03:34.180" v="48" actId="1076"/>
          <ac:spMkLst>
            <pc:docMk/>
            <pc:sldMk cId="1024334718" sldId="256"/>
            <ac:spMk id="2" creationId="{1A225F15-9B21-01FF-BD6D-D04F30F7A091}"/>
          </ac:spMkLst>
        </pc:spChg>
      </pc:sldChg>
      <pc:sldChg chg="del">
        <pc:chgData name="Suraj Chopade" userId="S::suraj.chopade@bostoninstituteofanalytics.org::dcc44ee8-6a65-4538-a5e1-c87e14ca7a61" providerId="AD" clId="Web-{FEF8498F-EF3D-D621-328C-49A3EBCD62A3}" dt="2024-02-13T10:00:21.128" v="15"/>
        <pc:sldMkLst>
          <pc:docMk/>
          <pc:sldMk cId="4153246363" sldId="300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44" v="30"/>
        <pc:sldMkLst>
          <pc:docMk/>
          <pc:sldMk cId="3800013014" sldId="302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44" v="29"/>
        <pc:sldMkLst>
          <pc:docMk/>
          <pc:sldMk cId="3113221721" sldId="305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13" v="13"/>
        <pc:sldMkLst>
          <pc:docMk/>
          <pc:sldMk cId="543948755" sldId="416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13" v="9"/>
        <pc:sldMkLst>
          <pc:docMk/>
          <pc:sldMk cId="748385289" sldId="422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13" v="8"/>
        <pc:sldMkLst>
          <pc:docMk/>
          <pc:sldMk cId="569108400" sldId="423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13" v="6"/>
        <pc:sldMkLst>
          <pc:docMk/>
          <pc:sldMk cId="583912832" sldId="424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097" v="2"/>
        <pc:sldMkLst>
          <pc:docMk/>
          <pc:sldMk cId="2029621038" sldId="425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32.223" v="36"/>
        <pc:sldMkLst>
          <pc:docMk/>
          <pc:sldMk cId="1939148283" sldId="426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13" v="14"/>
        <pc:sldMkLst>
          <pc:docMk/>
          <pc:sldMk cId="1981693522" sldId="466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13" v="12"/>
        <pc:sldMkLst>
          <pc:docMk/>
          <pc:sldMk cId="2764887767" sldId="467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13" v="11"/>
        <pc:sldMkLst>
          <pc:docMk/>
          <pc:sldMk cId="1689054646" sldId="468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13" v="10"/>
        <pc:sldMkLst>
          <pc:docMk/>
          <pc:sldMk cId="750337980" sldId="469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13" v="7"/>
        <pc:sldMkLst>
          <pc:docMk/>
          <pc:sldMk cId="2179534602" sldId="470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13" v="5"/>
        <pc:sldMkLst>
          <pc:docMk/>
          <pc:sldMk cId="2178837810" sldId="471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13" v="4"/>
        <pc:sldMkLst>
          <pc:docMk/>
          <pc:sldMk cId="2793004814" sldId="472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13" v="3"/>
        <pc:sldMkLst>
          <pc:docMk/>
          <pc:sldMk cId="2780395480" sldId="473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097" v="1"/>
        <pc:sldMkLst>
          <pc:docMk/>
          <pc:sldMk cId="3065050586" sldId="474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097" v="0"/>
        <pc:sldMkLst>
          <pc:docMk/>
          <pc:sldMk cId="1571480150" sldId="475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32.223" v="38"/>
        <pc:sldMkLst>
          <pc:docMk/>
          <pc:sldMk cId="1156278886" sldId="481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32.223" v="37"/>
        <pc:sldMkLst>
          <pc:docMk/>
          <pc:sldMk cId="1173814163" sldId="482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32.223" v="35"/>
        <pc:sldMkLst>
          <pc:docMk/>
          <pc:sldMk cId="2597916201" sldId="483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32.223" v="34"/>
        <pc:sldMkLst>
          <pc:docMk/>
          <pc:sldMk cId="617731111" sldId="484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32.223" v="32"/>
        <pc:sldMkLst>
          <pc:docMk/>
          <pc:sldMk cId="1172064323" sldId="485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32.223" v="31"/>
        <pc:sldMkLst>
          <pc:docMk/>
          <pc:sldMk cId="3878727608" sldId="486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32.223" v="33"/>
        <pc:sldMkLst>
          <pc:docMk/>
          <pc:sldMk cId="3369365096" sldId="487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44" v="28"/>
        <pc:sldMkLst>
          <pc:docMk/>
          <pc:sldMk cId="1384898890" sldId="488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28" v="27"/>
        <pc:sldMkLst>
          <pc:docMk/>
          <pc:sldMk cId="3876802683" sldId="489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28" v="26"/>
        <pc:sldMkLst>
          <pc:docMk/>
          <pc:sldMk cId="2173820643" sldId="490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28" v="16"/>
        <pc:sldMkLst>
          <pc:docMk/>
          <pc:sldMk cId="2698630221" sldId="492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28" v="24"/>
        <pc:sldMkLst>
          <pc:docMk/>
          <pc:sldMk cId="1919099509" sldId="493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28" v="25"/>
        <pc:sldMkLst>
          <pc:docMk/>
          <pc:sldMk cId="3734319719" sldId="494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28" v="23"/>
        <pc:sldMkLst>
          <pc:docMk/>
          <pc:sldMk cId="2170063831" sldId="495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28" v="22"/>
        <pc:sldMkLst>
          <pc:docMk/>
          <pc:sldMk cId="3699401120" sldId="496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28" v="21"/>
        <pc:sldMkLst>
          <pc:docMk/>
          <pc:sldMk cId="4064081999" sldId="497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28" v="20"/>
        <pc:sldMkLst>
          <pc:docMk/>
          <pc:sldMk cId="3645428366" sldId="498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28" v="19"/>
        <pc:sldMkLst>
          <pc:docMk/>
          <pc:sldMk cId="1766057987" sldId="499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28" v="18"/>
        <pc:sldMkLst>
          <pc:docMk/>
          <pc:sldMk cId="1659201743" sldId="500"/>
        </pc:sldMkLst>
      </pc:sldChg>
      <pc:sldChg chg="del">
        <pc:chgData name="Suraj Chopade" userId="S::suraj.chopade@bostoninstituteofanalytics.org::dcc44ee8-6a65-4538-a5e1-c87e14ca7a61" providerId="AD" clId="Web-{FEF8498F-EF3D-D621-328C-49A3EBCD62A3}" dt="2024-02-13T10:00:21.128" v="17"/>
        <pc:sldMkLst>
          <pc:docMk/>
          <pc:sldMk cId="451985782" sldId="5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77D8-B575-4753-B8FD-F5736649C91E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FB008-8E38-46F5-BCB9-8CFEF233C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18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54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33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FB008-8E38-46F5-BCB9-8CFEF233CF3A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0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E075BB-15B2-EA0E-9027-845648B14F9F}"/>
              </a:ext>
            </a:extLst>
          </p:cNvPr>
          <p:cNvGrpSpPr/>
          <p:nvPr userDrawn="1"/>
        </p:nvGrpSpPr>
        <p:grpSpPr>
          <a:xfrm>
            <a:off x="-21770" y="0"/>
            <a:ext cx="12213771" cy="6858000"/>
            <a:chOff x="-21770" y="0"/>
            <a:chExt cx="12213771" cy="6858000"/>
          </a:xfrm>
        </p:grpSpPr>
        <p:pic>
          <p:nvPicPr>
            <p:cNvPr id="3" name="Picture 2" descr="Tech Background&quot; Images – Browse 8,227 Stock Photos, Vectors, and Video |  Adobe Stock">
              <a:extLst>
                <a:ext uri="{FF2B5EF4-FFF2-40B4-BE49-F238E27FC236}">
                  <a16:creationId xmlns:a16="http://schemas.microsoft.com/office/drawing/2014/main" id="{9FFF3B02-3DEE-4581-2F38-C9DA9DD1DFC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2" t="2332" r="1954" b="1250"/>
            <a:stretch>
              <a:fillRect/>
            </a:stretch>
          </p:blipFill>
          <p:spPr bwMode="auto">
            <a:xfrm>
              <a:off x="-21770" y="0"/>
              <a:ext cx="12213771" cy="6858000"/>
            </a:xfrm>
            <a:custGeom>
              <a:avLst/>
              <a:gdLst>
                <a:gd name="connsiteX0" fmla="*/ 0 w 12213771"/>
                <a:gd name="connsiteY0" fmla="*/ 0 h 6858000"/>
                <a:gd name="connsiteX1" fmla="*/ 12213771 w 12213771"/>
                <a:gd name="connsiteY1" fmla="*/ 0 h 6858000"/>
                <a:gd name="connsiteX2" fmla="*/ 12213771 w 12213771"/>
                <a:gd name="connsiteY2" fmla="*/ 6858000 h 6858000"/>
                <a:gd name="connsiteX3" fmla="*/ 0 w 1221377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3771" h="6858000">
                  <a:moveTo>
                    <a:pt x="0" y="0"/>
                  </a:moveTo>
                  <a:lnTo>
                    <a:pt x="12213771" y="0"/>
                  </a:lnTo>
                  <a:lnTo>
                    <a:pt x="12213771" y="685800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A924FD-34B9-B00C-7909-385ABB7485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794" y="913775"/>
              <a:ext cx="5159490" cy="1423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112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81" y="603666"/>
            <a:ext cx="10834233" cy="612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881" y="1659835"/>
            <a:ext cx="5340919" cy="4399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659835"/>
            <a:ext cx="5340917" cy="4399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81" y="603665"/>
            <a:ext cx="10834234" cy="612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881" y="1659834"/>
            <a:ext cx="5318693" cy="655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881" y="2505075"/>
            <a:ext cx="5318693" cy="35528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59834"/>
            <a:ext cx="5340914" cy="655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340914" cy="35528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8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84" y="603666"/>
            <a:ext cx="10834234" cy="612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56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93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81" y="603666"/>
            <a:ext cx="4093145" cy="14537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1659835"/>
            <a:ext cx="6329928" cy="420121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8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4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881" y="2315183"/>
            <a:ext cx="4093145" cy="35538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9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84" y="603666"/>
            <a:ext cx="10834234" cy="612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884" y="1659834"/>
            <a:ext cx="10834234" cy="416693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53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ch Background&quot; Images – Browse 8,227 Stock Photos, Vectors, and Video |  Adobe Stock">
            <a:extLst>
              <a:ext uri="{FF2B5EF4-FFF2-40B4-BE49-F238E27FC236}">
                <a16:creationId xmlns:a16="http://schemas.microsoft.com/office/drawing/2014/main" id="{876E8053-6369-2C74-4F22-3EAF276BA4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2332" r="1954" b="1250"/>
          <a:stretch>
            <a:fillRect/>
          </a:stretch>
        </p:blipFill>
        <p:spPr bwMode="auto">
          <a:xfrm>
            <a:off x="-21770" y="0"/>
            <a:ext cx="12213771" cy="6858000"/>
          </a:xfrm>
          <a:custGeom>
            <a:avLst/>
            <a:gdLst>
              <a:gd name="connsiteX0" fmla="*/ 0 w 12213771"/>
              <a:gd name="connsiteY0" fmla="*/ 0 h 6858000"/>
              <a:gd name="connsiteX1" fmla="*/ 12213771 w 12213771"/>
              <a:gd name="connsiteY1" fmla="*/ 0 h 6858000"/>
              <a:gd name="connsiteX2" fmla="*/ 12213771 w 12213771"/>
              <a:gd name="connsiteY2" fmla="*/ 6858000 h 6858000"/>
              <a:gd name="connsiteX3" fmla="*/ 0 w 12213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3771" h="6858000">
                <a:moveTo>
                  <a:pt x="0" y="0"/>
                </a:moveTo>
                <a:lnTo>
                  <a:pt x="12213771" y="0"/>
                </a:lnTo>
                <a:lnTo>
                  <a:pt x="1221377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Vertical Title 1">
            <a:extLst>
              <a:ext uri="{FF2B5EF4-FFF2-40B4-BE49-F238E27FC236}">
                <a16:creationId xmlns:a16="http://schemas.microsoft.com/office/drawing/2014/main" id="{342C3BED-CA77-42B1-A0A6-050EDE89895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4770665" y="-2959994"/>
            <a:ext cx="2628900" cy="12213771"/>
          </a:xfrm>
        </p:spPr>
        <p:txBody>
          <a:bodyPr vert="eaVert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74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84" y="603666"/>
            <a:ext cx="10834234" cy="612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84" y="1659835"/>
            <a:ext cx="10834234" cy="4398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269" y="603666"/>
            <a:ext cx="7057847" cy="54542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409B4-C617-2A18-6BFD-309E9F59F1A6}"/>
              </a:ext>
            </a:extLst>
          </p:cNvPr>
          <p:cNvSpPr/>
          <p:nvPr userDrawn="1"/>
        </p:nvSpPr>
        <p:spPr>
          <a:xfrm>
            <a:off x="1" y="0"/>
            <a:ext cx="4114800" cy="6858000"/>
          </a:xfrm>
          <a:prstGeom prst="rect">
            <a:avLst/>
          </a:prstGeom>
          <a:solidFill>
            <a:srgbClr val="1D1B58"/>
          </a:solidFill>
          <a:ln>
            <a:solidFill>
              <a:srgbClr val="1D1B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2049670"/>
            <a:ext cx="2743200" cy="25622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23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82" y="603666"/>
            <a:ext cx="7055274" cy="612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82" y="1659835"/>
            <a:ext cx="7055274" cy="4398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409B4-C617-2A18-6BFD-309E9F59F1A6}"/>
              </a:ext>
            </a:extLst>
          </p:cNvPr>
          <p:cNvSpPr/>
          <p:nvPr userDrawn="1"/>
        </p:nvSpPr>
        <p:spPr>
          <a:xfrm>
            <a:off x="8077201" y="0"/>
            <a:ext cx="4114800" cy="6858000"/>
          </a:xfrm>
          <a:prstGeom prst="rect">
            <a:avLst/>
          </a:prstGeom>
          <a:solidFill>
            <a:srgbClr val="1D1B58"/>
          </a:solidFill>
          <a:ln>
            <a:solidFill>
              <a:srgbClr val="1D1B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pic>
        <p:nvPicPr>
          <p:cNvPr id="9" name="Picture 4" descr="Top Ranked Data Science Institute, Classroom Plus Online Training | Boston  Institute of Analytics">
            <a:extLst>
              <a:ext uri="{FF2B5EF4-FFF2-40B4-BE49-F238E27FC236}">
                <a16:creationId xmlns:a16="http://schemas.microsoft.com/office/drawing/2014/main" id="{B738E1DA-E1C3-D549-55A7-71C7A9772DC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0" r="3112"/>
          <a:stretch/>
        </p:blipFill>
        <p:spPr bwMode="auto">
          <a:xfrm>
            <a:off x="9493777" y="6134459"/>
            <a:ext cx="2019339" cy="54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56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&amp;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81" y="603665"/>
            <a:ext cx="5107239" cy="612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81" y="1659836"/>
            <a:ext cx="5107239" cy="4398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409B4-C617-2A18-6BFD-309E9F59F1A6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1D1B58"/>
          </a:solidFill>
          <a:ln>
            <a:solidFill>
              <a:srgbClr val="1D1B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pic>
        <p:nvPicPr>
          <p:cNvPr id="8" name="Picture 4" descr="Top Ranked Data Science Institute, Classroom Plus Online Training | Boston  Institute of Analytics">
            <a:extLst>
              <a:ext uri="{FF2B5EF4-FFF2-40B4-BE49-F238E27FC236}">
                <a16:creationId xmlns:a16="http://schemas.microsoft.com/office/drawing/2014/main" id="{CD3F32E9-509B-334D-12AA-E787472F8C3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0" r="3112"/>
          <a:stretch/>
        </p:blipFill>
        <p:spPr bwMode="auto">
          <a:xfrm>
            <a:off x="9493777" y="6134459"/>
            <a:ext cx="2019339" cy="54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28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269" y="603666"/>
            <a:ext cx="7057847" cy="612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269" y="1659835"/>
            <a:ext cx="7057847" cy="4398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60409B4-C617-2A18-6BFD-309E9F59F1A6}"/>
              </a:ext>
            </a:extLst>
          </p:cNvPr>
          <p:cNvSpPr/>
          <p:nvPr userDrawn="1"/>
        </p:nvSpPr>
        <p:spPr>
          <a:xfrm>
            <a:off x="1" y="0"/>
            <a:ext cx="4114800" cy="6858000"/>
          </a:xfrm>
          <a:prstGeom prst="homePlate">
            <a:avLst>
              <a:gd name="adj" fmla="val 16049"/>
            </a:avLst>
          </a:prstGeom>
          <a:solidFill>
            <a:srgbClr val="1D1B58"/>
          </a:solidFill>
          <a:ln>
            <a:solidFill>
              <a:srgbClr val="1D1B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9F22F4-4B18-0516-26F1-498BF7EBEAB2}"/>
              </a:ext>
            </a:extLst>
          </p:cNvPr>
          <p:cNvSpPr txBox="1">
            <a:spLocks/>
          </p:cNvSpPr>
          <p:nvPr userDrawn="1"/>
        </p:nvSpPr>
        <p:spPr>
          <a:xfrm>
            <a:off x="678882" y="3122614"/>
            <a:ext cx="297872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999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19F22F4-4B18-0516-26F1-498BF7EBEAB2}"/>
              </a:ext>
            </a:extLst>
          </p:cNvPr>
          <p:cNvSpPr txBox="1">
            <a:spLocks/>
          </p:cNvSpPr>
          <p:nvPr userDrawn="1"/>
        </p:nvSpPr>
        <p:spPr>
          <a:xfrm>
            <a:off x="838200" y="3122614"/>
            <a:ext cx="2819401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rgbClr val="1D1B58"/>
                </a:solidFill>
              </a:rPr>
              <a:t>Click to edit Master title style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7368D9-5898-B04D-9CD2-C5A3736BFFA6}"/>
              </a:ext>
            </a:extLst>
          </p:cNvPr>
          <p:cNvSpPr/>
          <p:nvPr userDrawn="1"/>
        </p:nvSpPr>
        <p:spPr>
          <a:xfrm>
            <a:off x="3454417" y="0"/>
            <a:ext cx="8737584" cy="6858000"/>
          </a:xfrm>
          <a:custGeom>
            <a:avLst/>
            <a:gdLst>
              <a:gd name="connsiteX0" fmla="*/ 0 w 9601184"/>
              <a:gd name="connsiteY0" fmla="*/ 0 h 6858000"/>
              <a:gd name="connsiteX1" fmla="*/ 9601184 w 9601184"/>
              <a:gd name="connsiteY1" fmla="*/ 0 h 6858000"/>
              <a:gd name="connsiteX2" fmla="*/ 9601184 w 9601184"/>
              <a:gd name="connsiteY2" fmla="*/ 6858000 h 6858000"/>
              <a:gd name="connsiteX3" fmla="*/ 0 w 9601184"/>
              <a:gd name="connsiteY3" fmla="*/ 6858000 h 6858000"/>
              <a:gd name="connsiteX4" fmla="*/ 660384 w 9601184"/>
              <a:gd name="connsiteY4" fmla="*/ 3429000 h 6858000"/>
              <a:gd name="connsiteX5" fmla="*/ 0 w 960118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01184" h="6858000">
                <a:moveTo>
                  <a:pt x="0" y="0"/>
                </a:moveTo>
                <a:lnTo>
                  <a:pt x="9601184" y="0"/>
                </a:lnTo>
                <a:lnTo>
                  <a:pt x="9601184" y="6858000"/>
                </a:lnTo>
                <a:lnTo>
                  <a:pt x="0" y="6858000"/>
                </a:lnTo>
                <a:lnTo>
                  <a:pt x="660384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1D1B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269" y="603666"/>
            <a:ext cx="7057847" cy="6127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269" y="1659835"/>
            <a:ext cx="7057847" cy="4398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4" descr="Top Ranked Data Science Institute, Classroom Plus Online Training | Boston  Institute of Analytics">
            <a:extLst>
              <a:ext uri="{FF2B5EF4-FFF2-40B4-BE49-F238E27FC236}">
                <a16:creationId xmlns:a16="http://schemas.microsoft.com/office/drawing/2014/main" id="{D0915BC6-DB6F-F719-F686-531F7C75F1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0" r="3112"/>
          <a:stretch/>
        </p:blipFill>
        <p:spPr bwMode="auto">
          <a:xfrm>
            <a:off x="9493777" y="6134459"/>
            <a:ext cx="2019339" cy="54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53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82" y="603666"/>
            <a:ext cx="6687118" cy="612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82" y="1659835"/>
            <a:ext cx="6687118" cy="4398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9F22F4-4B18-0516-26F1-498BF7EBEAB2}"/>
              </a:ext>
            </a:extLst>
          </p:cNvPr>
          <p:cNvSpPr txBox="1">
            <a:spLocks/>
          </p:cNvSpPr>
          <p:nvPr userDrawn="1"/>
        </p:nvSpPr>
        <p:spPr>
          <a:xfrm>
            <a:off x="8567565" y="3064248"/>
            <a:ext cx="3314556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CF48E-B68F-E9BA-8398-FF8CD727D1A9}"/>
              </a:ext>
            </a:extLst>
          </p:cNvPr>
          <p:cNvSpPr/>
          <p:nvPr userDrawn="1"/>
        </p:nvSpPr>
        <p:spPr>
          <a:xfrm>
            <a:off x="7543800" y="0"/>
            <a:ext cx="4648201" cy="6858000"/>
          </a:xfrm>
          <a:custGeom>
            <a:avLst/>
            <a:gdLst>
              <a:gd name="connsiteX0" fmla="*/ 0 w 3818882"/>
              <a:gd name="connsiteY0" fmla="*/ 0 h 6858000"/>
              <a:gd name="connsiteX1" fmla="*/ 3818882 w 3818882"/>
              <a:gd name="connsiteY1" fmla="*/ 0 h 6858000"/>
              <a:gd name="connsiteX2" fmla="*/ 3818882 w 3818882"/>
              <a:gd name="connsiteY2" fmla="*/ 6858000 h 6858000"/>
              <a:gd name="connsiteX3" fmla="*/ 0 w 3818882"/>
              <a:gd name="connsiteY3" fmla="*/ 6858000 h 6858000"/>
              <a:gd name="connsiteX4" fmla="*/ 796282 w 3818882"/>
              <a:gd name="connsiteY4" fmla="*/ 3429000 h 6858000"/>
              <a:gd name="connsiteX5" fmla="*/ 0 w 3818882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8882" h="6858000">
                <a:moveTo>
                  <a:pt x="0" y="0"/>
                </a:moveTo>
                <a:lnTo>
                  <a:pt x="3818882" y="0"/>
                </a:lnTo>
                <a:lnTo>
                  <a:pt x="3818882" y="6858000"/>
                </a:lnTo>
                <a:lnTo>
                  <a:pt x="0" y="6858000"/>
                </a:lnTo>
                <a:lnTo>
                  <a:pt x="796282" y="3429000"/>
                </a:lnTo>
                <a:lnTo>
                  <a:pt x="0" y="0"/>
                </a:lnTo>
                <a:close/>
              </a:path>
            </a:pathLst>
          </a:custGeom>
          <a:solidFill>
            <a:srgbClr val="1D1B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800"/>
          </a:p>
        </p:txBody>
      </p:sp>
      <p:pic>
        <p:nvPicPr>
          <p:cNvPr id="6" name="Picture 4" descr="Top Ranked Data Science Institute, Classroom Plus Online Training | Boston  Institute of Analytics">
            <a:extLst>
              <a:ext uri="{FF2B5EF4-FFF2-40B4-BE49-F238E27FC236}">
                <a16:creationId xmlns:a16="http://schemas.microsoft.com/office/drawing/2014/main" id="{BE15E373-BD74-9419-E2A0-7DA71A269D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0" r="3112"/>
          <a:stretch/>
        </p:blipFill>
        <p:spPr bwMode="auto">
          <a:xfrm>
            <a:off x="9493777" y="6134459"/>
            <a:ext cx="2019339" cy="54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50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83" y="1709738"/>
            <a:ext cx="1083423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883" y="4589464"/>
            <a:ext cx="1083423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8884" y="603666"/>
            <a:ext cx="10834232" cy="6127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884" y="1659835"/>
            <a:ext cx="10834234" cy="4398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D952D3A-F51B-5DAF-C216-5E778E1AC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8885" y="6207305"/>
            <a:ext cx="7474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" name="Picture 4" descr="Top Ranked Data Science Institute, Classroom Plus Online Training | Boston  Institute of Analytics">
            <a:extLst>
              <a:ext uri="{FF2B5EF4-FFF2-40B4-BE49-F238E27FC236}">
                <a16:creationId xmlns:a16="http://schemas.microsoft.com/office/drawing/2014/main" id="{BBE507AD-FC86-4C25-74B1-3F478428CF6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r="3112"/>
          <a:stretch/>
        </p:blipFill>
        <p:spPr bwMode="auto">
          <a:xfrm>
            <a:off x="9493777" y="6115409"/>
            <a:ext cx="2019339" cy="54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17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74" r:id="rId5"/>
    <p:sldLayoutId id="2147483675" r:id="rId6"/>
    <p:sldLayoutId id="2147483677" r:id="rId7"/>
    <p:sldLayoutId id="2147483676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Nunito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225F15-9B21-01FF-BD6D-D04F30F7A091}"/>
              </a:ext>
            </a:extLst>
          </p:cNvPr>
          <p:cNvSpPr/>
          <p:nvPr/>
        </p:nvSpPr>
        <p:spPr>
          <a:xfrm>
            <a:off x="0" y="2504246"/>
            <a:ext cx="12192000" cy="100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600" b="1" dirty="0"/>
              <a:t>MySQL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3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7844F-298E-4890-096C-08ED7FF6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83" y="1994526"/>
            <a:ext cx="5975917" cy="2856250"/>
          </a:xfrm>
        </p:spPr>
        <p:txBody>
          <a:bodyPr anchor="ctr" anchorCtr="0">
            <a:noAutofit/>
          </a:bodyPr>
          <a:lstStyle/>
          <a:p>
            <a:r>
              <a:rPr lang="en-US" sz="5400" dirty="0"/>
              <a:t>MySQL</a:t>
            </a:r>
          </a:p>
        </p:txBody>
      </p:sp>
      <p:pic>
        <p:nvPicPr>
          <p:cNvPr id="2" name="Picture 1" descr="MySQL-Logo.png">
            <a:extLst>
              <a:ext uri="{FF2B5EF4-FFF2-40B4-BE49-F238E27FC236}">
                <a16:creationId xmlns:a16="http://schemas.microsoft.com/office/drawing/2014/main" id="{1A6A5026-1727-97B2-B837-37D567E8D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0" r="4888"/>
          <a:stretch/>
        </p:blipFill>
        <p:spPr>
          <a:xfrm>
            <a:off x="678882" y="1701991"/>
            <a:ext cx="1696328" cy="1221571"/>
          </a:xfrm>
          <a:prstGeom prst="rect">
            <a:avLst/>
          </a:prstGeom>
        </p:spPr>
      </p:pic>
      <p:pic>
        <p:nvPicPr>
          <p:cNvPr id="6" name="Picture 5" descr="What Is MySQL? (Definition, vs SQL, How It Works) | Built In">
            <a:extLst>
              <a:ext uri="{FF2B5EF4-FFF2-40B4-BE49-F238E27FC236}">
                <a16:creationId xmlns:a16="http://schemas.microsoft.com/office/drawing/2014/main" id="{605CBE1C-D41D-E14A-6755-F65D43CF4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9" t="368" r="37068" b="368"/>
          <a:stretch/>
        </p:blipFill>
        <p:spPr bwMode="auto">
          <a:xfrm>
            <a:off x="5511800" y="0"/>
            <a:ext cx="6680200" cy="6858000"/>
          </a:xfrm>
          <a:custGeom>
            <a:avLst/>
            <a:gdLst>
              <a:gd name="connsiteX0" fmla="*/ 2560797 w 6680200"/>
              <a:gd name="connsiteY0" fmla="*/ 0 h 6858000"/>
              <a:gd name="connsiteX1" fmla="*/ 6680200 w 6680200"/>
              <a:gd name="connsiteY1" fmla="*/ 0 h 6858000"/>
              <a:gd name="connsiteX2" fmla="*/ 6680200 w 6680200"/>
              <a:gd name="connsiteY2" fmla="*/ 6858000 h 6858000"/>
              <a:gd name="connsiteX3" fmla="*/ 0 w 6680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0200" h="6858000">
                <a:moveTo>
                  <a:pt x="2560797" y="0"/>
                </a:moveTo>
                <a:lnTo>
                  <a:pt x="6680200" y="0"/>
                </a:lnTo>
                <a:lnTo>
                  <a:pt x="66802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9">
            <a:extLst>
              <a:ext uri="{FF2B5EF4-FFF2-40B4-BE49-F238E27FC236}">
                <a16:creationId xmlns:a16="http://schemas.microsoft.com/office/drawing/2014/main" id="{6919A244-6CF5-59FE-A61F-42B8659600E9}"/>
              </a:ext>
            </a:extLst>
          </p:cNvPr>
          <p:cNvSpPr/>
          <p:nvPr/>
        </p:nvSpPr>
        <p:spPr>
          <a:xfrm>
            <a:off x="5511800" y="0"/>
            <a:ext cx="6680200" cy="6858000"/>
          </a:xfrm>
          <a:custGeom>
            <a:avLst/>
            <a:gdLst>
              <a:gd name="connsiteX0" fmla="*/ 0 w 6692900"/>
              <a:gd name="connsiteY0" fmla="*/ 0 h 6858000"/>
              <a:gd name="connsiteX1" fmla="*/ 6692900 w 6692900"/>
              <a:gd name="connsiteY1" fmla="*/ 0 h 6858000"/>
              <a:gd name="connsiteX2" fmla="*/ 6692900 w 6692900"/>
              <a:gd name="connsiteY2" fmla="*/ 6858000 h 6858000"/>
              <a:gd name="connsiteX3" fmla="*/ 0 w 6692900"/>
              <a:gd name="connsiteY3" fmla="*/ 6858000 h 6858000"/>
              <a:gd name="connsiteX4" fmla="*/ 0 w 6692900"/>
              <a:gd name="connsiteY4" fmla="*/ 0 h 6858000"/>
              <a:gd name="connsiteX0" fmla="*/ 2425700 w 6692900"/>
              <a:gd name="connsiteY0" fmla="*/ 0 h 6858000"/>
              <a:gd name="connsiteX1" fmla="*/ 6692900 w 6692900"/>
              <a:gd name="connsiteY1" fmla="*/ 0 h 6858000"/>
              <a:gd name="connsiteX2" fmla="*/ 6692900 w 6692900"/>
              <a:gd name="connsiteY2" fmla="*/ 6858000 h 6858000"/>
              <a:gd name="connsiteX3" fmla="*/ 0 w 6692900"/>
              <a:gd name="connsiteY3" fmla="*/ 6858000 h 6858000"/>
              <a:gd name="connsiteX4" fmla="*/ 2425700 w 6692900"/>
              <a:gd name="connsiteY4" fmla="*/ 0 h 6858000"/>
              <a:gd name="connsiteX0" fmla="*/ 2565665 w 6692900"/>
              <a:gd name="connsiteY0" fmla="*/ 0 h 6858000"/>
              <a:gd name="connsiteX1" fmla="*/ 6692900 w 6692900"/>
              <a:gd name="connsiteY1" fmla="*/ 0 h 6858000"/>
              <a:gd name="connsiteX2" fmla="*/ 6692900 w 6692900"/>
              <a:gd name="connsiteY2" fmla="*/ 6858000 h 6858000"/>
              <a:gd name="connsiteX3" fmla="*/ 0 w 6692900"/>
              <a:gd name="connsiteY3" fmla="*/ 6858000 h 6858000"/>
              <a:gd name="connsiteX4" fmla="*/ 2565665 w 66929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2900" h="6858000">
                <a:moveTo>
                  <a:pt x="2565665" y="0"/>
                </a:moveTo>
                <a:lnTo>
                  <a:pt x="6692900" y="0"/>
                </a:lnTo>
                <a:lnTo>
                  <a:pt x="6692900" y="6858000"/>
                </a:lnTo>
                <a:lnTo>
                  <a:pt x="0" y="6858000"/>
                </a:lnTo>
                <a:lnTo>
                  <a:pt x="2565665" y="0"/>
                </a:lnTo>
                <a:close/>
              </a:path>
            </a:pathLst>
          </a:custGeom>
          <a:solidFill>
            <a:schemeClr val="bg2">
              <a:lumMod val="2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0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BA2E58-FEC9-D54D-ACC0-E7CEEF5F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84" y="603666"/>
            <a:ext cx="10834234" cy="612775"/>
          </a:xfrm>
        </p:spPr>
        <p:txBody>
          <a:bodyPr>
            <a:normAutofit/>
          </a:bodyPr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5AD4-0781-CC2B-3C73-6153A5FD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400" b="1" dirty="0">
                <a:solidFill>
                  <a:schemeClr val="tx1"/>
                </a:solidFill>
              </a:rPr>
              <a:t>What is MySQL?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200" dirty="0"/>
              <a:t>MySQL is a relational database management system used to store and manage data.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400" b="1" dirty="0">
                <a:solidFill>
                  <a:schemeClr val="tx1"/>
                </a:solidFill>
              </a:rPr>
              <a:t>How to Install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200" dirty="0"/>
              <a:t>Go to the official MySQL website:</a:t>
            </a:r>
            <a:r>
              <a:rPr lang="en-US" sz="2200" dirty="0">
                <a:hlinkClick r:id="rId3"/>
              </a:rPr>
              <a:t> </a:t>
            </a:r>
            <a:r>
              <a:rPr lang="en-US" sz="2200" dirty="0">
                <a:solidFill>
                  <a:schemeClr val="tx1"/>
                </a:solidFill>
                <a:hlinkClick r:id="rId3"/>
              </a:rPr>
              <a:t>MySQL Downloads.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200" dirty="0"/>
              <a:t>Choose the appropriate MySQL Community Server version for your operating system.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200" dirty="0"/>
              <a:t>Download the installer.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200" dirty="0"/>
              <a:t>Run the installer and follow the installation instructions. You'll set a root password during the installation process</a:t>
            </a:r>
          </a:p>
        </p:txBody>
      </p:sp>
    </p:spTree>
    <p:extLst>
      <p:ext uri="{BB962C8B-B14F-4D97-AF65-F5344CB8AC3E}">
        <p14:creationId xmlns:p14="http://schemas.microsoft.com/office/powerpoint/2010/main" val="235111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BA2E58-FEC9-D54D-ACC0-E7CEEF5F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77D574-3FF4-8BC7-EA91-ECFB55F5EE08}"/>
              </a:ext>
            </a:extLst>
          </p:cNvPr>
          <p:cNvGrpSpPr/>
          <p:nvPr/>
        </p:nvGrpSpPr>
        <p:grpSpPr>
          <a:xfrm>
            <a:off x="678881" y="1618157"/>
            <a:ext cx="5476592" cy="4216121"/>
            <a:chOff x="162682" y="1498440"/>
            <a:chExt cx="5785943" cy="4355561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8EA9873-86CC-8131-DC8F-3EE956514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682" y="1498440"/>
              <a:ext cx="5785943" cy="435556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DDBE3B-88CB-4539-F8C4-C7396A21C53F}"/>
                </a:ext>
              </a:extLst>
            </p:cNvPr>
            <p:cNvSpPr/>
            <p:nvPr/>
          </p:nvSpPr>
          <p:spPr>
            <a:xfrm>
              <a:off x="709448" y="5171090"/>
              <a:ext cx="2144110" cy="4256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2D2104-8E80-25DE-810D-91449DC0C41B}"/>
              </a:ext>
            </a:extLst>
          </p:cNvPr>
          <p:cNvGrpSpPr/>
          <p:nvPr/>
        </p:nvGrpSpPr>
        <p:grpSpPr>
          <a:xfrm>
            <a:off x="6386015" y="1618157"/>
            <a:ext cx="5127099" cy="4358980"/>
            <a:chOff x="6379779" y="1496848"/>
            <a:chExt cx="5344509" cy="4363543"/>
          </a:xfrm>
        </p:grpSpPr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D9F3F91-D904-EB81-4346-0B533C274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9779" y="1496848"/>
              <a:ext cx="5344509" cy="436354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FAB073-1654-AA1D-BFF9-C0C6E2EFCE67}"/>
                </a:ext>
              </a:extLst>
            </p:cNvPr>
            <p:cNvSpPr/>
            <p:nvPr/>
          </p:nvSpPr>
          <p:spPr>
            <a:xfrm>
              <a:off x="6616262" y="4172607"/>
              <a:ext cx="4903075" cy="8986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25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BA2E58-FEC9-D54D-ACC0-E7CEEF5F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914B06-3791-E70E-A8CF-6619DB3638F3}"/>
              </a:ext>
            </a:extLst>
          </p:cNvPr>
          <p:cNvGrpSpPr/>
          <p:nvPr/>
        </p:nvGrpSpPr>
        <p:grpSpPr>
          <a:xfrm>
            <a:off x="678881" y="1618157"/>
            <a:ext cx="5119753" cy="4254993"/>
            <a:chOff x="210206" y="1296289"/>
            <a:chExt cx="5486400" cy="4559710"/>
          </a:xfrm>
        </p:grpSpPr>
        <p:pic>
          <p:nvPicPr>
            <p:cNvPr id="5" name="Picture 4" descr="A screenshot of a login page&#10;&#10;Description automatically generated">
              <a:extLst>
                <a:ext uri="{FF2B5EF4-FFF2-40B4-BE49-F238E27FC236}">
                  <a16:creationId xmlns:a16="http://schemas.microsoft.com/office/drawing/2014/main" id="{211A7250-28DB-885F-9C6B-F10DE481D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206" y="1296289"/>
              <a:ext cx="5486400" cy="455971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6E0E5E-EADB-D4D7-EABB-684DE2D4146F}"/>
                </a:ext>
              </a:extLst>
            </p:cNvPr>
            <p:cNvSpPr/>
            <p:nvPr/>
          </p:nvSpPr>
          <p:spPr>
            <a:xfrm>
              <a:off x="541283" y="5480369"/>
              <a:ext cx="2412123" cy="3484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DA93C6-563A-9E69-5DFF-C3D44E78101D}"/>
              </a:ext>
            </a:extLst>
          </p:cNvPr>
          <p:cNvGrpSpPr/>
          <p:nvPr/>
        </p:nvGrpSpPr>
        <p:grpSpPr>
          <a:xfrm>
            <a:off x="6032952" y="1618157"/>
            <a:ext cx="5480162" cy="4128314"/>
            <a:chOff x="6032938" y="1295861"/>
            <a:chExt cx="6053958" cy="4560566"/>
          </a:xfrm>
        </p:grpSpPr>
        <p:pic>
          <p:nvPicPr>
            <p:cNvPr id="13" name="Picture 1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FB8DD16-7F20-12BF-1FA3-1C716E474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2938" y="1295861"/>
              <a:ext cx="6053958" cy="456056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3CED61-2750-BD62-162E-83DDA548CF24}"/>
                </a:ext>
              </a:extLst>
            </p:cNvPr>
            <p:cNvSpPr/>
            <p:nvPr/>
          </p:nvSpPr>
          <p:spPr>
            <a:xfrm>
              <a:off x="10604938" y="5522080"/>
              <a:ext cx="693682" cy="2772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993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BA2E58-FEC9-D54D-ACC0-E7CEEF5F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E9AC66-61CA-8187-EA0D-EDAA93F06B97}"/>
              </a:ext>
            </a:extLst>
          </p:cNvPr>
          <p:cNvGrpSpPr/>
          <p:nvPr/>
        </p:nvGrpSpPr>
        <p:grpSpPr>
          <a:xfrm>
            <a:off x="678881" y="1618158"/>
            <a:ext cx="5242417" cy="4039998"/>
            <a:chOff x="162911" y="1400965"/>
            <a:chExt cx="5770177" cy="4339849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AE4FEE4-B6F2-3D2C-3BD6-4277679D8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911" y="1400965"/>
              <a:ext cx="5770177" cy="433984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565CBF-27A7-AAA5-DED7-30E6E8C53B21}"/>
                </a:ext>
              </a:extLst>
            </p:cNvPr>
            <p:cNvSpPr/>
            <p:nvPr/>
          </p:nvSpPr>
          <p:spPr>
            <a:xfrm>
              <a:off x="1971040" y="2590800"/>
              <a:ext cx="3783370" cy="2489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7FB330-9388-0819-CB11-101CFB87F4C6}"/>
              </a:ext>
            </a:extLst>
          </p:cNvPr>
          <p:cNvGrpSpPr/>
          <p:nvPr/>
        </p:nvGrpSpPr>
        <p:grpSpPr>
          <a:xfrm>
            <a:off x="6140946" y="1618158"/>
            <a:ext cx="5372168" cy="4046662"/>
            <a:chOff x="6269420" y="1406220"/>
            <a:chExt cx="5754413" cy="4334593"/>
          </a:xfrm>
        </p:grpSpPr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E596104-E47C-E76B-323A-816D99258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9420" y="1406220"/>
              <a:ext cx="5754413" cy="433459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85E3D9-C03F-8C21-B335-F6ACDE96BDCE}"/>
                </a:ext>
              </a:extLst>
            </p:cNvPr>
            <p:cNvSpPr/>
            <p:nvPr/>
          </p:nvSpPr>
          <p:spPr>
            <a:xfrm>
              <a:off x="6269420" y="2984500"/>
              <a:ext cx="1597571" cy="2455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D42CF2-CB6B-9A1E-8A95-AA086F9313B6}"/>
                </a:ext>
              </a:extLst>
            </p:cNvPr>
            <p:cNvSpPr/>
            <p:nvPr/>
          </p:nvSpPr>
          <p:spPr>
            <a:xfrm>
              <a:off x="10604938" y="5412827"/>
              <a:ext cx="676896" cy="2785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8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DBBFEC-17D0-1D96-6CDC-0E5B94EF077B}"/>
              </a:ext>
            </a:extLst>
          </p:cNvPr>
          <p:cNvSpPr/>
          <p:nvPr/>
        </p:nvSpPr>
        <p:spPr>
          <a:xfrm>
            <a:off x="0" y="1231901"/>
            <a:ext cx="12192000" cy="1765300"/>
          </a:xfrm>
          <a:prstGeom prst="rect">
            <a:avLst/>
          </a:prstGeom>
          <a:solidFill>
            <a:schemeClr val="bg2">
              <a:lumMod val="10000"/>
              <a:alpha val="6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Thank You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2438371579"/>
      </p:ext>
    </p:extLst>
  </p:cSld>
  <p:clrMapOvr>
    <a:masterClrMapping/>
  </p:clrMapOvr>
</p:sld>
</file>

<file path=ppt/theme/theme1.xml><?xml version="1.0" encoding="utf-8"?>
<a:theme xmlns:a="http://schemas.openxmlformats.org/drawingml/2006/main" name="BIA Template">
  <a:themeElements>
    <a:clrScheme name="Custom 4">
      <a:dk1>
        <a:srgbClr val="161A3E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44546A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2381</TotalTime>
  <Words>1575</Words>
  <Application>Microsoft Office PowerPoint</Application>
  <PresentationFormat>Widescreen</PresentationFormat>
  <Paragraphs>223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BIA Template</vt:lpstr>
      <vt:lpstr>PowerPoint Presentation</vt:lpstr>
      <vt:lpstr>MySQL</vt:lpstr>
      <vt:lpstr>MySQL</vt:lpstr>
      <vt:lpstr>Cont…</vt:lpstr>
      <vt:lpstr>Cont…</vt:lpstr>
      <vt:lpstr>Cont…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Shah</dc:creator>
  <cp:lastModifiedBy>Nandini Thakur</cp:lastModifiedBy>
  <cp:revision>1694</cp:revision>
  <dcterms:created xsi:type="dcterms:W3CDTF">2020-12-23T13:36:00Z</dcterms:created>
  <dcterms:modified xsi:type="dcterms:W3CDTF">2024-02-13T10:03:34Z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0B547D39C558497AB25C6414A889D07D</vt:lpwstr>
  </property>
  <property fmtid="{D5CDD505-2E9C-101B-9397-08002B2CF9AE}" pid="3" name="KSOProductBuildVer">
    <vt:lpwstr>1033-11.2.0.11306</vt:lpwstr>
  </property>
</Properties>
</file>