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BEB37-523B-4D52-A733-D19D2B489A36}" v="10" dt="2021-04-01T12:06:35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akuditi, Sai Kiran" userId="4c820b8b-6e59-43d0-ad0d-f3213257509f" providerId="ADAL" clId="{B56BEB37-523B-4D52-A733-D19D2B489A36}"/>
    <pc:docChg chg="modSld">
      <pc:chgData name="Nelakuditi, Sai Kiran" userId="4c820b8b-6e59-43d0-ad0d-f3213257509f" providerId="ADAL" clId="{B56BEB37-523B-4D52-A733-D19D2B489A36}" dt="2021-04-01T12:06:35.192" v="9"/>
      <pc:docMkLst>
        <pc:docMk/>
      </pc:docMkLst>
      <pc:sldChg chg="modSp">
        <pc:chgData name="Nelakuditi, Sai Kiran" userId="4c820b8b-6e59-43d0-ad0d-f3213257509f" providerId="ADAL" clId="{B56BEB37-523B-4D52-A733-D19D2B489A36}" dt="2021-03-31T18:59:01.940" v="0"/>
        <pc:sldMkLst>
          <pc:docMk/>
          <pc:sldMk cId="3978324213" sldId="257"/>
        </pc:sldMkLst>
        <pc:spChg chg="mod">
          <ac:chgData name="Nelakuditi, Sai Kiran" userId="4c820b8b-6e59-43d0-ad0d-f3213257509f" providerId="ADAL" clId="{B56BEB37-523B-4D52-A733-D19D2B489A36}" dt="2021-03-31T18:59:01.940" v="0"/>
          <ac:spMkLst>
            <pc:docMk/>
            <pc:sldMk cId="3978324213" sldId="257"/>
            <ac:spMk id="3" creationId="{ACC27DD2-C549-4374-A7ED-C9C642468DDF}"/>
          </ac:spMkLst>
        </pc:spChg>
      </pc:sldChg>
      <pc:sldChg chg="modSp">
        <pc:chgData name="Nelakuditi, Sai Kiran" userId="4c820b8b-6e59-43d0-ad0d-f3213257509f" providerId="ADAL" clId="{B56BEB37-523B-4D52-A733-D19D2B489A36}" dt="2021-03-31T19:13:36.265" v="1"/>
        <pc:sldMkLst>
          <pc:docMk/>
          <pc:sldMk cId="861673117" sldId="258"/>
        </pc:sldMkLst>
        <pc:spChg chg="mod">
          <ac:chgData name="Nelakuditi, Sai Kiran" userId="4c820b8b-6e59-43d0-ad0d-f3213257509f" providerId="ADAL" clId="{B56BEB37-523B-4D52-A733-D19D2B489A36}" dt="2021-03-31T19:13:36.265" v="1"/>
          <ac:spMkLst>
            <pc:docMk/>
            <pc:sldMk cId="861673117" sldId="258"/>
            <ac:spMk id="3" creationId="{4BEDD309-716D-4F09-8F22-771CAF0C3E2B}"/>
          </ac:spMkLst>
        </pc:spChg>
      </pc:sldChg>
      <pc:sldChg chg="addSp">
        <pc:chgData name="Nelakuditi, Sai Kiran" userId="4c820b8b-6e59-43d0-ad0d-f3213257509f" providerId="ADAL" clId="{B56BEB37-523B-4D52-A733-D19D2B489A36}" dt="2021-03-31T19:22:49.741" v="2"/>
        <pc:sldMkLst>
          <pc:docMk/>
          <pc:sldMk cId="4157187749" sldId="259"/>
        </pc:sldMkLst>
        <pc:picChg chg="add">
          <ac:chgData name="Nelakuditi, Sai Kiran" userId="4c820b8b-6e59-43d0-ad0d-f3213257509f" providerId="ADAL" clId="{B56BEB37-523B-4D52-A733-D19D2B489A36}" dt="2021-03-31T19:22:49.741" v="2"/>
          <ac:picMkLst>
            <pc:docMk/>
            <pc:sldMk cId="4157187749" sldId="259"/>
            <ac:picMk id="2" creationId="{191AC45C-F134-40DF-A82B-90C1FF7B5367}"/>
          </ac:picMkLst>
        </pc:picChg>
      </pc:sldChg>
      <pc:sldChg chg="addSp">
        <pc:chgData name="Nelakuditi, Sai Kiran" userId="4c820b8b-6e59-43d0-ad0d-f3213257509f" providerId="ADAL" clId="{B56BEB37-523B-4D52-A733-D19D2B489A36}" dt="2021-04-01T10:34:13.935" v="3"/>
        <pc:sldMkLst>
          <pc:docMk/>
          <pc:sldMk cId="1818496630" sldId="260"/>
        </pc:sldMkLst>
        <pc:picChg chg="add">
          <ac:chgData name="Nelakuditi, Sai Kiran" userId="4c820b8b-6e59-43d0-ad0d-f3213257509f" providerId="ADAL" clId="{B56BEB37-523B-4D52-A733-D19D2B489A36}" dt="2021-04-01T10:34:13.935" v="3"/>
          <ac:picMkLst>
            <pc:docMk/>
            <pc:sldMk cId="1818496630" sldId="260"/>
            <ac:picMk id="2" creationId="{E8F1B1EA-6C54-4C62-A665-FF1A100B9DCD}"/>
          </ac:picMkLst>
        </pc:picChg>
      </pc:sldChg>
      <pc:sldChg chg="modSp">
        <pc:chgData name="Nelakuditi, Sai Kiran" userId="4c820b8b-6e59-43d0-ad0d-f3213257509f" providerId="ADAL" clId="{B56BEB37-523B-4D52-A733-D19D2B489A36}" dt="2021-04-01T11:33:32.764" v="5"/>
        <pc:sldMkLst>
          <pc:docMk/>
          <pc:sldMk cId="3862203228" sldId="261"/>
        </pc:sldMkLst>
        <pc:spChg chg="mod">
          <ac:chgData name="Nelakuditi, Sai Kiran" userId="4c820b8b-6e59-43d0-ad0d-f3213257509f" providerId="ADAL" clId="{B56BEB37-523B-4D52-A733-D19D2B489A36}" dt="2021-04-01T11:33:21.607" v="4"/>
          <ac:spMkLst>
            <pc:docMk/>
            <pc:sldMk cId="3862203228" sldId="261"/>
            <ac:spMk id="2" creationId="{FB144259-1F19-44B3-9D67-6F3CE36F1BE7}"/>
          </ac:spMkLst>
        </pc:spChg>
        <pc:spChg chg="mod">
          <ac:chgData name="Nelakuditi, Sai Kiran" userId="4c820b8b-6e59-43d0-ad0d-f3213257509f" providerId="ADAL" clId="{B56BEB37-523B-4D52-A733-D19D2B489A36}" dt="2021-04-01T11:33:32.764" v="5"/>
          <ac:spMkLst>
            <pc:docMk/>
            <pc:sldMk cId="3862203228" sldId="261"/>
            <ac:spMk id="3" creationId="{F75F9E8F-19D4-41FC-91EF-CBF6DF534491}"/>
          </ac:spMkLst>
        </pc:spChg>
      </pc:sldChg>
      <pc:sldChg chg="addSp delSp modSp">
        <pc:chgData name="Nelakuditi, Sai Kiran" userId="4c820b8b-6e59-43d0-ad0d-f3213257509f" providerId="ADAL" clId="{B56BEB37-523B-4D52-A733-D19D2B489A36}" dt="2021-04-01T11:57:44.959" v="6"/>
        <pc:sldMkLst>
          <pc:docMk/>
          <pc:sldMk cId="130311088" sldId="262"/>
        </pc:sldMkLst>
        <pc:spChg chg="del">
          <ac:chgData name="Nelakuditi, Sai Kiran" userId="4c820b8b-6e59-43d0-ad0d-f3213257509f" providerId="ADAL" clId="{B56BEB37-523B-4D52-A733-D19D2B489A36}" dt="2021-04-01T11:57:44.959" v="6"/>
          <ac:spMkLst>
            <pc:docMk/>
            <pc:sldMk cId="130311088" sldId="262"/>
            <ac:spMk id="2" creationId="{BC850FF4-3478-4883-B72B-77DC1B80E55A}"/>
          </ac:spMkLst>
        </pc:spChg>
        <pc:spChg chg="del">
          <ac:chgData name="Nelakuditi, Sai Kiran" userId="4c820b8b-6e59-43d0-ad0d-f3213257509f" providerId="ADAL" clId="{B56BEB37-523B-4D52-A733-D19D2B489A36}" dt="2021-04-01T11:57:44.959" v="6"/>
          <ac:spMkLst>
            <pc:docMk/>
            <pc:sldMk cId="130311088" sldId="262"/>
            <ac:spMk id="3" creationId="{5D4A38F5-0ECC-4759-B16F-07CFE099D96F}"/>
          </ac:spMkLst>
        </pc:spChg>
        <pc:spChg chg="add mod">
          <ac:chgData name="Nelakuditi, Sai Kiran" userId="4c820b8b-6e59-43d0-ad0d-f3213257509f" providerId="ADAL" clId="{B56BEB37-523B-4D52-A733-D19D2B489A36}" dt="2021-04-01T11:57:44.959" v="6"/>
          <ac:spMkLst>
            <pc:docMk/>
            <pc:sldMk cId="130311088" sldId="262"/>
            <ac:spMk id="4" creationId="{BC58784B-45E6-4566-9B84-D37C337138BF}"/>
          </ac:spMkLst>
        </pc:spChg>
        <pc:spChg chg="add mod">
          <ac:chgData name="Nelakuditi, Sai Kiran" userId="4c820b8b-6e59-43d0-ad0d-f3213257509f" providerId="ADAL" clId="{B56BEB37-523B-4D52-A733-D19D2B489A36}" dt="2021-04-01T11:57:44.959" v="6"/>
          <ac:spMkLst>
            <pc:docMk/>
            <pc:sldMk cId="130311088" sldId="262"/>
            <ac:spMk id="5" creationId="{C8401D01-29FC-4BB6-8BC4-16287867AA4C}"/>
          </ac:spMkLst>
        </pc:spChg>
      </pc:sldChg>
      <pc:sldChg chg="modSp">
        <pc:chgData name="Nelakuditi, Sai Kiran" userId="4c820b8b-6e59-43d0-ad0d-f3213257509f" providerId="ADAL" clId="{B56BEB37-523B-4D52-A733-D19D2B489A36}" dt="2021-04-01T11:58:17.543" v="8"/>
        <pc:sldMkLst>
          <pc:docMk/>
          <pc:sldMk cId="1664572872" sldId="262"/>
        </pc:sldMkLst>
        <pc:spChg chg="mod">
          <ac:chgData name="Nelakuditi, Sai Kiran" userId="4c820b8b-6e59-43d0-ad0d-f3213257509f" providerId="ADAL" clId="{B56BEB37-523B-4D52-A733-D19D2B489A36}" dt="2021-04-01T11:58:00.747" v="7"/>
          <ac:spMkLst>
            <pc:docMk/>
            <pc:sldMk cId="1664572872" sldId="262"/>
            <ac:spMk id="2" creationId="{AC346183-8139-485D-9DC1-39C52C81DC53}"/>
          </ac:spMkLst>
        </pc:spChg>
        <pc:spChg chg="mod">
          <ac:chgData name="Nelakuditi, Sai Kiran" userId="4c820b8b-6e59-43d0-ad0d-f3213257509f" providerId="ADAL" clId="{B56BEB37-523B-4D52-A733-D19D2B489A36}" dt="2021-04-01T11:58:17.543" v="8"/>
          <ac:spMkLst>
            <pc:docMk/>
            <pc:sldMk cId="1664572872" sldId="262"/>
            <ac:spMk id="3" creationId="{B318C97A-3278-4778-952B-C3ED3B9F2772}"/>
          </ac:spMkLst>
        </pc:spChg>
      </pc:sldChg>
      <pc:sldChg chg="modSp">
        <pc:chgData name="Nelakuditi, Sai Kiran" userId="4c820b8b-6e59-43d0-ad0d-f3213257509f" providerId="ADAL" clId="{B56BEB37-523B-4D52-A733-D19D2B489A36}" dt="2021-04-01T12:06:35.192" v="9"/>
        <pc:sldMkLst>
          <pc:docMk/>
          <pc:sldMk cId="999698294" sldId="263"/>
        </pc:sldMkLst>
        <pc:spChg chg="mod">
          <ac:chgData name="Nelakuditi, Sai Kiran" userId="4c820b8b-6e59-43d0-ad0d-f3213257509f" providerId="ADAL" clId="{B56BEB37-523B-4D52-A733-D19D2B489A36}" dt="2021-04-01T12:06:35.192" v="9"/>
          <ac:spMkLst>
            <pc:docMk/>
            <pc:sldMk cId="999698294" sldId="263"/>
            <ac:spMk id="3" creationId="{BEB3E344-E1E2-4CF9-A743-DD90147775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B057-0384-4CAC-BE3D-FE5FE7519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C477-F199-4876-90B1-6F0137FE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1706-B905-417B-90B6-00E6EF2F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3A5B-838E-4913-A6D1-99DA806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1C0E-9407-4052-9680-9C01BFD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D43F-60CB-4D6E-B07E-3A772727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C0A8D-BD20-40AC-9D55-07529CF1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C7BE-CD43-4E02-A940-D1A35243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B00A6-4BC9-426E-A021-EE7B3FFC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0F3A-CBEB-476C-B03C-1EE8E41E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3505C-3868-43AE-9B15-9439689D4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EBB3F-76E3-4B3E-896F-19B3F56C9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65A8-4341-4B12-886A-9A39F89D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2005-4790-4E32-A975-417B5A43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7C387-FB3C-44C1-A4EF-E06C978E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AD9A-9AA1-47F9-8F67-DE4C909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035B-A7DC-4AE2-91D1-D085BF5F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BA907-5EE1-42A6-837B-793EFC33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9F23-DD5D-4691-A298-5C5BAF5B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18C38-D06E-4BC6-8F3C-4D93D78B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495A-5349-40B0-91A5-133B0E66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B6B2-DCC0-4C89-A783-B136211A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189C-79B2-4F69-AA2C-BAD81D40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23DA-5E35-4C62-A0C7-22AFB654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4481-7DD5-4F69-A681-ECF67963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4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B3B6-1F2F-470B-AEEA-95B5886A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2763-7292-4B2F-A760-B2F4BF3AF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4DA4-42FD-4EA1-B552-4BF6CECCA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3AD5D-81E8-4E39-B66F-44D10F4C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54848-2F5E-4D37-8A4A-5F50C60F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464AE-B6D4-4353-BF62-A82E1966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1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C01F-D07B-4562-AED8-313FFDEC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BCFE0-E959-447F-9E76-DB1362CD3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C8635-91C6-46A0-BC7A-182B2BD23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BFEB2-BFCF-4A37-913E-C21CAFA1E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404C4-4A0F-4096-85DC-91F0D87BE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2CBE3-893F-4BA4-AEDE-802151E8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AC270-0986-4861-9D6B-68ABD991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E133F-2CE3-4482-8567-1911FDB3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9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15A2-6D6E-4E20-AF7E-53CABE1A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FA71E-EFE6-4EAA-A245-4E995EE3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322EC-99EE-4F1F-94AC-BBABD740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6D25D-0770-43A4-86D3-FC003F57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45350-1458-44FB-83DA-4A987AE5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F171E-5306-4364-A1DE-8AE54809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8F296-710D-4717-8F50-CDA8EE1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CBEA-9693-4C23-B3E6-845D9E4F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4976-4704-48F6-9EDC-0550B8FF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7EB08-4E47-416A-BD20-EC4DF3FF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BA38F-FBD8-4AC9-B5C0-1CF3C461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67FA6-91ED-440F-9EA3-A3E4B571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2B44-3EB8-4943-8801-B9C4D93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CD58-174A-49D6-A4E8-33E31D2D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26FDE-52F5-4191-8491-DFA2A4930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863A0-D111-43BD-8B57-2725F853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1F555-83FE-4724-8BA6-FCE22BA7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FFB83-8E1B-43D3-9003-80703922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F91DC-357B-4C6B-B7B4-3D6E814A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3CE26-E9E1-4D88-8E73-E959AE1E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54991-1A70-44B2-BDAA-E7AC0FBAE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5EB6-AFEB-4430-ADD2-3A7572161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1762-C6F9-4074-A290-68F7619CD38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2D6E-6392-4DE2-82F9-7312C9843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58B0-428C-46F2-8BB9-C579FC024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1078-46B8-462C-B9BE-E0E2AE30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7471-C78B-4434-AAB7-92E7CECE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1854199"/>
            <a:ext cx="6629400" cy="165576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4"/>
                </a:solidFill>
                <a:latin typeface="+mn-lt"/>
              </a:rPr>
            </a:br>
            <a:br>
              <a:rPr lang="en-US" b="1" dirty="0">
                <a:solidFill>
                  <a:schemeClr val="accent4"/>
                </a:solidFill>
                <a:latin typeface="+mn-lt"/>
              </a:rPr>
            </a:br>
            <a:br>
              <a:rPr lang="en-US" b="1" dirty="0">
                <a:solidFill>
                  <a:schemeClr val="accent4"/>
                </a:solidFill>
                <a:latin typeface="+mn-lt"/>
              </a:rPr>
            </a:br>
            <a:r>
              <a:rPr lang="en-US" b="1" dirty="0">
                <a:solidFill>
                  <a:schemeClr val="accent4"/>
                </a:solidFill>
                <a:latin typeface="+mn-lt"/>
              </a:rPr>
              <a:t>Remote Client Copy</a:t>
            </a:r>
            <a:br>
              <a:rPr lang="en-US" dirty="0"/>
            </a:br>
            <a:r>
              <a:rPr lang="en-US" dirty="0"/>
              <a:t>					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5560D-684F-4D14-8333-4A6C41AB1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64024" y="2716306"/>
            <a:ext cx="4964488" cy="2541494"/>
          </a:xfrm>
        </p:spPr>
        <p:txBody>
          <a:bodyPr/>
          <a:lstStyle/>
          <a:p>
            <a:r>
              <a:rPr lang="en-US" b="1" dirty="0"/>
              <a:t>Sai Kiran</a:t>
            </a:r>
          </a:p>
          <a:p>
            <a:r>
              <a:rPr lang="en-US" dirty="0"/>
              <a:t>       </a:t>
            </a:r>
            <a:r>
              <a:rPr lang="en-US" b="1" dirty="0"/>
              <a:t>April 2, 2020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ACEE3E-5E26-40DC-B15F-13832B6DB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05" y="1455552"/>
            <a:ext cx="316274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B926-9F65-43D1-BD98-7E18AC3F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Procedure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7DD2-C549-4374-A7ED-C9C64246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Procedure ID: ACE11023 </a:t>
            </a:r>
          </a:p>
          <a:p>
            <a:pPr fontAlgn="base"/>
            <a:r>
              <a:rPr lang="en-US" dirty="0"/>
              <a:t>Procedure description: HEC-ABAP Client- Remote copy</a:t>
            </a:r>
          </a:p>
          <a:p>
            <a:pPr fontAlgn="base"/>
            <a:r>
              <a:rPr lang="en-US" dirty="0"/>
              <a:t>If technically possible the Add-on CLOUDLM will be installed in the target system (not in the source system)  </a:t>
            </a:r>
          </a:p>
          <a:p>
            <a:pPr fontAlgn="base"/>
            <a:r>
              <a:rPr lang="en-US" dirty="0"/>
              <a:t>The Client Copy will be executed automatically. If not approved by the customer, the Add-on will be deleted from the system after the client copy Is completed.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97AF-0EF7-48B0-B198-A031E597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D309-716D-4F09-8F22-771CAF0C3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Acknowledge and qualify the ticket. </a:t>
            </a:r>
          </a:p>
          <a:p>
            <a:pPr fontAlgn="base"/>
            <a:r>
              <a:rPr lang="en-US" dirty="0"/>
              <a:t>Check the ticket description &amp; additional comments (if any) </a:t>
            </a:r>
          </a:p>
          <a:p>
            <a:pPr fontAlgn="base"/>
            <a:r>
              <a:rPr lang="en-US" dirty="0"/>
              <a:t>Check if below information is provided in ticket (If any of the below information is not available revert to customer requesting for the same) </a:t>
            </a:r>
          </a:p>
          <a:p>
            <a:pPr fontAlgn="base"/>
            <a:r>
              <a:rPr lang="en-US" dirty="0"/>
              <a:t>Target System number for the copy  </a:t>
            </a:r>
          </a:p>
          <a:p>
            <a:pPr fontAlgn="base"/>
            <a:r>
              <a:rPr lang="en-US" dirty="0"/>
              <a:t>Source and Target client for the copy </a:t>
            </a:r>
          </a:p>
          <a:p>
            <a:pPr fontAlgn="base"/>
            <a:r>
              <a:rPr lang="en-US" dirty="0"/>
              <a:t>Profile to be used for the copy </a:t>
            </a:r>
          </a:p>
          <a:p>
            <a:pPr fontAlgn="base"/>
            <a:r>
              <a:rPr lang="en-US" dirty="0"/>
              <a:t>Check if Source system credentials are maintained in secure area and its working </a:t>
            </a:r>
          </a:p>
          <a:p>
            <a:pPr fontAlgn="base"/>
            <a:r>
              <a:rPr lang="en-US" dirty="0"/>
              <a:t>If all the above details are available, proceed with scheduling the activity with all mandatory parameters </a:t>
            </a:r>
          </a:p>
          <a:p>
            <a:pPr fontAlgn="base"/>
            <a:r>
              <a:rPr lang="en-US" dirty="0"/>
              <a:t>Procedure ID: ACE11023  </a:t>
            </a:r>
          </a:p>
          <a:p>
            <a:pPr fontAlgn="base"/>
            <a:r>
              <a:rPr lang="en-US" dirty="0"/>
              <a:t>Ticket is created using source system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7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4259-1F19-44B3-9D67-6F3CE36F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Requirements from Customer: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9E8F-19D4-41FC-91EF-CBF6DF53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Source Client 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Target Client 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Source Client Profile 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Source Client User </a:t>
            </a:r>
            <a:r>
              <a:rPr lang="fr-FR" dirty="0" err="1"/>
              <a:t>Credentials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Downtime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0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1AC45C-F134-40DF-A82B-90C1FF7B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444"/>
            <a:ext cx="12192000" cy="52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8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F1B1EA-6C54-4C62-A665-FF1A100B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371"/>
            <a:ext cx="12192000" cy="52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9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6183-8139-485D-9DC1-39C52C81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Pre-Checks: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C97A-3278-4778-952B-C3ED3B9F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connection creation and checking will be performed during prechecks phase by procedure.</a:t>
            </a:r>
          </a:p>
          <a:p>
            <a:endParaRPr lang="en-US" dirty="0"/>
          </a:p>
          <a:p>
            <a:r>
              <a:rPr lang="en-US" dirty="0"/>
              <a:t>In case of inconsistency, request customer to clear the inconsistencies or confirm with customer if we can exclude the inconsistency. </a:t>
            </a:r>
          </a:p>
          <a:p>
            <a:endParaRPr lang="en-US" dirty="0"/>
          </a:p>
          <a:p>
            <a:r>
              <a:rPr lang="en-US" dirty="0"/>
              <a:t>Once activity is scheduled and prechecks are completed make sure Process ID is on HOLD for execution. </a:t>
            </a:r>
          </a:p>
        </p:txBody>
      </p:sp>
    </p:spTree>
    <p:extLst>
      <p:ext uri="{BB962C8B-B14F-4D97-AF65-F5344CB8AC3E}">
        <p14:creationId xmlns:p14="http://schemas.microsoft.com/office/powerpoint/2010/main" val="16645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509E-0C4F-4350-9C97-A6D1EB3D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Execution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E344-E1E2-4CF9-A743-DD901477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 will delete temporary RFC connection created between source and target system. </a:t>
            </a:r>
          </a:p>
        </p:txBody>
      </p:sp>
    </p:spTree>
    <p:extLst>
      <p:ext uri="{BB962C8B-B14F-4D97-AF65-F5344CB8AC3E}">
        <p14:creationId xmlns:p14="http://schemas.microsoft.com/office/powerpoint/2010/main" val="99969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282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  Remote Client Copy            </vt:lpstr>
      <vt:lpstr>Procedure details</vt:lpstr>
      <vt:lpstr>TQS</vt:lpstr>
      <vt:lpstr>Requirements from Customer: </vt:lpstr>
      <vt:lpstr>PowerPoint Presentation</vt:lpstr>
      <vt:lpstr>PowerPoint Presentation</vt:lpstr>
      <vt:lpstr>Pre-Checks: </vt:lpstr>
      <vt:lpstr>Post Execution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Client Copy</dc:title>
  <dc:creator>Nelakuditi, Sai Kiran</dc:creator>
  <cp:lastModifiedBy>Nelakuditi, Sai Kiran</cp:lastModifiedBy>
  <cp:revision>2</cp:revision>
  <dcterms:created xsi:type="dcterms:W3CDTF">2021-03-31T18:29:34Z</dcterms:created>
  <dcterms:modified xsi:type="dcterms:W3CDTF">2021-04-01T12:07:05Z</dcterms:modified>
</cp:coreProperties>
</file>