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 varScale="1">
        <p:scale>
          <a:sx n="36" d="100"/>
          <a:sy n="36" d="100"/>
        </p:scale>
        <p:origin x="132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terial.angular.io/cdk/scrolling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7 FEATURES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5085184"/>
            <a:ext cx="6461760" cy="1066800"/>
          </a:xfrm>
        </p:spPr>
        <p:txBody>
          <a:bodyPr/>
          <a:lstStyle/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sz="2800" dirty="0" smtClean="0">
                <a:solidFill>
                  <a:schemeClr val="tx1"/>
                </a:solidFill>
              </a:rPr>
              <a:t>P. SAIKIRAN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5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820404"/>
              </p:ext>
            </p:extLst>
          </p:nvPr>
        </p:nvGraphicFramePr>
        <p:xfrm>
          <a:off x="1115616" y="1772816"/>
          <a:ext cx="5568221" cy="4875610"/>
        </p:xfrm>
        <a:graphic>
          <a:graphicData uri="http://schemas.openxmlformats.org/drawingml/2006/table">
            <a:tbl>
              <a:tblPr/>
              <a:tblGrid>
                <a:gridCol w="192549"/>
                <a:gridCol w="5375672"/>
              </a:tblGrid>
              <a:tr h="3291434">
                <a:tc>
                  <a:txBody>
                    <a:bodyPr/>
                    <a:lstStyle/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base"/>
                      <a:r>
                        <a:rPr lang="en-IN" sz="150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5009" marR="75009" marT="37505" marB="37505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IN" sz="15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ngFor</a:t>
                      </a:r>
                      <a:r>
                        <a:rPr lang="en-IN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IN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"let row of </a:t>
                      </a:r>
                      <a:r>
                        <a:rPr lang="en-IN" sz="15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tableData</a:t>
                      </a:r>
                      <a:r>
                        <a:rPr lang="en-IN" sz="15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{{row.name}}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{{row.id}}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lang="en-IN" sz="15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IN" sz="15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&lt;/table&gt;</a:t>
                      </a:r>
                      <a:endParaRPr lang="en-IN" sz="15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009" marR="75009" marT="37505" marB="3750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7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276872"/>
            <a:ext cx="6457950" cy="410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552" y="1628800"/>
            <a:ext cx="756084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tableData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property is defined in the corresponding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component.ts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1533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Introducing virtual scrolling</a:t>
            </a:r>
          </a:p>
          <a:p>
            <a:pPr fontAlgn="base"/>
            <a:r>
              <a:rPr lang="en-IN" dirty="0"/>
              <a:t>The Angular CDK provides a </a:t>
            </a:r>
            <a:r>
              <a:rPr lang="en-IN" dirty="0">
                <a:hlinkClick r:id="rId2"/>
              </a:rPr>
              <a:t>scrolling component</a:t>
            </a:r>
            <a:r>
              <a:rPr lang="en-IN" dirty="0"/>
              <a:t>. We’re now going to add it to our plain table in 4 simple </a:t>
            </a:r>
            <a:r>
              <a:rPr lang="en-IN" dirty="0" smtClean="0"/>
              <a:t>steps.</a:t>
            </a:r>
          </a:p>
          <a:p>
            <a:pPr marL="114300" indent="0" fontAlgn="base">
              <a:buNone/>
            </a:pPr>
            <a:r>
              <a:rPr lang="en-IN" b="1" dirty="0" smtClean="0"/>
              <a:t>1. Add </a:t>
            </a:r>
            <a:r>
              <a:rPr lang="en-IN" b="1" dirty="0"/>
              <a:t>the </a:t>
            </a:r>
            <a:r>
              <a:rPr lang="en-IN" b="1" dirty="0" smtClean="0"/>
              <a:t>dependency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</a:p>
          <a:p>
            <a:pPr marL="11430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Add </a:t>
            </a:r>
            <a:r>
              <a:rPr lang="en-IN" b="1" dirty="0" err="1" smtClean="0"/>
              <a:t>ScrollingModule</a:t>
            </a:r>
            <a:endParaRPr lang="en-IN" b="1" dirty="0" smtClean="0"/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284984"/>
            <a:ext cx="6867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2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3. Add Scrolling Component</a:t>
            </a:r>
          </a:p>
          <a:p>
            <a:pPr fontAlgn="base"/>
            <a:r>
              <a:rPr lang="en-IN" dirty="0"/>
              <a:t>Step 2 is to add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element around the </a:t>
            </a:r>
            <a:r>
              <a:rPr lang="en-IN" dirty="0" err="1"/>
              <a:t>markup</a:t>
            </a:r>
            <a:r>
              <a:rPr lang="en-IN" dirty="0"/>
              <a:t> of your table. We need to provide the attribute </a:t>
            </a:r>
            <a:r>
              <a:rPr lang="en-IN" b="1" dirty="0"/>
              <a:t>[</a:t>
            </a:r>
            <a:r>
              <a:rPr lang="en-IN" b="1" dirty="0" err="1"/>
              <a:t>itemSize</a:t>
            </a:r>
            <a:r>
              <a:rPr lang="en-IN" b="1" dirty="0"/>
              <a:t>]=”</a:t>
            </a:r>
            <a:r>
              <a:rPr lang="en-IN" b="1" dirty="0" err="1"/>
              <a:t>heightOfRowInPx</a:t>
            </a:r>
            <a:r>
              <a:rPr lang="en-IN" b="1" dirty="0"/>
              <a:t>”</a:t>
            </a:r>
            <a:r>
              <a:rPr lang="en-IN" dirty="0"/>
              <a:t> that tells the scrolling component how high each row is.</a:t>
            </a:r>
          </a:p>
          <a:p>
            <a:pPr fontAlgn="base"/>
            <a:r>
              <a:rPr lang="en-IN" b="1" dirty="0"/>
              <a:t>4. replace *</a:t>
            </a:r>
            <a:r>
              <a:rPr lang="en-IN" b="1" dirty="0" err="1"/>
              <a:t>ngFor</a:t>
            </a:r>
            <a:r>
              <a:rPr lang="en-IN" b="1" dirty="0"/>
              <a:t> with *</a:t>
            </a:r>
            <a:r>
              <a:rPr lang="en-IN" b="1" dirty="0" err="1"/>
              <a:t>cdkVirtualFor</a:t>
            </a:r>
            <a:endParaRPr lang="en-IN" b="1" dirty="0"/>
          </a:p>
          <a:p>
            <a:pPr fontAlgn="base"/>
            <a:r>
              <a:rPr lang="en-IN" dirty="0"/>
              <a:t>instead of using </a:t>
            </a:r>
            <a:r>
              <a:rPr lang="en-IN" b="1" dirty="0"/>
              <a:t>*</a:t>
            </a:r>
            <a:r>
              <a:rPr lang="en-IN" b="1" dirty="0" err="1"/>
              <a:t>ngFor</a:t>
            </a:r>
            <a:r>
              <a:rPr lang="en-IN" dirty="0"/>
              <a:t> we’re going to use </a:t>
            </a:r>
            <a:r>
              <a:rPr lang="en-IN" b="1" dirty="0"/>
              <a:t>*</a:t>
            </a:r>
            <a:r>
              <a:rPr lang="en-IN" b="1" dirty="0" err="1"/>
              <a:t>cdkVirtualFor</a:t>
            </a:r>
            <a:r>
              <a:rPr lang="en-IN" dirty="0"/>
              <a:t> that is needed in order for the virtual scrolling to work as intended.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59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952625"/>
            <a:ext cx="61817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81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Result..</a:t>
            </a:r>
          </a:p>
          <a:p>
            <a:pPr fontAlgn="base"/>
            <a:r>
              <a:rPr lang="en-IN" dirty="0"/>
              <a:t>If we inspect the DOM changes after introducing the </a:t>
            </a:r>
            <a:r>
              <a:rPr lang="en-IN" b="1" dirty="0"/>
              <a:t>&lt;</a:t>
            </a:r>
            <a:r>
              <a:rPr lang="en-IN" b="1" dirty="0" err="1"/>
              <a:t>cdk</a:t>
            </a:r>
            <a:r>
              <a:rPr lang="en-IN" b="1" dirty="0"/>
              <a:t>-virtual-scroll-viewport&gt;</a:t>
            </a:r>
            <a:r>
              <a:rPr lang="en-IN" dirty="0"/>
              <a:t> we see that the browser is removing and adding DOM Nodes as we are scrolling.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2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IN" b="1" dirty="0"/>
              <a:t>4. Drag and Drop</a:t>
            </a:r>
          </a:p>
          <a:p>
            <a:pPr marL="114300" indent="0" fontAlgn="base">
              <a:buNone/>
            </a:pPr>
            <a:r>
              <a:rPr lang="en-IN" dirty="0" smtClean="0"/>
              <a:t> </a:t>
            </a:r>
            <a:r>
              <a:rPr lang="en-IN" dirty="0"/>
              <a:t> </a:t>
            </a:r>
            <a:r>
              <a:rPr lang="en-IN" dirty="0" smtClean="0"/>
              <a:t>  It </a:t>
            </a:r>
            <a:r>
              <a:rPr lang="en-IN" dirty="0"/>
              <a:t>comes with the feature of automatic rendering.</a:t>
            </a:r>
          </a:p>
          <a:p>
            <a:pPr marL="114300" indent="0" fontAlgn="base">
              <a:buNone/>
            </a:pPr>
            <a:r>
              <a:rPr lang="en-IN" b="1" dirty="0"/>
              <a:t>5.Bundle Budget</a:t>
            </a:r>
          </a:p>
          <a:p>
            <a:pPr marL="114300" indent="0" fontAlgn="base">
              <a:buNone/>
            </a:pPr>
            <a:r>
              <a:rPr lang="en-IN" dirty="0" smtClean="0"/>
              <a:t>  If </a:t>
            </a:r>
            <a:r>
              <a:rPr lang="en-IN" dirty="0"/>
              <a:t>the bundle size is more than 2MB, a warning message </a:t>
            </a:r>
            <a:r>
              <a:rPr lang="en-IN" dirty="0" smtClean="0"/>
              <a:t>provided </a:t>
            </a:r>
            <a:r>
              <a:rPr lang="en-IN" dirty="0"/>
              <a:t>and for above 5MB, an error will be given.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49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75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start with, we need to import the library with the below line of code </a:t>
            </a:r>
            <a:endParaRPr lang="en-IN" dirty="0" smtClean="0"/>
          </a:p>
          <a:p>
            <a:pPr lvl="8"/>
            <a:endParaRPr lang="en-IN" dirty="0" smtClean="0"/>
          </a:p>
          <a:p>
            <a:pPr lvl="8"/>
            <a:endParaRPr lang="en-IN" dirty="0"/>
          </a:p>
          <a:p>
            <a:pPr marL="2103120" lvl="8" indent="0">
              <a:buNone/>
            </a:pPr>
            <a:endParaRPr lang="en-I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4" y="2456892"/>
            <a:ext cx="6909339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51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 err="1"/>
              <a:t>BrowserAnimationsModule</a:t>
            </a:r>
            <a:r>
              <a:rPr lang="en-IN" dirty="0"/>
              <a:t> needs to be added to the import array in </a:t>
            </a:r>
            <a:r>
              <a:rPr lang="en-IN" b="1" dirty="0" err="1"/>
              <a:t>app.module.ts</a:t>
            </a:r>
            <a:r>
              <a:rPr lang="en-IN" dirty="0"/>
              <a:t> as shown below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61" y="2564904"/>
            <a:ext cx="6257925" cy="32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32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of Angular 7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Guards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1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588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88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 </a:t>
            </a:r>
            <a:r>
              <a:rPr lang="en-IN" b="1" dirty="0"/>
              <a:t>app.component.html</a:t>
            </a:r>
            <a:r>
              <a:rPr lang="en-IN" dirty="0"/>
              <a:t>, we have added the html elements, which are to be animated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Let us now see the </a:t>
            </a:r>
            <a:r>
              <a:rPr lang="en-IN" b="1" dirty="0" err="1"/>
              <a:t>app.component.ts</a:t>
            </a:r>
            <a:r>
              <a:rPr lang="en-IN" dirty="0"/>
              <a:t> where the animation is defined.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44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5904656" cy="465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84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to import the animation function that is to be used in the .</a:t>
            </a:r>
            <a:r>
              <a:rPr lang="en-IN" dirty="0" err="1"/>
              <a:t>ts</a:t>
            </a:r>
            <a:r>
              <a:rPr lang="en-IN" dirty="0"/>
              <a:t> </a:t>
            </a:r>
            <a:r>
              <a:rPr lang="en-IN" dirty="0" smtClean="0"/>
              <a:t>file </a:t>
            </a:r>
            <a:r>
              <a:rPr lang="en-IN" dirty="0"/>
              <a:t>as shown above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Here </a:t>
            </a:r>
            <a:r>
              <a:rPr lang="en-IN" dirty="0"/>
              <a:t>we have imported trigger, state, style, transition, and animate from @angular/animations.</a:t>
            </a:r>
          </a:p>
          <a:p>
            <a:pPr marL="114300" indent="0">
              <a:buNone/>
            </a:pPr>
            <a:r>
              <a:rPr lang="en-IN" dirty="0" smtClean="0"/>
              <a:t>    Now</a:t>
            </a:r>
            <a:r>
              <a:rPr lang="en-IN" dirty="0"/>
              <a:t>, we will add the animations property to the @Component () decorator −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34" y="2357437"/>
            <a:ext cx="61281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1700"/>
            <a:ext cx="6120680" cy="166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31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/>
          <a:lstStyle/>
          <a:p>
            <a:r>
              <a:rPr lang="en-IN" dirty="0"/>
              <a:t>Let us now see the .html file to see how the transition function works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There is a style property added in the @component directive, which centrally aligns the div. Let us consider the following example to understand the same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83197"/>
            <a:ext cx="37909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5688632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25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Here, a special character [``] is used to add styles to the html element, if any. For the div, we have given the animation name defined in the </a:t>
            </a:r>
            <a:r>
              <a:rPr lang="en-IN" b="1" dirty="0" err="1"/>
              <a:t>app.component.ts</a:t>
            </a:r>
            <a:r>
              <a:rPr lang="en-IN" dirty="0"/>
              <a:t> file.</a:t>
            </a:r>
          </a:p>
          <a:p>
            <a:r>
              <a:rPr lang="en-IN" dirty="0"/>
              <a:t>On the click of a button it calls the animate function, which is defined in the </a:t>
            </a:r>
            <a:r>
              <a:rPr lang="en-IN" b="1" dirty="0" err="1"/>
              <a:t>app.component.ts</a:t>
            </a:r>
            <a:r>
              <a:rPr lang="en-IN" dirty="0"/>
              <a:t> file as follows −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04867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08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how the output in the browser </a:t>
            </a:r>
            <a:r>
              <a:rPr lang="en-IN" b="1" dirty="0"/>
              <a:t>(http://localhost:4200/)</a:t>
            </a:r>
            <a:r>
              <a:rPr lang="en-IN" dirty="0"/>
              <a:t> will look like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05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Materials offer a lot of built-in modules for your project. Features such as autocomplete, </a:t>
            </a:r>
            <a:r>
              <a:rPr lang="en-IN" dirty="0" err="1"/>
              <a:t>datepicker</a:t>
            </a:r>
            <a:r>
              <a:rPr lang="en-IN" dirty="0"/>
              <a:t>, slider, menus, grids, and toolbar are available for use with materials in Angular 7</a:t>
            </a:r>
            <a:r>
              <a:rPr lang="en-IN" dirty="0" smtClean="0"/>
              <a:t>.</a:t>
            </a:r>
          </a:p>
          <a:p>
            <a:r>
              <a:rPr lang="en-IN" dirty="0"/>
              <a:t>To use materials, we need to import the package. Angular 2 also has all the above features but they are available as part of the </a:t>
            </a:r>
            <a:r>
              <a:rPr lang="en-IN" b="1" dirty="0"/>
              <a:t>@angular/core module</a:t>
            </a:r>
            <a:r>
              <a:rPr lang="en-IN" dirty="0"/>
              <a:t>. From Angular 4, Materials module has been made available with a separate module @angular/materials. This helps the user to import only the required materials in their project</a:t>
            </a:r>
            <a:r>
              <a:rPr lang="en-IN" dirty="0" smtClean="0"/>
              <a:t>.</a:t>
            </a:r>
          </a:p>
          <a:p>
            <a:r>
              <a:rPr lang="en-IN" dirty="0"/>
              <a:t>Following is the command to add materials to your project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589240"/>
            <a:ext cx="54006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967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now import the modules in the parent module - </a:t>
            </a:r>
            <a:r>
              <a:rPr lang="en-IN" b="1" dirty="0" err="1"/>
              <a:t>app.module.ts</a:t>
            </a:r>
            <a:r>
              <a:rPr lang="en-IN" dirty="0"/>
              <a:t> as shown below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79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lstStyle/>
          <a:p>
            <a:r>
              <a:rPr lang="en-IN" dirty="0"/>
              <a:t>In the above file, we have imported the following modules from </a:t>
            </a:r>
            <a:r>
              <a:rPr lang="en-IN" b="1" dirty="0"/>
              <a:t>@angular/materials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/>
              <a:t>And the same is used in the imports array as shown below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60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Angular 7?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</a:p>
        </p:txBody>
      </p:sp>
    </p:spTree>
    <p:extLst>
      <p:ext uri="{BB962C8B-B14F-4D97-AF65-F5344CB8AC3E}">
        <p14:creationId xmlns:p14="http://schemas.microsoft.com/office/powerpoint/2010/main" val="337837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app.component.ts</a:t>
            </a:r>
            <a:r>
              <a:rPr lang="en-IN" dirty="0"/>
              <a:t> is as shown below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Let us now add the material-</a:t>
            </a:r>
            <a:r>
              <a:rPr lang="en-IN" dirty="0" err="1"/>
              <a:t>css</a:t>
            </a:r>
            <a:r>
              <a:rPr lang="en-IN" dirty="0"/>
              <a:t> support in </a:t>
            </a:r>
            <a:r>
              <a:rPr lang="en-IN" b="1" dirty="0"/>
              <a:t>styles.css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09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menu, </a:t>
            </a:r>
            <a:r>
              <a:rPr lang="en-IN" b="1" dirty="0"/>
              <a:t>&lt;mat-menu&gt;&lt;/mat-menu&gt;</a:t>
            </a:r>
            <a:r>
              <a:rPr lang="en-IN" dirty="0"/>
              <a:t> is used. The </a:t>
            </a:r>
            <a:r>
              <a:rPr lang="en-IN" b="1" dirty="0"/>
              <a:t>file</a:t>
            </a:r>
            <a:r>
              <a:rPr lang="en-IN" dirty="0"/>
              <a:t> and </a:t>
            </a:r>
            <a:r>
              <a:rPr lang="en-IN" b="1" dirty="0"/>
              <a:t>Save As</a:t>
            </a:r>
            <a:r>
              <a:rPr lang="en-IN" dirty="0"/>
              <a:t> items are added to the button under mat-menu. There is a main button added </a:t>
            </a:r>
            <a:r>
              <a:rPr lang="en-IN" b="1" dirty="0"/>
              <a:t>Menu</a:t>
            </a:r>
            <a:r>
              <a:rPr lang="en-IN" dirty="0"/>
              <a:t>. The reference of the same is given the </a:t>
            </a:r>
            <a:r>
              <a:rPr lang="en-IN" b="1" dirty="0"/>
              <a:t>&lt;mat-menu&gt;</a:t>
            </a:r>
            <a:r>
              <a:rPr lang="en-IN" dirty="0"/>
              <a:t> by using </a:t>
            </a:r>
            <a:r>
              <a:rPr lang="en-IN" b="1" dirty="0"/>
              <a:t>[</a:t>
            </a:r>
            <a:r>
              <a:rPr lang="en-IN" b="1" dirty="0" err="1"/>
              <a:t>matMenuTriggerFor</a:t>
            </a:r>
            <a:r>
              <a:rPr lang="en-IN" b="1" dirty="0"/>
              <a:t>]="menu"</a:t>
            </a:r>
            <a:r>
              <a:rPr lang="en-IN" dirty="0"/>
              <a:t> and using the menu with </a:t>
            </a:r>
            <a:r>
              <a:rPr lang="en-IN" b="1" dirty="0"/>
              <a:t># in&lt;mat-menu</a:t>
            </a:r>
            <a:r>
              <a:rPr lang="en-IN" b="1" dirty="0" smtClean="0"/>
              <a:t>&gt;</a:t>
            </a:r>
            <a:r>
              <a:rPr lang="en-IN" dirty="0" smtClean="0"/>
              <a:t>.</a:t>
            </a:r>
          </a:p>
          <a:p>
            <a:r>
              <a:rPr lang="en-IN" dirty="0"/>
              <a:t>The below image is displayed in the browser −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211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0405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1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 of Angular7.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TypeScript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8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Angular7…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176" y="1600200"/>
            <a:ext cx="424604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05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6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Commads</a:t>
            </a:r>
            <a:r>
              <a:rPr lang="en-IN" dirty="0" smtClean="0"/>
              <a:t> used in Angular7 projects…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132265"/>
              </p:ext>
            </p:extLst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Sr.No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lang="en-IN" sz="13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00" b="1" dirty="0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lang="en-IN" sz="13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lang="en-IN" sz="1300" dirty="0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03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 fontAlgn="base">
              <a:lnSpc>
                <a:spcPct val="150000"/>
              </a:lnSpc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88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160</TotalTime>
  <Words>623</Words>
  <Application>Microsoft Office PowerPoint</Application>
  <PresentationFormat>On-screen Show (4:3)</PresentationFormat>
  <Paragraphs>141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inherit</vt:lpstr>
      <vt:lpstr>Times New Roman</vt:lpstr>
      <vt:lpstr>Wingdings</vt:lpstr>
      <vt:lpstr>Adjacency</vt:lpstr>
      <vt:lpstr>ANGULAR 7 FEATURES</vt:lpstr>
      <vt:lpstr>OBJECTIVE:</vt:lpstr>
      <vt:lpstr>What is Angular 7?</vt:lpstr>
      <vt:lpstr>Prerequisites of Angular7.</vt:lpstr>
      <vt:lpstr>Features of Angular7…</vt:lpstr>
      <vt:lpstr>PowerPoint Presentation</vt:lpstr>
      <vt:lpstr>Commads used in Angular7 projects…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7 FEATURES</dc:title>
  <dc:creator>NEW</dc:creator>
  <cp:lastModifiedBy>SRI RAM</cp:lastModifiedBy>
  <cp:revision>12</cp:revision>
  <dcterms:created xsi:type="dcterms:W3CDTF">2020-03-25T17:38:36Z</dcterms:created>
  <dcterms:modified xsi:type="dcterms:W3CDTF">2020-03-26T09:02:48Z</dcterms:modified>
</cp:coreProperties>
</file>