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3" r:id="rId5"/>
    <p:sldId id="286" r:id="rId6"/>
    <p:sldId id="260" r:id="rId7"/>
    <p:sldId id="261" r:id="rId8"/>
    <p:sldId id="295" r:id="rId9"/>
    <p:sldId id="262" r:id="rId10"/>
    <p:sldId id="288" r:id="rId11"/>
    <p:sldId id="289" r:id="rId12"/>
    <p:sldId id="285" r:id="rId13"/>
    <p:sldId id="291" r:id="rId14"/>
    <p:sldId id="292" r:id="rId15"/>
    <p:sldId id="293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794" autoAdjust="0"/>
  </p:normalViewPr>
  <p:slideViewPr>
    <p:cSldViewPr snapToGrid="0">
      <p:cViewPr>
        <p:scale>
          <a:sx n="50" d="100"/>
          <a:sy n="50" d="100"/>
        </p:scale>
        <p:origin x="1934" y="82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8/17/2023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869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5195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2617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928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1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4259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18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347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450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673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78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</a:t>
            </a:r>
            <a:br>
              <a:rPr lang="en-US" noProof="0" dirty="0"/>
            </a:br>
            <a:r>
              <a:rPr lang="en-US" noProof="0" dirty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3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0217185-E5C5-4AFF-8253-EEBFB8579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3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</p:grp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0068D01-FE13-4665-982C-206182381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Image">
    <p:bg bwMode="grayWhite"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chemeClr val="accent3">
                <a:lumMod val="50000"/>
              </a:schemeClr>
            </a:gs>
            <a:gs pos="76000">
              <a:schemeClr val="accent3">
                <a:lumMod val="7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accent3">
                <a:lumMod val="50000"/>
              </a:schemeClr>
            </a:gs>
            <a:gs pos="76000">
              <a:schemeClr val="accent3">
                <a:lumMod val="7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Image">
    <p:bg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3968188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508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508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584325"/>
            <a:ext cx="5508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152525"/>
            <a:ext cx="5508000" cy="3587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C1DA787-0E72-4002-921D-E78F824CC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gradFill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98D57CD-4838-4ABE-97CB-358D8A393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551B3958-3394-4790-BE99-52664DBCD31E}"/>
              </a:ext>
            </a:extLst>
          </p:cNvPr>
          <p:cNvSpPr>
            <a:spLocks noChangeAspect="1"/>
          </p:cNvSpPr>
          <p:nvPr userDrawn="1"/>
        </p:nvSpPr>
        <p:spPr>
          <a:xfrm>
            <a:off x="4656428" y="2651872"/>
            <a:ext cx="791896" cy="2303810"/>
          </a:xfrm>
          <a:custGeom>
            <a:avLst/>
            <a:gdLst>
              <a:gd name="connsiteX0" fmla="*/ 323315 w 791896"/>
              <a:gd name="connsiteY0" fmla="*/ 0 h 2303810"/>
              <a:gd name="connsiteX1" fmla="*/ 331046 w 791896"/>
              <a:gd name="connsiteY1" fmla="*/ 12386 h 2303810"/>
              <a:gd name="connsiteX2" fmla="*/ 317496 w 791896"/>
              <a:gd name="connsiteY2" fmla="*/ 31199 h 2303810"/>
              <a:gd name="connsiteX3" fmla="*/ 295541 w 791896"/>
              <a:gd name="connsiteY3" fmla="*/ 68105 h 2303810"/>
              <a:gd name="connsiteX4" fmla="*/ 308915 w 791896"/>
              <a:gd name="connsiteY4" fmla="*/ 46930 h 2303810"/>
              <a:gd name="connsiteX5" fmla="*/ 327508 w 791896"/>
              <a:gd name="connsiteY5" fmla="*/ 19756 h 2303810"/>
              <a:gd name="connsiteX6" fmla="*/ 331763 w 791896"/>
              <a:gd name="connsiteY6" fmla="*/ 13536 h 2303810"/>
              <a:gd name="connsiteX7" fmla="*/ 339476 w 791896"/>
              <a:gd name="connsiteY7" fmla="*/ 25894 h 2303810"/>
              <a:gd name="connsiteX8" fmla="*/ 375261 w 791896"/>
              <a:gd name="connsiteY8" fmla="*/ 102568 h 2303810"/>
              <a:gd name="connsiteX9" fmla="*/ 311775 w 791896"/>
              <a:gd name="connsiteY9" fmla="*/ 217118 h 2303810"/>
              <a:gd name="connsiteX10" fmla="*/ 334658 w 791896"/>
              <a:gd name="connsiteY10" fmla="*/ 178505 h 2303810"/>
              <a:gd name="connsiteX11" fmla="*/ 361831 w 791896"/>
              <a:gd name="connsiteY11" fmla="*/ 137029 h 2303810"/>
              <a:gd name="connsiteX12" fmla="*/ 379066 w 791896"/>
              <a:gd name="connsiteY12" fmla="*/ 110723 h 2303810"/>
              <a:gd name="connsiteX13" fmla="*/ 452722 w 791896"/>
              <a:gd name="connsiteY13" fmla="*/ 268540 h 2303810"/>
              <a:gd name="connsiteX14" fmla="*/ 605751 w 791896"/>
              <a:gd name="connsiteY14" fmla="*/ 1077491 h 2303810"/>
              <a:gd name="connsiteX15" fmla="*/ 605022 w 791896"/>
              <a:gd name="connsiteY15" fmla="*/ 1091915 h 2303810"/>
              <a:gd name="connsiteX16" fmla="*/ 624710 w 791896"/>
              <a:gd name="connsiteY16" fmla="*/ 1094727 h 2303810"/>
              <a:gd name="connsiteX17" fmla="*/ 643668 w 791896"/>
              <a:gd name="connsiteY17" fmla="*/ 1108516 h 2303810"/>
              <a:gd name="connsiteX18" fmla="*/ 652287 w 791896"/>
              <a:gd name="connsiteY18" fmla="*/ 1155051 h 2303810"/>
              <a:gd name="connsiteX19" fmla="*/ 685034 w 791896"/>
              <a:gd name="connsiteY19" fmla="*/ 1210206 h 2303810"/>
              <a:gd name="connsiteX20" fmla="*/ 698824 w 791896"/>
              <a:gd name="connsiteY20" fmla="*/ 1211460 h 2303810"/>
              <a:gd name="connsiteX21" fmla="*/ 698824 w 791896"/>
              <a:gd name="connsiteY21" fmla="*/ 1198142 h 2303810"/>
              <a:gd name="connsiteX22" fmla="*/ 712836 w 791896"/>
              <a:gd name="connsiteY22" fmla="*/ 1159220 h 2303810"/>
              <a:gd name="connsiteX23" fmla="*/ 712611 w 791896"/>
              <a:gd name="connsiteY23" fmla="*/ 1151606 h 2303810"/>
              <a:gd name="connsiteX24" fmla="*/ 726400 w 791896"/>
              <a:gd name="connsiteY24" fmla="*/ 1105068 h 2303810"/>
              <a:gd name="connsiteX25" fmla="*/ 745360 w 791896"/>
              <a:gd name="connsiteY25" fmla="*/ 1105068 h 2303810"/>
              <a:gd name="connsiteX26" fmla="*/ 774660 w 791896"/>
              <a:gd name="connsiteY26" fmla="*/ 1086110 h 2303810"/>
              <a:gd name="connsiteX27" fmla="*/ 778107 w 791896"/>
              <a:gd name="connsiteY27" fmla="*/ 1161947 h 2303810"/>
              <a:gd name="connsiteX28" fmla="*/ 769490 w 791896"/>
              <a:gd name="connsiteY28" fmla="*/ 1198142 h 2303810"/>
              <a:gd name="connsiteX29" fmla="*/ 759149 w 791896"/>
              <a:gd name="connsiteY29" fmla="*/ 1232613 h 2303810"/>
              <a:gd name="connsiteX30" fmla="*/ 753977 w 791896"/>
              <a:gd name="connsiteY30" fmla="*/ 1289492 h 2303810"/>
              <a:gd name="connsiteX31" fmla="*/ 752254 w 791896"/>
              <a:gd name="connsiteY31" fmla="*/ 1318792 h 2303810"/>
              <a:gd name="connsiteX32" fmla="*/ 748807 w 791896"/>
              <a:gd name="connsiteY32" fmla="*/ 1348094 h 2303810"/>
              <a:gd name="connsiteX33" fmla="*/ 741457 w 791896"/>
              <a:gd name="connsiteY33" fmla="*/ 1352994 h 2303810"/>
              <a:gd name="connsiteX34" fmla="*/ 741913 w 791896"/>
              <a:gd name="connsiteY34" fmla="*/ 1354986 h 2303810"/>
              <a:gd name="connsiteX35" fmla="*/ 748954 w 791896"/>
              <a:gd name="connsiteY35" fmla="*/ 1350293 h 2303810"/>
              <a:gd name="connsiteX36" fmla="*/ 752254 w 791896"/>
              <a:gd name="connsiteY36" fmla="*/ 1322239 h 2303810"/>
              <a:gd name="connsiteX37" fmla="*/ 753977 w 791896"/>
              <a:gd name="connsiteY37" fmla="*/ 1292939 h 2303810"/>
              <a:gd name="connsiteX38" fmla="*/ 759149 w 791896"/>
              <a:gd name="connsiteY38" fmla="*/ 1236060 h 2303810"/>
              <a:gd name="connsiteX39" fmla="*/ 769490 w 791896"/>
              <a:gd name="connsiteY39" fmla="*/ 1201589 h 2303810"/>
              <a:gd name="connsiteX40" fmla="*/ 778107 w 791896"/>
              <a:gd name="connsiteY40" fmla="*/ 1165395 h 2303810"/>
              <a:gd name="connsiteX41" fmla="*/ 791896 w 791896"/>
              <a:gd name="connsiteY41" fmla="*/ 1175736 h 2303810"/>
              <a:gd name="connsiteX42" fmla="*/ 790173 w 791896"/>
              <a:gd name="connsiteY42" fmla="*/ 1201589 h 2303810"/>
              <a:gd name="connsiteX43" fmla="*/ 786726 w 791896"/>
              <a:gd name="connsiteY43" fmla="*/ 1227443 h 2303810"/>
              <a:gd name="connsiteX44" fmla="*/ 785002 w 791896"/>
              <a:gd name="connsiteY44" fmla="*/ 1275704 h 2303810"/>
              <a:gd name="connsiteX45" fmla="*/ 781554 w 791896"/>
              <a:gd name="connsiteY45" fmla="*/ 1332581 h 2303810"/>
              <a:gd name="connsiteX46" fmla="*/ 772937 w 791896"/>
              <a:gd name="connsiteY46" fmla="*/ 1392907 h 2303810"/>
              <a:gd name="connsiteX47" fmla="*/ 762596 w 791896"/>
              <a:gd name="connsiteY47" fmla="*/ 1456679 h 2303810"/>
              <a:gd name="connsiteX48" fmla="*/ 750530 w 791896"/>
              <a:gd name="connsiteY48" fmla="*/ 1518727 h 2303810"/>
              <a:gd name="connsiteX49" fmla="*/ 728124 w 791896"/>
              <a:gd name="connsiteY49" fmla="*/ 1649719 h 2303810"/>
              <a:gd name="connsiteX50" fmla="*/ 707441 w 791896"/>
              <a:gd name="connsiteY50" fmla="*/ 1661785 h 2303810"/>
              <a:gd name="connsiteX51" fmla="*/ 681587 w 791896"/>
              <a:gd name="connsiteY51" fmla="*/ 1737623 h 2303810"/>
              <a:gd name="connsiteX52" fmla="*/ 674692 w 791896"/>
              <a:gd name="connsiteY52" fmla="*/ 1810013 h 2303810"/>
              <a:gd name="connsiteX53" fmla="*/ 671245 w 791896"/>
              <a:gd name="connsiteY53" fmla="*/ 1820355 h 2303810"/>
              <a:gd name="connsiteX54" fmla="*/ 641945 w 791896"/>
              <a:gd name="connsiteY54" fmla="*/ 1899639 h 2303810"/>
              <a:gd name="connsiteX55" fmla="*/ 633327 w 791896"/>
              <a:gd name="connsiteY55" fmla="*/ 1906534 h 2303810"/>
              <a:gd name="connsiteX56" fmla="*/ 597132 w 791896"/>
              <a:gd name="connsiteY56" fmla="*/ 1990988 h 2303810"/>
              <a:gd name="connsiteX57" fmla="*/ 635051 w 791896"/>
              <a:gd name="connsiteY57" fmla="*/ 1906534 h 2303810"/>
              <a:gd name="connsiteX58" fmla="*/ 643668 w 791896"/>
              <a:gd name="connsiteY58" fmla="*/ 1899639 h 2303810"/>
              <a:gd name="connsiteX59" fmla="*/ 588513 w 791896"/>
              <a:gd name="connsiteY59" fmla="*/ 2056484 h 2303810"/>
              <a:gd name="connsiteX60" fmla="*/ 559214 w 791896"/>
              <a:gd name="connsiteY60" fmla="*/ 2071997 h 2303810"/>
              <a:gd name="connsiteX61" fmla="*/ 553137 w 791896"/>
              <a:gd name="connsiteY61" fmla="*/ 2084152 h 2303810"/>
              <a:gd name="connsiteX62" fmla="*/ 554044 w 791896"/>
              <a:gd name="connsiteY62" fmla="*/ 2085784 h 2303810"/>
              <a:gd name="connsiteX63" fmla="*/ 560938 w 791896"/>
              <a:gd name="connsiteY63" fmla="*/ 2071996 h 2303810"/>
              <a:gd name="connsiteX64" fmla="*/ 590238 w 791896"/>
              <a:gd name="connsiteY64" fmla="*/ 2056484 h 2303810"/>
              <a:gd name="connsiteX65" fmla="*/ 569555 w 791896"/>
              <a:gd name="connsiteY65" fmla="*/ 2115086 h 2303810"/>
              <a:gd name="connsiteX66" fmla="*/ 531636 w 791896"/>
              <a:gd name="connsiteY66" fmla="*/ 2184029 h 2303810"/>
              <a:gd name="connsiteX67" fmla="*/ 512678 w 791896"/>
              <a:gd name="connsiteY67" fmla="*/ 2218501 h 2303810"/>
              <a:gd name="connsiteX68" fmla="*/ 491995 w 791896"/>
              <a:gd name="connsiteY68" fmla="*/ 2252972 h 2303810"/>
              <a:gd name="connsiteX69" fmla="*/ 476482 w 791896"/>
              <a:gd name="connsiteY69" fmla="*/ 2278825 h 2303810"/>
              <a:gd name="connsiteX70" fmla="*/ 465282 w 791896"/>
              <a:gd name="connsiteY70" fmla="*/ 2303810 h 2303810"/>
              <a:gd name="connsiteX71" fmla="*/ 390435 w 791896"/>
              <a:gd name="connsiteY71" fmla="*/ 2210761 h 2303810"/>
              <a:gd name="connsiteX72" fmla="*/ 388540 w 791896"/>
              <a:gd name="connsiteY72" fmla="*/ 2207971 h 2303810"/>
              <a:gd name="connsiteX73" fmla="*/ 405816 w 791896"/>
              <a:gd name="connsiteY73" fmla="*/ 2177135 h 2303810"/>
              <a:gd name="connsiteX74" fmla="*/ 452352 w 791896"/>
              <a:gd name="connsiteY74" fmla="*/ 2094403 h 2303810"/>
              <a:gd name="connsiteX75" fmla="*/ 469587 w 791896"/>
              <a:gd name="connsiteY75" fmla="*/ 2063379 h 2303810"/>
              <a:gd name="connsiteX76" fmla="*/ 483376 w 791896"/>
              <a:gd name="connsiteY76" fmla="*/ 2034079 h 2303810"/>
              <a:gd name="connsiteX77" fmla="*/ 505783 w 791896"/>
              <a:gd name="connsiteY77" fmla="*/ 1978924 h 2303810"/>
              <a:gd name="connsiteX78" fmla="*/ 554044 w 791896"/>
              <a:gd name="connsiteY78" fmla="*/ 1873785 h 2303810"/>
              <a:gd name="connsiteX79" fmla="*/ 573002 w 791896"/>
              <a:gd name="connsiteY79" fmla="*/ 1803119 h 2303810"/>
              <a:gd name="connsiteX80" fmla="*/ 619540 w 791896"/>
              <a:gd name="connsiteY80" fmla="*/ 1661785 h 2303810"/>
              <a:gd name="connsiteX81" fmla="*/ 640223 w 791896"/>
              <a:gd name="connsiteY81" fmla="*/ 1551476 h 2303810"/>
              <a:gd name="connsiteX82" fmla="*/ 667800 w 791896"/>
              <a:gd name="connsiteY82" fmla="*/ 1418760 h 2303810"/>
              <a:gd name="connsiteX83" fmla="*/ 674018 w 791896"/>
              <a:gd name="connsiteY83" fmla="*/ 1395448 h 2303810"/>
              <a:gd name="connsiteX84" fmla="*/ 669523 w 791896"/>
              <a:gd name="connsiteY84" fmla="*/ 1394630 h 2303810"/>
              <a:gd name="connsiteX85" fmla="*/ 671245 w 791896"/>
              <a:gd name="connsiteY85" fmla="*/ 1351541 h 2303810"/>
              <a:gd name="connsiteX86" fmla="*/ 672163 w 791896"/>
              <a:gd name="connsiteY86" fmla="*/ 1348329 h 2303810"/>
              <a:gd name="connsiteX87" fmla="*/ 670959 w 791896"/>
              <a:gd name="connsiteY87" fmla="*/ 1348396 h 2303810"/>
              <a:gd name="connsiteX88" fmla="*/ 668779 w 791896"/>
              <a:gd name="connsiteY88" fmla="*/ 1348517 h 2303810"/>
              <a:gd name="connsiteX89" fmla="*/ 669523 w 791896"/>
              <a:gd name="connsiteY89" fmla="*/ 1356711 h 2303810"/>
              <a:gd name="connsiteX90" fmla="*/ 667800 w 791896"/>
              <a:gd name="connsiteY90" fmla="*/ 1399801 h 2303810"/>
              <a:gd name="connsiteX91" fmla="*/ 660906 w 791896"/>
              <a:gd name="connsiteY91" fmla="*/ 1425654 h 2303810"/>
              <a:gd name="connsiteX92" fmla="*/ 619540 w 791896"/>
              <a:gd name="connsiteY92" fmla="*/ 1491150 h 2303810"/>
              <a:gd name="connsiteX93" fmla="*/ 609198 w 791896"/>
              <a:gd name="connsiteY93" fmla="*/ 1548029 h 2303810"/>
              <a:gd name="connsiteX94" fmla="*/ 598857 w 791896"/>
              <a:gd name="connsiteY94" fmla="*/ 1566988 h 2303810"/>
              <a:gd name="connsiteX95" fmla="*/ 581621 w 791896"/>
              <a:gd name="connsiteY95" fmla="*/ 1649719 h 2303810"/>
              <a:gd name="connsiteX96" fmla="*/ 562661 w 791896"/>
              <a:gd name="connsiteY96" fmla="*/ 1715215 h 2303810"/>
              <a:gd name="connsiteX97" fmla="*/ 541978 w 791896"/>
              <a:gd name="connsiteY97" fmla="*/ 1778989 h 2303810"/>
              <a:gd name="connsiteX98" fmla="*/ 529914 w 791896"/>
              <a:gd name="connsiteY98" fmla="*/ 1828972 h 2303810"/>
              <a:gd name="connsiteX99" fmla="*/ 516125 w 791896"/>
              <a:gd name="connsiteY99" fmla="*/ 1880679 h 2303810"/>
              <a:gd name="connsiteX100" fmla="*/ 527121 w 791896"/>
              <a:gd name="connsiteY100" fmla="*/ 1863574 h 2303810"/>
              <a:gd name="connsiteX101" fmla="*/ 536808 w 791896"/>
              <a:gd name="connsiteY101" fmla="*/ 1827247 h 2303810"/>
              <a:gd name="connsiteX102" fmla="*/ 545425 w 791896"/>
              <a:gd name="connsiteY102" fmla="*/ 1775540 h 2303810"/>
              <a:gd name="connsiteX103" fmla="*/ 566108 w 791896"/>
              <a:gd name="connsiteY103" fmla="*/ 1711768 h 2303810"/>
              <a:gd name="connsiteX104" fmla="*/ 585068 w 791896"/>
              <a:gd name="connsiteY104" fmla="*/ 1646272 h 2303810"/>
              <a:gd name="connsiteX105" fmla="*/ 602304 w 791896"/>
              <a:gd name="connsiteY105" fmla="*/ 1563540 h 2303810"/>
              <a:gd name="connsiteX106" fmla="*/ 612645 w 791896"/>
              <a:gd name="connsiteY106" fmla="*/ 1544580 h 2303810"/>
              <a:gd name="connsiteX107" fmla="*/ 622987 w 791896"/>
              <a:gd name="connsiteY107" fmla="*/ 1487703 h 2303810"/>
              <a:gd name="connsiteX108" fmla="*/ 664353 w 791896"/>
              <a:gd name="connsiteY108" fmla="*/ 1422207 h 2303810"/>
              <a:gd name="connsiteX109" fmla="*/ 636776 w 791896"/>
              <a:gd name="connsiteY109" fmla="*/ 1554922 h 2303810"/>
              <a:gd name="connsiteX110" fmla="*/ 616093 w 791896"/>
              <a:gd name="connsiteY110" fmla="*/ 1665231 h 2303810"/>
              <a:gd name="connsiteX111" fmla="*/ 569555 w 791896"/>
              <a:gd name="connsiteY111" fmla="*/ 1806564 h 2303810"/>
              <a:gd name="connsiteX112" fmla="*/ 560348 w 791896"/>
              <a:gd name="connsiteY112" fmla="*/ 1820885 h 2303810"/>
              <a:gd name="connsiteX113" fmla="*/ 556412 w 791896"/>
              <a:gd name="connsiteY113" fmla="*/ 1842330 h 2303810"/>
              <a:gd name="connsiteX114" fmla="*/ 543702 w 791896"/>
              <a:gd name="connsiteY114" fmla="*/ 1878956 h 2303810"/>
              <a:gd name="connsiteX115" fmla="*/ 495442 w 791896"/>
              <a:gd name="connsiteY115" fmla="*/ 1984094 h 2303810"/>
              <a:gd name="connsiteX116" fmla="*/ 473034 w 791896"/>
              <a:gd name="connsiteY116" fmla="*/ 2039248 h 2303810"/>
              <a:gd name="connsiteX117" fmla="*/ 459246 w 791896"/>
              <a:gd name="connsiteY117" fmla="*/ 2068550 h 2303810"/>
              <a:gd name="connsiteX118" fmla="*/ 442010 w 791896"/>
              <a:gd name="connsiteY118" fmla="*/ 2099575 h 2303810"/>
              <a:gd name="connsiteX119" fmla="*/ 395474 w 791896"/>
              <a:gd name="connsiteY119" fmla="*/ 2182306 h 2303810"/>
              <a:gd name="connsiteX120" fmla="*/ 384460 w 791896"/>
              <a:gd name="connsiteY120" fmla="*/ 2201965 h 2303810"/>
              <a:gd name="connsiteX121" fmla="*/ 366366 w 791896"/>
              <a:gd name="connsiteY121" fmla="*/ 2175324 h 2303810"/>
              <a:gd name="connsiteX122" fmla="*/ 385983 w 791896"/>
              <a:gd name="connsiteY122" fmla="*/ 2146987 h 2303810"/>
              <a:gd name="connsiteX123" fmla="*/ 392027 w 791896"/>
              <a:gd name="connsiteY123" fmla="*/ 2139216 h 2303810"/>
              <a:gd name="connsiteX124" fmla="*/ 392890 w 791896"/>
              <a:gd name="connsiteY124" fmla="*/ 2137010 h 2303810"/>
              <a:gd name="connsiteX125" fmla="*/ 385983 w 791896"/>
              <a:gd name="connsiteY125" fmla="*/ 2146987 h 2303810"/>
              <a:gd name="connsiteX126" fmla="*/ 369405 w 791896"/>
              <a:gd name="connsiteY126" fmla="*/ 2168302 h 2303810"/>
              <a:gd name="connsiteX127" fmla="*/ 365656 w 791896"/>
              <a:gd name="connsiteY127" fmla="*/ 2174279 h 2303810"/>
              <a:gd name="connsiteX128" fmla="*/ 342348 w 791896"/>
              <a:gd name="connsiteY128" fmla="*/ 2139962 h 2303810"/>
              <a:gd name="connsiteX129" fmla="*/ 353460 w 791896"/>
              <a:gd name="connsiteY129" fmla="*/ 2118317 h 2303810"/>
              <a:gd name="connsiteX130" fmla="*/ 386855 w 791896"/>
              <a:gd name="connsiteY130" fmla="*/ 2044418 h 2303810"/>
              <a:gd name="connsiteX131" fmla="*/ 455799 w 791896"/>
              <a:gd name="connsiteY131" fmla="*/ 1887573 h 2303810"/>
              <a:gd name="connsiteX132" fmla="*/ 476051 w 791896"/>
              <a:gd name="connsiteY132" fmla="*/ 1823800 h 2303810"/>
              <a:gd name="connsiteX133" fmla="*/ 482661 w 791896"/>
              <a:gd name="connsiteY133" fmla="*/ 1798854 h 2303810"/>
              <a:gd name="connsiteX134" fmla="*/ 432378 w 791896"/>
              <a:gd name="connsiteY134" fmla="*/ 1936237 h 2303810"/>
              <a:gd name="connsiteX135" fmla="*/ 336746 w 791896"/>
              <a:gd name="connsiteY135" fmla="*/ 2131714 h 2303810"/>
              <a:gd name="connsiteX136" fmla="*/ 312848 w 791896"/>
              <a:gd name="connsiteY136" fmla="*/ 2096527 h 2303810"/>
              <a:gd name="connsiteX137" fmla="*/ 241698 w 791896"/>
              <a:gd name="connsiteY137" fmla="*/ 1970494 h 2303810"/>
              <a:gd name="connsiteX138" fmla="*/ 130146 w 791896"/>
              <a:gd name="connsiteY138" fmla="*/ 1695903 h 2303810"/>
              <a:gd name="connsiteX139" fmla="*/ 65788 w 791896"/>
              <a:gd name="connsiteY139" fmla="*/ 1428464 h 2303810"/>
              <a:gd name="connsiteX140" fmla="*/ 57207 w 791896"/>
              <a:gd name="connsiteY140" fmla="*/ 1366967 h 2303810"/>
              <a:gd name="connsiteX141" fmla="*/ 50057 w 791896"/>
              <a:gd name="connsiteY141" fmla="*/ 1309760 h 2303810"/>
              <a:gd name="connsiteX142" fmla="*/ 44336 w 791896"/>
              <a:gd name="connsiteY142" fmla="*/ 1256845 h 2303810"/>
              <a:gd name="connsiteX143" fmla="*/ 41476 w 791896"/>
              <a:gd name="connsiteY143" fmla="*/ 1232532 h 2303810"/>
              <a:gd name="connsiteX144" fmla="*/ 40045 w 791896"/>
              <a:gd name="connsiteY144" fmla="*/ 1209649 h 2303810"/>
              <a:gd name="connsiteX145" fmla="*/ 34324 w 791896"/>
              <a:gd name="connsiteY145" fmla="*/ 1130991 h 2303810"/>
              <a:gd name="connsiteX146" fmla="*/ 30034 w 791896"/>
              <a:gd name="connsiteY146" fmla="*/ 1079505 h 2303810"/>
              <a:gd name="connsiteX147" fmla="*/ 23599 w 791896"/>
              <a:gd name="connsiteY147" fmla="*/ 1058411 h 2303810"/>
              <a:gd name="connsiteX148" fmla="*/ 12872 w 791896"/>
              <a:gd name="connsiteY148" fmla="*/ 1073785 h 2303810"/>
              <a:gd name="connsiteX149" fmla="*/ 62927 w 791896"/>
              <a:gd name="connsiteY149" fmla="*/ 1517134 h 2303810"/>
              <a:gd name="connsiteX150" fmla="*/ 200223 w 791896"/>
              <a:gd name="connsiteY150" fmla="*/ 1927589 h 2303810"/>
              <a:gd name="connsiteX151" fmla="*/ 307485 w 791896"/>
              <a:gd name="connsiteY151" fmla="*/ 2122091 h 2303810"/>
              <a:gd name="connsiteX152" fmla="*/ 327552 w 791896"/>
              <a:gd name="connsiteY152" fmla="*/ 2150508 h 2303810"/>
              <a:gd name="connsiteX153" fmla="*/ 326603 w 791896"/>
              <a:gd name="connsiteY153" fmla="*/ 2152447 h 2303810"/>
              <a:gd name="connsiteX154" fmla="*/ 318895 w 791896"/>
              <a:gd name="connsiteY154" fmla="*/ 2164633 h 2303810"/>
              <a:gd name="connsiteX155" fmla="*/ 289505 w 791896"/>
              <a:gd name="connsiteY155" fmla="*/ 2123617 h 2303810"/>
              <a:gd name="connsiteX156" fmla="*/ 169363 w 791896"/>
              <a:gd name="connsiteY156" fmla="*/ 1898316 h 2303810"/>
              <a:gd name="connsiteX157" fmla="*/ 133618 w 791896"/>
              <a:gd name="connsiteY157" fmla="*/ 1809378 h 2303810"/>
              <a:gd name="connsiteX158" fmla="*/ 128715 w 791896"/>
              <a:gd name="connsiteY158" fmla="*/ 1791725 h 2303810"/>
              <a:gd name="connsiteX159" fmla="*/ 118704 w 791896"/>
              <a:gd name="connsiteY159" fmla="*/ 1760261 h 2303810"/>
              <a:gd name="connsiteX160" fmla="*/ 97251 w 791896"/>
              <a:gd name="connsiteY160" fmla="*/ 1698764 h 2303810"/>
              <a:gd name="connsiteX161" fmla="*/ 78660 w 791896"/>
              <a:gd name="connsiteY161" fmla="*/ 1637267 h 2303810"/>
              <a:gd name="connsiteX162" fmla="*/ 67167 w 791896"/>
              <a:gd name="connsiteY162" fmla="*/ 1592343 h 2303810"/>
              <a:gd name="connsiteX163" fmla="*/ 42792 w 791896"/>
              <a:gd name="connsiteY163" fmla="*/ 1477612 h 2303810"/>
              <a:gd name="connsiteX164" fmla="*/ 28603 w 791896"/>
              <a:gd name="connsiteY164" fmla="*/ 1388420 h 2303810"/>
              <a:gd name="connsiteX165" fmla="*/ 21453 w 791896"/>
              <a:gd name="connsiteY165" fmla="*/ 1325493 h 2303810"/>
              <a:gd name="connsiteX166" fmla="*/ 17162 w 791896"/>
              <a:gd name="connsiteY166" fmla="*/ 1262566 h 2303810"/>
              <a:gd name="connsiteX167" fmla="*/ 14302 w 791896"/>
              <a:gd name="connsiteY167" fmla="*/ 1231102 h 2303810"/>
              <a:gd name="connsiteX168" fmla="*/ 12872 w 791896"/>
              <a:gd name="connsiteY168" fmla="*/ 1199639 h 2303810"/>
              <a:gd name="connsiteX169" fmla="*/ 10012 w 791896"/>
              <a:gd name="connsiteY169" fmla="*/ 1138141 h 2303810"/>
              <a:gd name="connsiteX170" fmla="*/ 17520 w 791896"/>
              <a:gd name="connsiteY170" fmla="*/ 903774 h 2303810"/>
              <a:gd name="connsiteX171" fmla="*/ 38928 w 791896"/>
              <a:gd name="connsiteY171" fmla="*/ 702431 h 2303810"/>
              <a:gd name="connsiteX172" fmla="*/ 38614 w 791896"/>
              <a:gd name="connsiteY172" fmla="*/ 703374 h 2303810"/>
              <a:gd name="connsiteX173" fmla="*/ 0 w 791896"/>
              <a:gd name="connsiteY173" fmla="*/ 1063774 h 2303810"/>
              <a:gd name="connsiteX174" fmla="*/ 157318 w 791896"/>
              <a:gd name="connsiteY174" fmla="*/ 321521 h 2303810"/>
              <a:gd name="connsiteX175" fmla="*/ 238836 w 791896"/>
              <a:gd name="connsiteY175" fmla="*/ 142751 h 2303810"/>
              <a:gd name="connsiteX176" fmla="*/ 291886 w 791896"/>
              <a:gd name="connsiteY176" fmla="*/ 48181 h 2303810"/>
              <a:gd name="connsiteX177" fmla="*/ 323315 w 791896"/>
              <a:gd name="connsiteY177" fmla="*/ 0 h 2303810"/>
              <a:gd name="connsiteX178" fmla="*/ 296223 w 791896"/>
              <a:gd name="connsiteY178" fmla="*/ 73499 h 2303810"/>
              <a:gd name="connsiteX179" fmla="*/ 291993 w 791896"/>
              <a:gd name="connsiteY179" fmla="*/ 74071 h 2303810"/>
              <a:gd name="connsiteX180" fmla="*/ 226502 w 791896"/>
              <a:gd name="connsiteY180" fmla="*/ 184159 h 2303810"/>
              <a:gd name="connsiteX181" fmla="*/ 87418 w 791896"/>
              <a:gd name="connsiteY181" fmla="*/ 516895 h 2303810"/>
              <a:gd name="connsiteX182" fmla="*/ 47497 w 791896"/>
              <a:gd name="connsiteY182" fmla="*/ 671472 h 2303810"/>
              <a:gd name="connsiteX183" fmla="*/ 49876 w 791896"/>
              <a:gd name="connsiteY183" fmla="*/ 664938 h 2303810"/>
              <a:gd name="connsiteX184" fmla="*/ 58638 w 791896"/>
              <a:gd name="connsiteY184" fmla="*/ 639016 h 2303810"/>
              <a:gd name="connsiteX185" fmla="*/ 153028 w 791896"/>
              <a:gd name="connsiteY185" fmla="*/ 367286 h 2303810"/>
              <a:gd name="connsiteX186" fmla="*/ 268870 w 791896"/>
              <a:gd name="connsiteY186" fmla="*/ 125588 h 2303810"/>
              <a:gd name="connsiteX187" fmla="*/ 296223 w 791896"/>
              <a:gd name="connsiteY187" fmla="*/ 73499 h 2303810"/>
              <a:gd name="connsiteX188" fmla="*/ 650562 w 791896"/>
              <a:gd name="connsiteY188" fmla="*/ 1220547 h 2303810"/>
              <a:gd name="connsiteX189" fmla="*/ 639267 w 791896"/>
              <a:gd name="connsiteY189" fmla="*/ 1247245 h 2303810"/>
              <a:gd name="connsiteX190" fmla="*/ 635051 w 791896"/>
              <a:gd name="connsiteY190" fmla="*/ 1286045 h 2303810"/>
              <a:gd name="connsiteX191" fmla="*/ 629613 w 791896"/>
              <a:gd name="connsiteY191" fmla="*/ 1267919 h 2303810"/>
              <a:gd name="connsiteX192" fmla="*/ 627625 w 791896"/>
              <a:gd name="connsiteY192" fmla="*/ 1270478 h 2303810"/>
              <a:gd name="connsiteX193" fmla="*/ 633328 w 791896"/>
              <a:gd name="connsiteY193" fmla="*/ 1289492 h 2303810"/>
              <a:gd name="connsiteX194" fmla="*/ 629881 w 791896"/>
              <a:gd name="connsiteY194" fmla="*/ 1317070 h 2303810"/>
              <a:gd name="connsiteX195" fmla="*/ 636776 w 791896"/>
              <a:gd name="connsiteY195" fmla="*/ 1339475 h 2303810"/>
              <a:gd name="connsiteX196" fmla="*/ 642119 w 791896"/>
              <a:gd name="connsiteY196" fmla="*/ 1339178 h 2303810"/>
              <a:gd name="connsiteX197" fmla="*/ 638498 w 791896"/>
              <a:gd name="connsiteY197" fmla="*/ 1327409 h 2303810"/>
              <a:gd name="connsiteX198" fmla="*/ 641945 w 791896"/>
              <a:gd name="connsiteY198" fmla="*/ 1299832 h 2303810"/>
              <a:gd name="connsiteX199" fmla="*/ 650562 w 791896"/>
              <a:gd name="connsiteY199" fmla="*/ 1220547 h 2303810"/>
              <a:gd name="connsiteX200" fmla="*/ 724677 w 791896"/>
              <a:gd name="connsiteY200" fmla="*/ 1294662 h 2303810"/>
              <a:gd name="connsiteX201" fmla="*/ 714336 w 791896"/>
              <a:gd name="connsiteY201" fmla="*/ 1317070 h 2303810"/>
              <a:gd name="connsiteX202" fmla="*/ 711965 w 791896"/>
              <a:gd name="connsiteY202" fmla="*/ 1364036 h 2303810"/>
              <a:gd name="connsiteX203" fmla="*/ 710889 w 791896"/>
              <a:gd name="connsiteY203" fmla="*/ 1408418 h 2303810"/>
              <a:gd name="connsiteX204" fmla="*/ 693653 w 791896"/>
              <a:gd name="connsiteY204" fmla="*/ 1461454 h 2303810"/>
              <a:gd name="connsiteX205" fmla="*/ 693653 w 791896"/>
              <a:gd name="connsiteY205" fmla="*/ 1467512 h 2303810"/>
              <a:gd name="connsiteX206" fmla="*/ 714336 w 791896"/>
              <a:gd name="connsiteY206" fmla="*/ 1408418 h 2303810"/>
              <a:gd name="connsiteX207" fmla="*/ 717783 w 791896"/>
              <a:gd name="connsiteY207" fmla="*/ 1317068 h 2303810"/>
              <a:gd name="connsiteX208" fmla="*/ 725819 w 791896"/>
              <a:gd name="connsiteY208" fmla="*/ 1299658 h 2303810"/>
              <a:gd name="connsiteX209" fmla="*/ 724677 w 791896"/>
              <a:gd name="connsiteY209" fmla="*/ 1294662 h 2303810"/>
              <a:gd name="connsiteX210" fmla="*/ 709164 w 791896"/>
              <a:gd name="connsiteY210" fmla="*/ 1311898 h 2303810"/>
              <a:gd name="connsiteX211" fmla="*/ 689093 w 791896"/>
              <a:gd name="connsiteY211" fmla="*/ 1395525 h 2303810"/>
              <a:gd name="connsiteX212" fmla="*/ 689095 w 791896"/>
              <a:gd name="connsiteY212" fmla="*/ 1395525 h 2303810"/>
              <a:gd name="connsiteX213" fmla="*/ 709166 w 791896"/>
              <a:gd name="connsiteY213" fmla="*/ 1311900 h 2303810"/>
              <a:gd name="connsiteX214" fmla="*/ 709164 w 791896"/>
              <a:gd name="connsiteY214" fmla="*/ 1311898 h 2303810"/>
              <a:gd name="connsiteX215" fmla="*/ 459716 w 791896"/>
              <a:gd name="connsiteY215" fmla="*/ 1965619 h 2303810"/>
              <a:gd name="connsiteX216" fmla="*/ 417880 w 791896"/>
              <a:gd name="connsiteY216" fmla="*/ 2039248 h 2303810"/>
              <a:gd name="connsiteX217" fmla="*/ 417111 w 791896"/>
              <a:gd name="connsiteY217" fmla="*/ 2041018 h 2303810"/>
              <a:gd name="connsiteX218" fmla="*/ 459246 w 791896"/>
              <a:gd name="connsiteY218" fmla="*/ 1966858 h 2303810"/>
              <a:gd name="connsiteX219" fmla="*/ 459716 w 791896"/>
              <a:gd name="connsiteY219" fmla="*/ 1965619 h 2303810"/>
              <a:gd name="connsiteX220" fmla="*/ 687526 w 791896"/>
              <a:gd name="connsiteY220" fmla="*/ 1544122 h 2303810"/>
              <a:gd name="connsiteX221" fmla="*/ 686907 w 791896"/>
              <a:gd name="connsiteY221" fmla="*/ 1547171 h 2303810"/>
              <a:gd name="connsiteX222" fmla="*/ 691928 w 791896"/>
              <a:gd name="connsiteY222" fmla="*/ 1553199 h 2303810"/>
              <a:gd name="connsiteX223" fmla="*/ 707441 w 791896"/>
              <a:gd name="connsiteY223" fmla="*/ 1570435 h 2303810"/>
              <a:gd name="connsiteX224" fmla="*/ 717783 w 791896"/>
              <a:gd name="connsiteY224" fmla="*/ 1563540 h 2303810"/>
              <a:gd name="connsiteX225" fmla="*/ 718043 w 791896"/>
              <a:gd name="connsiteY225" fmla="*/ 1562218 h 2303810"/>
              <a:gd name="connsiteX226" fmla="*/ 710889 w 791896"/>
              <a:gd name="connsiteY226" fmla="*/ 1566988 h 2303810"/>
              <a:gd name="connsiteX227" fmla="*/ 693653 w 791896"/>
              <a:gd name="connsiteY227" fmla="*/ 1551475 h 2303810"/>
              <a:gd name="connsiteX228" fmla="*/ 687526 w 791896"/>
              <a:gd name="connsiteY228" fmla="*/ 1544122 h 230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</a:cxnLst>
            <a:rect l="l" t="t" r="r" b="b"/>
            <a:pathLst>
              <a:path w="791896" h="2303810">
                <a:moveTo>
                  <a:pt x="323315" y="0"/>
                </a:moveTo>
                <a:lnTo>
                  <a:pt x="331046" y="12386"/>
                </a:lnTo>
                <a:lnTo>
                  <a:pt x="317496" y="31199"/>
                </a:lnTo>
                <a:lnTo>
                  <a:pt x="295541" y="68105"/>
                </a:lnTo>
                <a:lnTo>
                  <a:pt x="308915" y="46930"/>
                </a:lnTo>
                <a:cubicBezTo>
                  <a:pt x="314635" y="38349"/>
                  <a:pt x="321787" y="29768"/>
                  <a:pt x="327508" y="19756"/>
                </a:cubicBezTo>
                <a:lnTo>
                  <a:pt x="331763" y="13536"/>
                </a:lnTo>
                <a:lnTo>
                  <a:pt x="339476" y="25894"/>
                </a:lnTo>
                <a:lnTo>
                  <a:pt x="375261" y="102568"/>
                </a:lnTo>
                <a:lnTo>
                  <a:pt x="311775" y="217118"/>
                </a:lnTo>
                <a:cubicBezTo>
                  <a:pt x="318927" y="205677"/>
                  <a:pt x="326077" y="192806"/>
                  <a:pt x="334658" y="178505"/>
                </a:cubicBezTo>
                <a:cubicBezTo>
                  <a:pt x="343239" y="165632"/>
                  <a:pt x="351820" y="151331"/>
                  <a:pt x="361831" y="137029"/>
                </a:cubicBezTo>
                <a:lnTo>
                  <a:pt x="379066" y="110723"/>
                </a:lnTo>
                <a:lnTo>
                  <a:pt x="452722" y="268540"/>
                </a:lnTo>
                <a:cubicBezTo>
                  <a:pt x="551492" y="519020"/>
                  <a:pt x="605751" y="791919"/>
                  <a:pt x="605751" y="1077491"/>
                </a:cubicBezTo>
                <a:lnTo>
                  <a:pt x="605022" y="1091915"/>
                </a:lnTo>
                <a:lnTo>
                  <a:pt x="624710" y="1094727"/>
                </a:lnTo>
                <a:cubicBezTo>
                  <a:pt x="631604" y="1099897"/>
                  <a:pt x="636774" y="1103344"/>
                  <a:pt x="643668" y="1108516"/>
                </a:cubicBezTo>
                <a:cubicBezTo>
                  <a:pt x="645393" y="1127474"/>
                  <a:pt x="648840" y="1132646"/>
                  <a:pt x="652287" y="1155051"/>
                </a:cubicBezTo>
                <a:cubicBezTo>
                  <a:pt x="662628" y="1175734"/>
                  <a:pt x="674692" y="1192970"/>
                  <a:pt x="685034" y="1210206"/>
                </a:cubicBezTo>
                <a:lnTo>
                  <a:pt x="698824" y="1211460"/>
                </a:lnTo>
                <a:lnTo>
                  <a:pt x="698824" y="1198142"/>
                </a:lnTo>
                <a:lnTo>
                  <a:pt x="712836" y="1159220"/>
                </a:lnTo>
                <a:lnTo>
                  <a:pt x="712611" y="1151606"/>
                </a:lnTo>
                <a:cubicBezTo>
                  <a:pt x="717783" y="1099899"/>
                  <a:pt x="721230" y="1101621"/>
                  <a:pt x="726400" y="1105068"/>
                </a:cubicBezTo>
                <a:cubicBezTo>
                  <a:pt x="733294" y="1103346"/>
                  <a:pt x="740189" y="1103346"/>
                  <a:pt x="745360" y="1105068"/>
                </a:cubicBezTo>
                <a:cubicBezTo>
                  <a:pt x="755702" y="1098174"/>
                  <a:pt x="764319" y="1089557"/>
                  <a:pt x="774660" y="1086110"/>
                </a:cubicBezTo>
                <a:cubicBezTo>
                  <a:pt x="776385" y="1111963"/>
                  <a:pt x="776385" y="1134370"/>
                  <a:pt x="778107" y="1161947"/>
                </a:cubicBezTo>
                <a:cubicBezTo>
                  <a:pt x="774660" y="1174012"/>
                  <a:pt x="772937" y="1186077"/>
                  <a:pt x="769490" y="1198142"/>
                </a:cubicBezTo>
                <a:cubicBezTo>
                  <a:pt x="766043" y="1210208"/>
                  <a:pt x="762596" y="1222272"/>
                  <a:pt x="759149" y="1232613"/>
                </a:cubicBezTo>
                <a:cubicBezTo>
                  <a:pt x="757424" y="1251574"/>
                  <a:pt x="755702" y="1270532"/>
                  <a:pt x="753977" y="1289492"/>
                </a:cubicBezTo>
                <a:lnTo>
                  <a:pt x="752254" y="1318792"/>
                </a:lnTo>
                <a:cubicBezTo>
                  <a:pt x="750530" y="1329134"/>
                  <a:pt x="750530" y="1337752"/>
                  <a:pt x="748807" y="1348094"/>
                </a:cubicBezTo>
                <a:lnTo>
                  <a:pt x="741457" y="1352994"/>
                </a:lnTo>
                <a:lnTo>
                  <a:pt x="741913" y="1354986"/>
                </a:lnTo>
                <a:lnTo>
                  <a:pt x="748954" y="1350293"/>
                </a:lnTo>
                <a:lnTo>
                  <a:pt x="752254" y="1322239"/>
                </a:lnTo>
                <a:lnTo>
                  <a:pt x="753977" y="1292939"/>
                </a:lnTo>
                <a:cubicBezTo>
                  <a:pt x="755702" y="1273979"/>
                  <a:pt x="757424" y="1255021"/>
                  <a:pt x="759149" y="1236060"/>
                </a:cubicBezTo>
                <a:cubicBezTo>
                  <a:pt x="762596" y="1225719"/>
                  <a:pt x="766043" y="1213655"/>
                  <a:pt x="769490" y="1201589"/>
                </a:cubicBezTo>
                <a:cubicBezTo>
                  <a:pt x="772937" y="1189525"/>
                  <a:pt x="776385" y="1177459"/>
                  <a:pt x="778107" y="1165395"/>
                </a:cubicBezTo>
                <a:cubicBezTo>
                  <a:pt x="783279" y="1168842"/>
                  <a:pt x="786726" y="1172289"/>
                  <a:pt x="791896" y="1175736"/>
                </a:cubicBezTo>
                <a:cubicBezTo>
                  <a:pt x="791896" y="1184353"/>
                  <a:pt x="791896" y="1192972"/>
                  <a:pt x="790173" y="1201589"/>
                </a:cubicBezTo>
                <a:cubicBezTo>
                  <a:pt x="788449" y="1210208"/>
                  <a:pt x="788449" y="1218825"/>
                  <a:pt x="786726" y="1227443"/>
                </a:cubicBezTo>
                <a:cubicBezTo>
                  <a:pt x="785002" y="1244679"/>
                  <a:pt x="783279" y="1260190"/>
                  <a:pt x="785002" y="1275704"/>
                </a:cubicBezTo>
                <a:cubicBezTo>
                  <a:pt x="783279" y="1292939"/>
                  <a:pt x="783279" y="1311898"/>
                  <a:pt x="781554" y="1332581"/>
                </a:cubicBezTo>
                <a:cubicBezTo>
                  <a:pt x="778107" y="1351541"/>
                  <a:pt x="776385" y="1372224"/>
                  <a:pt x="772937" y="1392907"/>
                </a:cubicBezTo>
                <a:cubicBezTo>
                  <a:pt x="769490" y="1413590"/>
                  <a:pt x="767766" y="1434273"/>
                  <a:pt x="762596" y="1456679"/>
                </a:cubicBezTo>
                <a:cubicBezTo>
                  <a:pt x="759149" y="1477362"/>
                  <a:pt x="753977" y="1498044"/>
                  <a:pt x="750530" y="1518727"/>
                </a:cubicBezTo>
                <a:cubicBezTo>
                  <a:pt x="738466" y="1565265"/>
                  <a:pt x="741913" y="1580776"/>
                  <a:pt x="728124" y="1649719"/>
                </a:cubicBezTo>
                <a:cubicBezTo>
                  <a:pt x="721230" y="1653167"/>
                  <a:pt x="714336" y="1656614"/>
                  <a:pt x="707441" y="1661785"/>
                </a:cubicBezTo>
                <a:cubicBezTo>
                  <a:pt x="700547" y="1685916"/>
                  <a:pt x="690206" y="1713493"/>
                  <a:pt x="681587" y="1737623"/>
                </a:cubicBezTo>
                <a:cubicBezTo>
                  <a:pt x="669523" y="1777264"/>
                  <a:pt x="678140" y="1782436"/>
                  <a:pt x="674692" y="1810013"/>
                </a:cubicBezTo>
                <a:cubicBezTo>
                  <a:pt x="672970" y="1813460"/>
                  <a:pt x="671245" y="1818630"/>
                  <a:pt x="671245" y="1820355"/>
                </a:cubicBezTo>
                <a:cubicBezTo>
                  <a:pt x="660904" y="1847932"/>
                  <a:pt x="650562" y="1875509"/>
                  <a:pt x="641945" y="1899639"/>
                </a:cubicBezTo>
                <a:cubicBezTo>
                  <a:pt x="638498" y="1903087"/>
                  <a:pt x="636774" y="1904809"/>
                  <a:pt x="633327" y="1906534"/>
                </a:cubicBezTo>
                <a:cubicBezTo>
                  <a:pt x="621262" y="1934111"/>
                  <a:pt x="609196" y="1963411"/>
                  <a:pt x="597132" y="1990988"/>
                </a:cubicBezTo>
                <a:cubicBezTo>
                  <a:pt x="610921" y="1963411"/>
                  <a:pt x="622985" y="1934111"/>
                  <a:pt x="635051" y="1906534"/>
                </a:cubicBezTo>
                <a:cubicBezTo>
                  <a:pt x="638498" y="1903087"/>
                  <a:pt x="640221" y="1903087"/>
                  <a:pt x="643668" y="1899639"/>
                </a:cubicBezTo>
                <a:cubicBezTo>
                  <a:pt x="629879" y="1973752"/>
                  <a:pt x="607474" y="2020290"/>
                  <a:pt x="588513" y="2056484"/>
                </a:cubicBezTo>
                <a:lnTo>
                  <a:pt x="559214" y="2071997"/>
                </a:lnTo>
                <a:lnTo>
                  <a:pt x="553137" y="2084152"/>
                </a:lnTo>
                <a:lnTo>
                  <a:pt x="554044" y="2085784"/>
                </a:lnTo>
                <a:cubicBezTo>
                  <a:pt x="555766" y="2082337"/>
                  <a:pt x="557491" y="2077167"/>
                  <a:pt x="560938" y="2071996"/>
                </a:cubicBezTo>
                <a:cubicBezTo>
                  <a:pt x="569555" y="2068548"/>
                  <a:pt x="579896" y="2063379"/>
                  <a:pt x="590238" y="2056484"/>
                </a:cubicBezTo>
                <a:cubicBezTo>
                  <a:pt x="591962" y="2075443"/>
                  <a:pt x="578174" y="2099573"/>
                  <a:pt x="569555" y="2115086"/>
                </a:cubicBezTo>
                <a:cubicBezTo>
                  <a:pt x="557491" y="2139216"/>
                  <a:pt x="543702" y="2161622"/>
                  <a:pt x="531636" y="2184029"/>
                </a:cubicBezTo>
                <a:cubicBezTo>
                  <a:pt x="524742" y="2196093"/>
                  <a:pt x="519572" y="2206435"/>
                  <a:pt x="512678" y="2218501"/>
                </a:cubicBezTo>
                <a:cubicBezTo>
                  <a:pt x="505783" y="2230565"/>
                  <a:pt x="498889" y="2240906"/>
                  <a:pt x="491995" y="2252972"/>
                </a:cubicBezTo>
                <a:cubicBezTo>
                  <a:pt x="486823" y="2259867"/>
                  <a:pt x="483376" y="2268484"/>
                  <a:pt x="476482" y="2278825"/>
                </a:cubicBezTo>
                <a:lnTo>
                  <a:pt x="465282" y="2303810"/>
                </a:lnTo>
                <a:lnTo>
                  <a:pt x="390435" y="2210761"/>
                </a:lnTo>
                <a:lnTo>
                  <a:pt x="388540" y="2207971"/>
                </a:lnTo>
                <a:lnTo>
                  <a:pt x="405816" y="2177135"/>
                </a:lnTo>
                <a:cubicBezTo>
                  <a:pt x="421327" y="2151282"/>
                  <a:pt x="436840" y="2120258"/>
                  <a:pt x="452352" y="2094403"/>
                </a:cubicBezTo>
                <a:cubicBezTo>
                  <a:pt x="459246" y="2084061"/>
                  <a:pt x="464418" y="2073720"/>
                  <a:pt x="469587" y="2063379"/>
                </a:cubicBezTo>
                <a:cubicBezTo>
                  <a:pt x="474759" y="2053037"/>
                  <a:pt x="478206" y="2042696"/>
                  <a:pt x="483376" y="2034079"/>
                </a:cubicBezTo>
                <a:cubicBezTo>
                  <a:pt x="491995" y="2015118"/>
                  <a:pt x="498889" y="1996160"/>
                  <a:pt x="505783" y="1978924"/>
                </a:cubicBezTo>
                <a:cubicBezTo>
                  <a:pt x="519572" y="1942728"/>
                  <a:pt x="531636" y="1908256"/>
                  <a:pt x="554044" y="1873785"/>
                </a:cubicBezTo>
                <a:cubicBezTo>
                  <a:pt x="569555" y="1846208"/>
                  <a:pt x="566108" y="1825525"/>
                  <a:pt x="573002" y="1803119"/>
                </a:cubicBezTo>
                <a:cubicBezTo>
                  <a:pt x="591962" y="1756581"/>
                  <a:pt x="604027" y="1710046"/>
                  <a:pt x="619540" y="1661785"/>
                </a:cubicBezTo>
                <a:cubicBezTo>
                  <a:pt x="612645" y="1647997"/>
                  <a:pt x="636776" y="1592842"/>
                  <a:pt x="640223" y="1551476"/>
                </a:cubicBezTo>
                <a:cubicBezTo>
                  <a:pt x="650564" y="1508386"/>
                  <a:pt x="659181" y="1463573"/>
                  <a:pt x="667800" y="1418760"/>
                </a:cubicBezTo>
                <a:lnTo>
                  <a:pt x="674018" y="1395448"/>
                </a:lnTo>
                <a:lnTo>
                  <a:pt x="669523" y="1394630"/>
                </a:lnTo>
                <a:cubicBezTo>
                  <a:pt x="671245" y="1380841"/>
                  <a:pt x="671245" y="1368777"/>
                  <a:pt x="671245" y="1351541"/>
                </a:cubicBezTo>
                <a:lnTo>
                  <a:pt x="672163" y="1348329"/>
                </a:lnTo>
                <a:lnTo>
                  <a:pt x="670959" y="1348396"/>
                </a:lnTo>
                <a:lnTo>
                  <a:pt x="668779" y="1348517"/>
                </a:lnTo>
                <a:lnTo>
                  <a:pt x="669523" y="1356711"/>
                </a:lnTo>
                <a:cubicBezTo>
                  <a:pt x="669523" y="1372224"/>
                  <a:pt x="669523" y="1384288"/>
                  <a:pt x="667800" y="1399801"/>
                </a:cubicBezTo>
                <a:cubicBezTo>
                  <a:pt x="666075" y="1408418"/>
                  <a:pt x="664353" y="1415313"/>
                  <a:pt x="660906" y="1425654"/>
                </a:cubicBezTo>
                <a:cubicBezTo>
                  <a:pt x="647117" y="1448062"/>
                  <a:pt x="633328" y="1470467"/>
                  <a:pt x="619540" y="1491150"/>
                </a:cubicBezTo>
                <a:cubicBezTo>
                  <a:pt x="616093" y="1511833"/>
                  <a:pt x="614368" y="1529069"/>
                  <a:pt x="609198" y="1548029"/>
                </a:cubicBezTo>
                <a:lnTo>
                  <a:pt x="598857" y="1566988"/>
                </a:lnTo>
                <a:cubicBezTo>
                  <a:pt x="593685" y="1594565"/>
                  <a:pt x="588515" y="1620420"/>
                  <a:pt x="581621" y="1649719"/>
                </a:cubicBezTo>
                <a:cubicBezTo>
                  <a:pt x="574727" y="1672127"/>
                  <a:pt x="569555" y="1692810"/>
                  <a:pt x="562661" y="1715215"/>
                </a:cubicBezTo>
                <a:cubicBezTo>
                  <a:pt x="555766" y="1737623"/>
                  <a:pt x="550597" y="1758306"/>
                  <a:pt x="541978" y="1778989"/>
                </a:cubicBezTo>
                <a:cubicBezTo>
                  <a:pt x="538531" y="1796225"/>
                  <a:pt x="535083" y="1811736"/>
                  <a:pt x="529914" y="1828972"/>
                </a:cubicBezTo>
                <a:cubicBezTo>
                  <a:pt x="526466" y="1846208"/>
                  <a:pt x="523019" y="1863443"/>
                  <a:pt x="516125" y="1880679"/>
                </a:cubicBezTo>
                <a:lnTo>
                  <a:pt x="527121" y="1863574"/>
                </a:lnTo>
                <a:lnTo>
                  <a:pt x="536808" y="1827247"/>
                </a:lnTo>
                <a:cubicBezTo>
                  <a:pt x="538531" y="1808289"/>
                  <a:pt x="541978" y="1792776"/>
                  <a:pt x="545425" y="1775540"/>
                </a:cubicBezTo>
                <a:cubicBezTo>
                  <a:pt x="552319" y="1754857"/>
                  <a:pt x="559214" y="1732451"/>
                  <a:pt x="566108" y="1711768"/>
                </a:cubicBezTo>
                <a:cubicBezTo>
                  <a:pt x="573002" y="1689361"/>
                  <a:pt x="578174" y="1668678"/>
                  <a:pt x="585068" y="1646272"/>
                </a:cubicBezTo>
                <a:cubicBezTo>
                  <a:pt x="591962" y="1618695"/>
                  <a:pt x="595410" y="1592840"/>
                  <a:pt x="602304" y="1563540"/>
                </a:cubicBezTo>
                <a:lnTo>
                  <a:pt x="612645" y="1544580"/>
                </a:lnTo>
                <a:cubicBezTo>
                  <a:pt x="617815" y="1525622"/>
                  <a:pt x="619540" y="1508386"/>
                  <a:pt x="622987" y="1487703"/>
                </a:cubicBezTo>
                <a:cubicBezTo>
                  <a:pt x="636776" y="1465296"/>
                  <a:pt x="650564" y="1444613"/>
                  <a:pt x="664353" y="1422207"/>
                </a:cubicBezTo>
                <a:cubicBezTo>
                  <a:pt x="655734" y="1467020"/>
                  <a:pt x="647117" y="1510109"/>
                  <a:pt x="636776" y="1554922"/>
                </a:cubicBezTo>
                <a:cubicBezTo>
                  <a:pt x="633328" y="1596288"/>
                  <a:pt x="609198" y="1653167"/>
                  <a:pt x="616093" y="1665231"/>
                </a:cubicBezTo>
                <a:cubicBezTo>
                  <a:pt x="600579" y="1713491"/>
                  <a:pt x="586791" y="1760029"/>
                  <a:pt x="569555" y="1806564"/>
                </a:cubicBezTo>
                <a:lnTo>
                  <a:pt x="560348" y="1820885"/>
                </a:lnTo>
                <a:lnTo>
                  <a:pt x="556412" y="1842330"/>
                </a:lnTo>
                <a:cubicBezTo>
                  <a:pt x="554474" y="1853534"/>
                  <a:pt x="551458" y="1865168"/>
                  <a:pt x="543702" y="1878956"/>
                </a:cubicBezTo>
                <a:cubicBezTo>
                  <a:pt x="519572" y="1913428"/>
                  <a:pt x="507506" y="1947900"/>
                  <a:pt x="495442" y="1984094"/>
                </a:cubicBezTo>
                <a:cubicBezTo>
                  <a:pt x="488548" y="2001330"/>
                  <a:pt x="481653" y="2020290"/>
                  <a:pt x="473034" y="2039248"/>
                </a:cubicBezTo>
                <a:cubicBezTo>
                  <a:pt x="469587" y="2049590"/>
                  <a:pt x="464418" y="2058209"/>
                  <a:pt x="459246" y="2068550"/>
                </a:cubicBezTo>
                <a:cubicBezTo>
                  <a:pt x="454076" y="2078892"/>
                  <a:pt x="448904" y="2089233"/>
                  <a:pt x="442010" y="2099575"/>
                </a:cubicBezTo>
                <a:cubicBezTo>
                  <a:pt x="426499" y="2127152"/>
                  <a:pt x="410986" y="2156452"/>
                  <a:pt x="395474" y="2182306"/>
                </a:cubicBezTo>
                <a:lnTo>
                  <a:pt x="384460" y="2201965"/>
                </a:lnTo>
                <a:lnTo>
                  <a:pt x="366366" y="2175324"/>
                </a:lnTo>
                <a:lnTo>
                  <a:pt x="385983" y="2146987"/>
                </a:lnTo>
                <a:lnTo>
                  <a:pt x="392027" y="2139216"/>
                </a:lnTo>
                <a:lnTo>
                  <a:pt x="392890" y="2137010"/>
                </a:lnTo>
                <a:lnTo>
                  <a:pt x="385983" y="2146987"/>
                </a:lnTo>
                <a:lnTo>
                  <a:pt x="369405" y="2168302"/>
                </a:lnTo>
                <a:lnTo>
                  <a:pt x="365656" y="2174279"/>
                </a:lnTo>
                <a:lnTo>
                  <a:pt x="342348" y="2139962"/>
                </a:lnTo>
                <a:lnTo>
                  <a:pt x="353460" y="2118317"/>
                </a:lnTo>
                <a:cubicBezTo>
                  <a:pt x="364879" y="2093972"/>
                  <a:pt x="375651" y="2069411"/>
                  <a:pt x="386855" y="2044418"/>
                </a:cubicBezTo>
                <a:cubicBezTo>
                  <a:pt x="407538" y="1994435"/>
                  <a:pt x="429944" y="1944451"/>
                  <a:pt x="455799" y="1887573"/>
                </a:cubicBezTo>
                <a:cubicBezTo>
                  <a:pt x="458385" y="1872062"/>
                  <a:pt x="468726" y="1845777"/>
                  <a:pt x="476051" y="1823800"/>
                </a:cubicBezTo>
                <a:lnTo>
                  <a:pt x="482661" y="1798854"/>
                </a:lnTo>
                <a:lnTo>
                  <a:pt x="432378" y="1936237"/>
                </a:lnTo>
                <a:lnTo>
                  <a:pt x="336746" y="2131714"/>
                </a:lnTo>
                <a:lnTo>
                  <a:pt x="312848" y="2096527"/>
                </a:lnTo>
                <a:cubicBezTo>
                  <a:pt x="287820" y="2056304"/>
                  <a:pt x="263865" y="2014114"/>
                  <a:pt x="241698" y="1970494"/>
                </a:cubicBezTo>
                <a:cubicBezTo>
                  <a:pt x="197362" y="1881824"/>
                  <a:pt x="158749" y="1788864"/>
                  <a:pt x="130146" y="1695903"/>
                </a:cubicBezTo>
                <a:cubicBezTo>
                  <a:pt x="101542" y="1602944"/>
                  <a:pt x="80089" y="1511413"/>
                  <a:pt x="65788" y="1428464"/>
                </a:cubicBezTo>
                <a:cubicBezTo>
                  <a:pt x="62927" y="1407011"/>
                  <a:pt x="60067" y="1386989"/>
                  <a:pt x="57207" y="1366967"/>
                </a:cubicBezTo>
                <a:cubicBezTo>
                  <a:pt x="54346" y="1346944"/>
                  <a:pt x="51486" y="1328353"/>
                  <a:pt x="50057" y="1309760"/>
                </a:cubicBezTo>
                <a:cubicBezTo>
                  <a:pt x="48626" y="1291169"/>
                  <a:pt x="47196" y="1274007"/>
                  <a:pt x="44336" y="1256845"/>
                </a:cubicBezTo>
                <a:cubicBezTo>
                  <a:pt x="42905" y="1248264"/>
                  <a:pt x="42905" y="1239683"/>
                  <a:pt x="41476" y="1232532"/>
                </a:cubicBezTo>
                <a:cubicBezTo>
                  <a:pt x="41476" y="1223951"/>
                  <a:pt x="40045" y="1216801"/>
                  <a:pt x="40045" y="1209649"/>
                </a:cubicBezTo>
                <a:cubicBezTo>
                  <a:pt x="38615" y="1179616"/>
                  <a:pt x="35755" y="1153874"/>
                  <a:pt x="34324" y="1130991"/>
                </a:cubicBezTo>
                <a:cubicBezTo>
                  <a:pt x="32895" y="1109538"/>
                  <a:pt x="31464" y="1092376"/>
                  <a:pt x="30034" y="1079505"/>
                </a:cubicBezTo>
                <a:cubicBezTo>
                  <a:pt x="28603" y="1066635"/>
                  <a:pt x="26459" y="1059483"/>
                  <a:pt x="23599" y="1058411"/>
                </a:cubicBezTo>
                <a:cubicBezTo>
                  <a:pt x="20739" y="1057337"/>
                  <a:pt x="17162" y="1062343"/>
                  <a:pt x="12872" y="1073785"/>
                </a:cubicBezTo>
                <a:cubicBezTo>
                  <a:pt x="14302" y="1218230"/>
                  <a:pt x="30034" y="1371258"/>
                  <a:pt x="62927" y="1517134"/>
                </a:cubicBezTo>
                <a:cubicBezTo>
                  <a:pt x="95822" y="1663010"/>
                  <a:pt x="144447" y="1803166"/>
                  <a:pt x="200223" y="1927589"/>
                </a:cubicBezTo>
                <a:cubicBezTo>
                  <a:pt x="223105" y="1977645"/>
                  <a:pt x="260289" y="2047723"/>
                  <a:pt x="307485" y="2122091"/>
                </a:cubicBezTo>
                <a:lnTo>
                  <a:pt x="327552" y="2150508"/>
                </a:lnTo>
                <a:lnTo>
                  <a:pt x="326603" y="2152447"/>
                </a:lnTo>
                <a:lnTo>
                  <a:pt x="318895" y="2164633"/>
                </a:lnTo>
                <a:lnTo>
                  <a:pt x="289505" y="2123617"/>
                </a:lnTo>
                <a:cubicBezTo>
                  <a:pt x="244530" y="2051132"/>
                  <a:pt x="204457" y="1975881"/>
                  <a:pt x="169363" y="1898316"/>
                </a:cubicBezTo>
                <a:lnTo>
                  <a:pt x="133618" y="1809378"/>
                </a:lnTo>
                <a:lnTo>
                  <a:pt x="128715" y="1791725"/>
                </a:lnTo>
                <a:lnTo>
                  <a:pt x="118704" y="1760261"/>
                </a:lnTo>
                <a:cubicBezTo>
                  <a:pt x="111553" y="1740239"/>
                  <a:pt x="104403" y="1718786"/>
                  <a:pt x="97251" y="1698764"/>
                </a:cubicBezTo>
                <a:cubicBezTo>
                  <a:pt x="91530" y="1678741"/>
                  <a:pt x="85810" y="1657290"/>
                  <a:pt x="78660" y="1637267"/>
                </a:cubicBezTo>
                <a:lnTo>
                  <a:pt x="67167" y="1592343"/>
                </a:lnTo>
                <a:lnTo>
                  <a:pt x="42792" y="1477612"/>
                </a:lnTo>
                <a:lnTo>
                  <a:pt x="28603" y="1388420"/>
                </a:lnTo>
                <a:cubicBezTo>
                  <a:pt x="25743" y="1366967"/>
                  <a:pt x="22883" y="1346944"/>
                  <a:pt x="21453" y="1325493"/>
                </a:cubicBezTo>
                <a:cubicBezTo>
                  <a:pt x="20023" y="1304040"/>
                  <a:pt x="18593" y="1284017"/>
                  <a:pt x="17162" y="1262566"/>
                </a:cubicBezTo>
                <a:cubicBezTo>
                  <a:pt x="15733" y="1252554"/>
                  <a:pt x="15733" y="1242543"/>
                  <a:pt x="14302" y="1231102"/>
                </a:cubicBezTo>
                <a:cubicBezTo>
                  <a:pt x="14302" y="1221090"/>
                  <a:pt x="14302" y="1211080"/>
                  <a:pt x="12872" y="1199639"/>
                </a:cubicBezTo>
                <a:cubicBezTo>
                  <a:pt x="11442" y="1179616"/>
                  <a:pt x="11442" y="1158163"/>
                  <a:pt x="10012" y="1138141"/>
                </a:cubicBezTo>
                <a:cubicBezTo>
                  <a:pt x="8581" y="1057337"/>
                  <a:pt x="11799" y="978679"/>
                  <a:pt x="17520" y="903774"/>
                </a:cubicBezTo>
                <a:lnTo>
                  <a:pt x="38928" y="702431"/>
                </a:lnTo>
                <a:lnTo>
                  <a:pt x="38614" y="703374"/>
                </a:lnTo>
                <a:cubicBezTo>
                  <a:pt x="14302" y="824937"/>
                  <a:pt x="1430" y="945070"/>
                  <a:pt x="0" y="1063774"/>
                </a:cubicBezTo>
                <a:cubicBezTo>
                  <a:pt x="1430" y="816356"/>
                  <a:pt x="48626" y="563218"/>
                  <a:pt x="157318" y="321521"/>
                </a:cubicBezTo>
                <a:cubicBezTo>
                  <a:pt x="180200" y="271466"/>
                  <a:pt x="213093" y="192806"/>
                  <a:pt x="238836" y="142751"/>
                </a:cubicBezTo>
                <a:cubicBezTo>
                  <a:pt x="255283" y="110930"/>
                  <a:pt x="272981" y="79377"/>
                  <a:pt x="291886" y="48181"/>
                </a:cubicBezTo>
                <a:lnTo>
                  <a:pt x="323315" y="0"/>
                </a:lnTo>
                <a:close/>
                <a:moveTo>
                  <a:pt x="296223" y="73499"/>
                </a:moveTo>
                <a:lnTo>
                  <a:pt x="291993" y="74071"/>
                </a:lnTo>
                <a:lnTo>
                  <a:pt x="226502" y="184159"/>
                </a:lnTo>
                <a:cubicBezTo>
                  <a:pt x="170367" y="289320"/>
                  <a:pt x="123530" y="400649"/>
                  <a:pt x="87418" y="516895"/>
                </a:cubicBezTo>
                <a:lnTo>
                  <a:pt x="47497" y="671472"/>
                </a:lnTo>
                <a:lnTo>
                  <a:pt x="49876" y="664938"/>
                </a:lnTo>
                <a:cubicBezTo>
                  <a:pt x="52558" y="658324"/>
                  <a:pt x="55061" y="651888"/>
                  <a:pt x="58638" y="639016"/>
                </a:cubicBezTo>
                <a:cubicBezTo>
                  <a:pt x="82950" y="544626"/>
                  <a:pt x="117273" y="453095"/>
                  <a:pt x="153028" y="367286"/>
                </a:cubicBezTo>
                <a:cubicBezTo>
                  <a:pt x="188781" y="281476"/>
                  <a:pt x="230257" y="201387"/>
                  <a:pt x="268870" y="125588"/>
                </a:cubicBezTo>
                <a:cubicBezTo>
                  <a:pt x="266725" y="124516"/>
                  <a:pt x="291931" y="84829"/>
                  <a:pt x="296223" y="73499"/>
                </a:cubicBezTo>
                <a:close/>
                <a:moveTo>
                  <a:pt x="650562" y="1220547"/>
                </a:moveTo>
                <a:lnTo>
                  <a:pt x="639267" y="1247245"/>
                </a:lnTo>
                <a:lnTo>
                  <a:pt x="635051" y="1286045"/>
                </a:lnTo>
                <a:lnTo>
                  <a:pt x="629613" y="1267919"/>
                </a:lnTo>
                <a:lnTo>
                  <a:pt x="627625" y="1270478"/>
                </a:lnTo>
                <a:lnTo>
                  <a:pt x="633328" y="1289492"/>
                </a:lnTo>
                <a:cubicBezTo>
                  <a:pt x="631604" y="1298109"/>
                  <a:pt x="631604" y="1306728"/>
                  <a:pt x="629881" y="1317070"/>
                </a:cubicBezTo>
                <a:cubicBezTo>
                  <a:pt x="633328" y="1322239"/>
                  <a:pt x="635051" y="1330858"/>
                  <a:pt x="636776" y="1339475"/>
                </a:cubicBezTo>
                <a:lnTo>
                  <a:pt x="642119" y="1339178"/>
                </a:lnTo>
                <a:lnTo>
                  <a:pt x="638498" y="1327409"/>
                </a:lnTo>
                <a:cubicBezTo>
                  <a:pt x="640221" y="1317068"/>
                  <a:pt x="640221" y="1308451"/>
                  <a:pt x="641945" y="1299832"/>
                </a:cubicBezTo>
                <a:cubicBezTo>
                  <a:pt x="645393" y="1275702"/>
                  <a:pt x="647115" y="1248125"/>
                  <a:pt x="650562" y="1220547"/>
                </a:cubicBezTo>
                <a:close/>
                <a:moveTo>
                  <a:pt x="724677" y="1294662"/>
                </a:moveTo>
                <a:cubicBezTo>
                  <a:pt x="721230" y="1301556"/>
                  <a:pt x="717783" y="1306728"/>
                  <a:pt x="714336" y="1317070"/>
                </a:cubicBezTo>
                <a:lnTo>
                  <a:pt x="711965" y="1364036"/>
                </a:lnTo>
                <a:cubicBezTo>
                  <a:pt x="711752" y="1377394"/>
                  <a:pt x="711752" y="1390321"/>
                  <a:pt x="710889" y="1408418"/>
                </a:cubicBezTo>
                <a:lnTo>
                  <a:pt x="693653" y="1461454"/>
                </a:lnTo>
                <a:lnTo>
                  <a:pt x="693653" y="1467512"/>
                </a:lnTo>
                <a:lnTo>
                  <a:pt x="714336" y="1408418"/>
                </a:lnTo>
                <a:cubicBezTo>
                  <a:pt x="716060" y="1372222"/>
                  <a:pt x="714336" y="1356711"/>
                  <a:pt x="717783" y="1317068"/>
                </a:cubicBezTo>
                <a:lnTo>
                  <a:pt x="725819" y="1299658"/>
                </a:lnTo>
                <a:lnTo>
                  <a:pt x="724677" y="1294662"/>
                </a:lnTo>
                <a:close/>
                <a:moveTo>
                  <a:pt x="709164" y="1311898"/>
                </a:moveTo>
                <a:lnTo>
                  <a:pt x="689093" y="1395525"/>
                </a:lnTo>
                <a:lnTo>
                  <a:pt x="689095" y="1395525"/>
                </a:lnTo>
                <a:lnTo>
                  <a:pt x="709166" y="1311900"/>
                </a:lnTo>
                <a:lnTo>
                  <a:pt x="709164" y="1311898"/>
                </a:lnTo>
                <a:close/>
                <a:moveTo>
                  <a:pt x="459716" y="1965619"/>
                </a:moveTo>
                <a:lnTo>
                  <a:pt x="417880" y="2039248"/>
                </a:lnTo>
                <a:lnTo>
                  <a:pt x="417111" y="2041018"/>
                </a:lnTo>
                <a:lnTo>
                  <a:pt x="459246" y="1966858"/>
                </a:lnTo>
                <a:lnTo>
                  <a:pt x="459716" y="1965619"/>
                </a:lnTo>
                <a:close/>
                <a:moveTo>
                  <a:pt x="687526" y="1544122"/>
                </a:moveTo>
                <a:lnTo>
                  <a:pt x="686907" y="1547171"/>
                </a:lnTo>
                <a:lnTo>
                  <a:pt x="691928" y="1553199"/>
                </a:lnTo>
                <a:cubicBezTo>
                  <a:pt x="697100" y="1558371"/>
                  <a:pt x="702270" y="1565265"/>
                  <a:pt x="707441" y="1570435"/>
                </a:cubicBezTo>
                <a:cubicBezTo>
                  <a:pt x="710889" y="1566988"/>
                  <a:pt x="714336" y="1563540"/>
                  <a:pt x="717783" y="1563540"/>
                </a:cubicBezTo>
                <a:lnTo>
                  <a:pt x="718043" y="1562218"/>
                </a:lnTo>
                <a:lnTo>
                  <a:pt x="710889" y="1566988"/>
                </a:lnTo>
                <a:cubicBezTo>
                  <a:pt x="703994" y="1563540"/>
                  <a:pt x="698824" y="1556646"/>
                  <a:pt x="693653" y="1551475"/>
                </a:cubicBezTo>
                <a:lnTo>
                  <a:pt x="687526" y="15441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6E215A-5CBB-4D87-AC07-D4489F92376D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anchor="ctr"/>
          <a:lstStyle>
            <a:lvl1pPr algn="ctr">
              <a:defRPr lang="en-ZA" sz="1000" b="1" smtClean="0"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0662" y="2125579"/>
            <a:ext cx="4099187" cy="4491789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Emotion Recognition using Deep Learning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AC64953-65EC-3CF9-9C04-0B22B79FF65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3331" r="23331"/>
          <a:stretch>
            <a:fillRect/>
          </a:stretch>
        </p:blipFill>
        <p:spPr>
          <a:xfrm>
            <a:off x="791992" y="456589"/>
            <a:ext cx="5791688" cy="5944821"/>
          </a:xfrm>
        </p:spPr>
      </p:pic>
      <p:pic>
        <p:nvPicPr>
          <p:cNvPr id="11" name="Picture 2" descr="Machine Learning Projects | Prutor.ai, IIT Kanpur">
            <a:extLst>
              <a:ext uri="{FF2B5EF4-FFF2-40B4-BE49-F238E27FC236}">
                <a16:creationId xmlns:a16="http://schemas.microsoft.com/office/drawing/2014/main" id="{BC56D956-3C2D-112A-EA80-DF13EDE739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68"/>
          <a:stretch/>
        </p:blipFill>
        <p:spPr bwMode="auto">
          <a:xfrm>
            <a:off x="6797040" y="593442"/>
            <a:ext cx="4936947" cy="153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FF07F-FAEE-4EDA-A822-96C6B92C55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27F69C-65F5-8CF5-DFD7-E62A8FA6F7E5}"/>
              </a:ext>
            </a:extLst>
          </p:cNvPr>
          <p:cNvSpPr txBox="1"/>
          <p:nvPr/>
        </p:nvSpPr>
        <p:spPr>
          <a:xfrm>
            <a:off x="385768" y="5279974"/>
            <a:ext cx="10923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above figure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displays a</a:t>
            </a:r>
            <a:r>
              <a:rPr lang="en-US" sz="2400" b="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confusion matrix, it visualizes and summarizes the performance of a classification algorithm where the Predicted label is on the x-axis and the True label is on the y-axis.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2186D-BF23-E4EA-52BE-849EBEF51666}"/>
              </a:ext>
            </a:extLst>
          </p:cNvPr>
          <p:cNvSpPr txBox="1"/>
          <p:nvPr/>
        </p:nvSpPr>
        <p:spPr>
          <a:xfrm>
            <a:off x="385768" y="547569"/>
            <a:ext cx="6104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45569-6596-181B-2C95-35431A1AC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17" y="1325846"/>
            <a:ext cx="10085618" cy="382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8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FF07F-FAEE-4EDA-A822-96C6B92C55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2186D-BF23-E4EA-52BE-849EBEF51666}"/>
              </a:ext>
            </a:extLst>
          </p:cNvPr>
          <p:cNvSpPr txBox="1"/>
          <p:nvPr/>
        </p:nvSpPr>
        <p:spPr>
          <a:xfrm>
            <a:off x="385768" y="547569"/>
            <a:ext cx="6104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4DE02-EE27-FA1C-F9FF-31E1EBB85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900"/>
            <a:ext cx="7025577" cy="54775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785924-D59F-DE16-521E-829CF8BC5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126" y="-26697"/>
            <a:ext cx="4410271" cy="211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24C373-662F-C7A0-7679-A8FD62002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2126" y="4387014"/>
            <a:ext cx="4410274" cy="22844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7A3C28-4948-6CC7-6E5D-111CDE794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2125" y="2175481"/>
            <a:ext cx="4410273" cy="209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7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97572B-3C34-38D1-DBDA-27747EA2E2FC}"/>
              </a:ext>
            </a:extLst>
          </p:cNvPr>
          <p:cNvSpPr txBox="1"/>
          <p:nvPr/>
        </p:nvSpPr>
        <p:spPr>
          <a:xfrm>
            <a:off x="288758" y="201356"/>
            <a:ext cx="11261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1200"/>
              </a:spcBef>
              <a:spcAft>
                <a:spcPts val="1200"/>
              </a:spcAft>
            </a:pPr>
            <a:r>
              <a:rPr lang="en-US" sz="2800" b="1" kern="0" cap="all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1" kern="0" cap="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70DFCE-4989-BCB5-F9AD-134F900F236C}"/>
              </a:ext>
            </a:extLst>
          </p:cNvPr>
          <p:cNvSpPr txBox="1"/>
          <p:nvPr/>
        </p:nvSpPr>
        <p:spPr>
          <a:xfrm>
            <a:off x="288758" y="856357"/>
            <a:ext cx="1108108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 emotion recognition using deep learning holds significant potential across various applications in our daily lives.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combination of deep learning algorithms and speech emotion recognition contributes to a more empathetic and responsive technological landscape.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technology advances, the accuracy and effectiveness of speech emotion recognition systems are likely to improve, leading to even broader and more impactful applications.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and development in this field can further refine existing models, explore novel architectures, and enhance the robustness of emotion recognition across diverse contexts and demographics.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concludes the powerful role of speech emotion recognition using deep learning and its potential impact on various aspects of our lives.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3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FC19673-43A6-DE0D-CF15-D806CFC28321}"/>
              </a:ext>
            </a:extLst>
          </p:cNvPr>
          <p:cNvSpPr txBox="1"/>
          <p:nvPr/>
        </p:nvSpPr>
        <p:spPr>
          <a:xfrm>
            <a:off x="7447548" y="2686870"/>
            <a:ext cx="61040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098" name="Picture 2" descr="Artificial Intelligence Project Speech Emotion Recognition Using Python ...">
            <a:extLst>
              <a:ext uri="{FF2B5EF4-FFF2-40B4-BE49-F238E27FC236}">
                <a16:creationId xmlns:a16="http://schemas.microsoft.com/office/drawing/2014/main" id="{8EC995B9-B62A-C8A0-C9E8-A37F9565A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1" b="13781"/>
          <a:stretch/>
        </p:blipFill>
        <p:spPr bwMode="auto">
          <a:xfrm>
            <a:off x="624840" y="873310"/>
            <a:ext cx="5288280" cy="2097684"/>
          </a:xfrm>
          <a:prstGeom prst="round2Diag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onic Speech Recognition [v3] | Ionic Academy | Learn IonicIonic ...">
            <a:extLst>
              <a:ext uri="{FF2B5EF4-FFF2-40B4-BE49-F238E27FC236}">
                <a16:creationId xmlns:a16="http://schemas.microsoft.com/office/drawing/2014/main" id="{A22618A9-295D-53D5-7D34-A2365F5EA0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" t="8390" r="61085" b="16016"/>
          <a:stretch/>
        </p:blipFill>
        <p:spPr bwMode="auto">
          <a:xfrm>
            <a:off x="2214613" y="3246120"/>
            <a:ext cx="2529840" cy="334240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-1026454" y="733925"/>
            <a:ext cx="4099187" cy="1062789"/>
          </a:xfrm>
        </p:spPr>
        <p:txBody>
          <a:bodyPr/>
          <a:lstStyle/>
          <a:p>
            <a: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Authors</a:t>
            </a:r>
            <a:b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7FF46E-2FC7-077E-6848-A907B847C547}"/>
              </a:ext>
            </a:extLst>
          </p:cNvPr>
          <p:cNvSpPr txBox="1"/>
          <p:nvPr/>
        </p:nvSpPr>
        <p:spPr>
          <a:xfrm>
            <a:off x="529389" y="1228397"/>
            <a:ext cx="1113322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/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 T. Sampath Kumar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US" sz="2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t.sampathkumar@sru.edu.in</a:t>
            </a:r>
            <a:r>
              <a:rPr lang="en-US" sz="2800" i="1" baseline="30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aseline="30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marR="0" algn="just"/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Anugam Saikiran - </a:t>
            </a:r>
            <a:r>
              <a:rPr lang="en-US" sz="2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saikirananugam@gmail.com</a:t>
            </a:r>
            <a:endParaRPr lang="en-US" sz="3600" baseline="30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Irukulla Apoorva – </a:t>
            </a:r>
            <a:r>
              <a:rPr lang="en-US" sz="2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irukullaapoorva@gmail.com</a:t>
            </a:r>
          </a:p>
          <a:p>
            <a:pPr algn="just"/>
            <a:r>
              <a:rPr lang="en-US" sz="3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Gaddam</a:t>
            </a:r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Huldah grace </a:t>
            </a:r>
            <a:r>
              <a:rPr lang="en-US" sz="2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huldahgraceg@gmail.com</a:t>
            </a:r>
          </a:p>
          <a:p>
            <a:pPr algn="just"/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Meghana Daddanala 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en-US" sz="28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meghanadaddanala@gmail.com</a:t>
            </a:r>
            <a:endParaRPr lang="en-US" sz="2800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Anugam Uday kiran – </a:t>
            </a:r>
            <a:r>
              <a:rPr lang="en-US" sz="2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anugamudaykiran@gmail.com</a:t>
            </a:r>
            <a:endParaRPr lang="en-US" sz="2800" i="1" baseline="30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3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8039786" y="5038794"/>
            <a:ext cx="3863221" cy="720000"/>
          </a:xfrm>
        </p:spPr>
        <p:txBody>
          <a:bodyPr/>
          <a:lstStyle/>
          <a:p>
            <a:r>
              <a:rPr lang="en-US" sz="4800" b="1" kern="0" cap="all" dirty="0">
                <a:latin typeface="Times New Roman" panose="02020603050405020304" pitchFamily="18" charset="0"/>
              </a:rPr>
              <a:t>Problem  statement</a:t>
            </a:r>
            <a:br>
              <a:rPr lang="en-US" sz="4800" b="1" kern="0" cap="all" dirty="0"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0211" y="1074822"/>
            <a:ext cx="5213684" cy="5378599"/>
          </a:xfrm>
        </p:spPr>
        <p:txBody>
          <a:bodyPr/>
          <a:lstStyle/>
          <a:p>
            <a:pPr algn="just"/>
            <a:r>
              <a:rPr lang="en-US" sz="3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design, develop, and evaluate a deep learning-based system for Speech Emotion Recognition . </a:t>
            </a:r>
          </a:p>
          <a:p>
            <a:pPr algn="just"/>
            <a:r>
              <a:rPr lang="en-US" sz="3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be capable of accurately recognizing and classifying emotional states from audio recordings of human speech.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noProof="1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A513528-40E7-3702-DB70-BF4F52FB65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1712" r="21712"/>
          <a:stretch>
            <a:fillRect/>
          </a:stretch>
        </p:blipFill>
        <p:spPr>
          <a:xfrm>
            <a:off x="5463769" y="41580"/>
            <a:ext cx="3985031" cy="4076854"/>
          </a:xfrm>
        </p:spPr>
      </p:pic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ecoding Digital Transformation with IoT – IIoT World">
            <a:extLst>
              <a:ext uri="{FF2B5EF4-FFF2-40B4-BE49-F238E27FC236}">
                <a16:creationId xmlns:a16="http://schemas.microsoft.com/office/drawing/2014/main" id="{075DF2A2-215E-CF0C-3A4A-F37D16A20C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" t="-53" r="20901" b="53"/>
          <a:stretch/>
        </p:blipFill>
        <p:spPr bwMode="auto">
          <a:xfrm>
            <a:off x="0" y="0"/>
            <a:ext cx="12192000" cy="686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48" y="1089726"/>
            <a:ext cx="11329200" cy="432000"/>
          </a:xfrm>
        </p:spPr>
        <p:txBody>
          <a:bodyPr/>
          <a:lstStyle/>
          <a:p>
            <a:pPr marL="0" marR="0">
              <a:spcBef>
                <a:spcPts val="1200"/>
              </a:spcBef>
              <a:spcAft>
                <a:spcPts val="1200"/>
              </a:spcAft>
            </a:pPr>
            <a:r>
              <a:rPr lang="en-US" sz="3200" b="1" kern="0" cap="all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PROPOSED METHODOLOGY</a:t>
            </a:r>
            <a:br>
              <a:rPr lang="en-US" sz="3200" b="1" kern="0" cap="all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DATA SET:</a:t>
            </a:r>
            <a:br>
              <a:rPr lang="en-US" sz="3200" b="1" dirty="0">
                <a:effectLst/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E612258B-809C-4937-88CC-45880B3C8264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9AF52-2029-1A37-45F7-C13099F82E56}"/>
              </a:ext>
            </a:extLst>
          </p:cNvPr>
          <p:cNvSpPr txBox="1"/>
          <p:nvPr/>
        </p:nvSpPr>
        <p:spPr>
          <a:xfrm>
            <a:off x="0" y="1757353"/>
            <a:ext cx="81975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Ravdness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dataset is downloaded from Kaggle. There are 7356 files totaling 24.8 GB in the Ryerson Audio-Visual Database of Emotional Speech and Song (RAVDESS).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database comprises 24 professional actors (12 females and 12 males), each of whom reads two lexically related phrases with a neutral North American accent.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Both music and speech contain calm, joyful, sad, angry, terrified, surprise, and disgust expressions. 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 descr="Speech Emotion Recognition with Convolution Neural Network | Emotion ...">
            <a:extLst>
              <a:ext uri="{FF2B5EF4-FFF2-40B4-BE49-F238E27FC236}">
                <a16:creationId xmlns:a16="http://schemas.microsoft.com/office/drawing/2014/main" id="{9AAE117A-2C56-26F8-A84D-50CCE6CB4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67" b="18934"/>
          <a:stretch/>
        </p:blipFill>
        <p:spPr bwMode="auto">
          <a:xfrm>
            <a:off x="6537960" y="267940"/>
            <a:ext cx="47625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51CEAA-75B0-A56B-8F61-B7311295A451}"/>
              </a:ext>
            </a:extLst>
          </p:cNvPr>
          <p:cNvSpPr txBox="1"/>
          <p:nvPr/>
        </p:nvSpPr>
        <p:spPr>
          <a:xfrm>
            <a:off x="7427495" y="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spcBef>
                <a:spcPts val="1200"/>
              </a:spcBef>
              <a:spcAft>
                <a:spcPts val="1200"/>
              </a:spcAft>
            </a:pP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Data Preprocessing: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70EEC2-0F93-BF3D-C7A7-2276D44E7CB1}"/>
              </a:ext>
            </a:extLst>
          </p:cNvPr>
          <p:cNvSpPr txBox="1"/>
          <p:nvPr/>
        </p:nvSpPr>
        <p:spPr>
          <a:xfrm>
            <a:off x="114299" y="218710"/>
            <a:ext cx="11257548" cy="7140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 for Data Preprocessing: Masking: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Mask: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Initialize an empty list called a mask to store Boolean values for keeping or discarding each audio sample.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Calculating Absolute Values: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Calculate absolute values of audio data using Pandas series function to capture overall amplitude.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Rolling Mean Calculation: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Compute rolling mean of absolute values over a specified window using the Pandas rolling function.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Threshold Check and Mask Generation: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Iterate over mean values, appending True to the mask list if the value exceeds a threshold (indicating main audio voice), and False otherwise.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Applying the Mask: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Apply the generated mask as a filter to retain relevant audio portions while discarding unwanted segments.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generated mask filters out unnecessary empty voices or noise, leaving the main audio voice intact.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of this mask facilitates effective voice cleaning, enhancing data quality for subsequent analysis and model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3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 Placeholder 87">
            <a:extLst>
              <a:ext uri="{FF2B5EF4-FFF2-40B4-BE49-F238E27FC236}">
                <a16:creationId xmlns:a16="http://schemas.microsoft.com/office/drawing/2014/main" id="{FAFF03E5-FC39-4375-8BD9-53A0FD781CB7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352887-98D8-5FDD-E3F5-66FD7016F6B9}"/>
              </a:ext>
            </a:extLst>
          </p:cNvPr>
          <p:cNvSpPr txBox="1"/>
          <p:nvPr/>
        </p:nvSpPr>
        <p:spPr>
          <a:xfrm>
            <a:off x="7859469" y="311529"/>
            <a:ext cx="6096000" cy="678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Diagram: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93F6B8-17F8-EB95-5591-A19277C1B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8966"/>
            <a:ext cx="6254955" cy="51400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5AB955-DFA8-FC39-055C-56A00D57CECF}"/>
              </a:ext>
            </a:extLst>
          </p:cNvPr>
          <p:cNvSpPr txBox="1"/>
          <p:nvPr/>
        </p:nvSpPr>
        <p:spPr>
          <a:xfrm>
            <a:off x="7194884" y="1425481"/>
            <a:ext cx="49971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use case diagram is a form of UML (Unified Modelling Language) diagram that illustrates the actors, use cases, and connections between them that make up a system's functionality. The interaction between the system and the user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8153727" y="184578"/>
            <a:ext cx="3863221" cy="1371506"/>
          </a:xfrm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used: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8FED25-4DDC-4D72-A54E-3E227B42031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231905" y="4467508"/>
            <a:ext cx="6305959" cy="1831770"/>
          </a:xfrm>
        </p:spPr>
        <p:txBody>
          <a:bodyPr/>
          <a:lstStyle/>
          <a:p>
            <a:pPr algn="just"/>
            <a:r>
              <a:rPr lang="en-US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Each algorithm is represented by a colored bar, with MLPC shown in blue, CNN in yellow, and LSTM in pink. The plot provides a clear and concise visualization of the accuracy results, allowing for easy comparison between the algorithms.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examining the bar heights, it is evident that LSTM achieved the highest accuracy</a:t>
            </a:r>
            <a:endParaRPr lang="en-US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88" name="Slide Number Placeholder 87">
            <a:extLst>
              <a:ext uri="{FF2B5EF4-FFF2-40B4-BE49-F238E27FC236}">
                <a16:creationId xmlns:a16="http://schemas.microsoft.com/office/drawing/2014/main" id="{FAFF03E5-FC39-4375-8BD9-53A0FD781CB7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2F6711-2AA0-3DD1-EA08-A889A2DB5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38" y="293906"/>
            <a:ext cx="5864094" cy="40964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C196BA-AF68-E22F-1DC8-9B16773FC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768" y="1827756"/>
            <a:ext cx="5380180" cy="32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2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FF07F-FAEE-4EDA-A822-96C6B92C55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A3B3F-5A35-88C4-8D77-8F510D5C0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8" y="1155727"/>
            <a:ext cx="6072470" cy="50502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7988B3-4A65-A439-056B-852783CBA5CE}"/>
              </a:ext>
            </a:extLst>
          </p:cNvPr>
          <p:cNvSpPr txBox="1"/>
          <p:nvPr/>
        </p:nvSpPr>
        <p:spPr>
          <a:xfrm>
            <a:off x="6096000" y="701939"/>
            <a:ext cx="603183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LSTM models excel at capturing such long-range dependencies by selectively storing and retrieving information from past time steps.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modeling the temporal dynamics of emotional expressions, LSTMs can learn to extract relevant features and patterns from the input audio sequences.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ability of LSTMs to capture subtle variations and dependencies in speech signals has made them a popular choice in speech emotion recognition.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 can be trained on labeled datasets to classify various emotional states, enabling applications such as emotion-aware human-computer interfaces, sentiment analysis in call centers, and affective computing research.</a:t>
            </a:r>
            <a:r>
              <a:rPr lang="en-US" sz="2000" dirty="0">
                <a:solidFill>
                  <a:schemeClr val="bg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B29B3-80D6-8421-A265-D76F5A1AE6F6}"/>
              </a:ext>
            </a:extLst>
          </p:cNvPr>
          <p:cNvSpPr txBox="1"/>
          <p:nvPr/>
        </p:nvSpPr>
        <p:spPr>
          <a:xfrm>
            <a:off x="228601" y="466182"/>
            <a:ext cx="6104020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tabLst>
                <a:tab pos="182880" algn="l"/>
              </a:tabLst>
            </a:pPr>
            <a:r>
              <a:rPr lang="en-US" sz="2800" spc="-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Longest Short-term Memory (LSTM)</a:t>
            </a:r>
          </a:p>
        </p:txBody>
      </p:sp>
    </p:spTree>
    <p:extLst>
      <p:ext uri="{BB962C8B-B14F-4D97-AF65-F5344CB8AC3E}">
        <p14:creationId xmlns:p14="http://schemas.microsoft.com/office/powerpoint/2010/main" val="304865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FF07F-FAEE-4EDA-A822-96C6B92C55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27F69C-65F5-8CF5-DFD7-E62A8FA6F7E5}"/>
              </a:ext>
            </a:extLst>
          </p:cNvPr>
          <p:cNvSpPr txBox="1"/>
          <p:nvPr/>
        </p:nvSpPr>
        <p:spPr>
          <a:xfrm>
            <a:off x="385768" y="5185093"/>
            <a:ext cx="113431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a graph displaying training and validation accuracy where epochs are taken on X-axis and loss is taken on Y-axis. Here training accuracy is represented by a red dot and validation accuracy is represented by a blue line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1EF2F4-C79A-4D14-2F42-3EBDE3712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39" y="852574"/>
            <a:ext cx="6084224" cy="41606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6AD66D-E25F-62D4-736A-69A79C4AF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663" y="852574"/>
            <a:ext cx="5783782" cy="41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2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ontoso Theme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6873322_Rose suite pitch deck_RVA_v3" id="{A1173EBD-D547-46AD-95A9-9B7E4968ED1F}" vid="{F580D4A0-499F-4E77-AB0C-FFDC165FCD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B9686E-60BB-426D-9902-B37A45317C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78E46C-0F2F-4D8F-8685-D890AF38A48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4342EA1-02DE-432C-B535-038F595FE8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Rose suite pitch deck</Template>
  <TotalTime>125</TotalTime>
  <Words>798</Words>
  <Application>Microsoft Office PowerPoint</Application>
  <PresentationFormat>Widescreen</PresentationFormat>
  <Paragraphs>74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Times New Roman</vt:lpstr>
      <vt:lpstr>Office Theme</vt:lpstr>
      <vt:lpstr>Speech Emotion Recognition using Deep Learning Algorithms </vt:lpstr>
      <vt:lpstr>Authors </vt:lpstr>
      <vt:lpstr>Problem  statement </vt:lpstr>
      <vt:lpstr>PROPOSED METHODOLOGY DATA SET: </vt:lpstr>
      <vt:lpstr>PowerPoint Presentation</vt:lpstr>
      <vt:lpstr>PowerPoint Presentation</vt:lpstr>
      <vt:lpstr>Models used: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Success for Currently Operating Startup</dc:title>
  <dc:creator>Apoorva irukulla</dc:creator>
  <cp:lastModifiedBy>Apoorva irukulla</cp:lastModifiedBy>
  <cp:revision>5</cp:revision>
  <dcterms:created xsi:type="dcterms:W3CDTF">2023-08-16T14:21:46Z</dcterms:created>
  <dcterms:modified xsi:type="dcterms:W3CDTF">2023-08-17T17:31:48Z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