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70" r:id="rId6"/>
    <p:sldId id="271" r:id="rId7"/>
    <p:sldId id="260" r:id="rId8"/>
    <p:sldId id="289" r:id="rId9"/>
    <p:sldId id="272" r:id="rId10"/>
    <p:sldId id="273" r:id="rId11"/>
    <p:sldId id="274" r:id="rId12"/>
    <p:sldId id="261" r:id="rId13"/>
    <p:sldId id="285" r:id="rId14"/>
    <p:sldId id="286" r:id="rId15"/>
    <p:sldId id="288" r:id="rId16"/>
    <p:sldId id="262" r:id="rId17"/>
    <p:sldId id="263" r:id="rId18"/>
    <p:sldId id="283" r:id="rId19"/>
    <p:sldId id="265" r:id="rId20"/>
    <p:sldId id="275" r:id="rId21"/>
    <p:sldId id="290" r:id="rId22"/>
    <p:sldId id="291" r:id="rId23"/>
    <p:sldId id="264" r:id="rId24"/>
    <p:sldId id="267"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p:cViewPr>
        <p:scale>
          <a:sx n="94" d="100"/>
          <a:sy n="94" d="100"/>
        </p:scale>
        <p:origin x="69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B61C1A3-EF6A-4D33-995F-20ABDF8397CF}" type="datetimeFigureOut">
              <a:rPr lang="en-IN" smtClean="0"/>
              <a:t>27-04-2023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B84ED0F-4731-4695-B2AC-93F4B08EE8B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p:txBody>
          <a:bodyPr lIns="0" tIns="0" rIns="0" bIns="0"/>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p:txBody>
          <a:bodyPr lIns="0" tIns="0" rIns="0" bIns="0"/>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7" name="Holder 7"/>
          <p:cNvSpPr>
            <a:spLocks noGrp="1"/>
          </p:cNvSpPr>
          <p:nvPr>
            <p:ph type="sldNum" sz="quarter" idx="7"/>
          </p:nvPr>
        </p:nvSpPr>
        <p:spPr/>
        <p:txBody>
          <a:bodyPr lIns="0" tIns="0" rIns="0" bIns="0"/>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3A54"/>
          </a:solidFill>
        </p:spPr>
        <p:txBody>
          <a:bodyPr wrap="square" lIns="0" tIns="0" rIns="0" bIns="0" rtlCol="0"/>
          <a:lstStyle/>
          <a:p>
            <a:endParaRPr/>
          </a:p>
        </p:txBody>
      </p:sp>
      <p:sp>
        <p:nvSpPr>
          <p:cNvPr id="17" name="bg object 17"/>
          <p:cNvSpPr/>
          <p:nvPr/>
        </p:nvSpPr>
        <p:spPr>
          <a:xfrm>
            <a:off x="8848725" y="28600"/>
            <a:ext cx="266700" cy="5086350"/>
          </a:xfrm>
          <a:custGeom>
            <a:avLst/>
            <a:gdLst/>
            <a:ahLst/>
            <a:cxnLst/>
            <a:rect l="l" t="t" r="r" b="b"/>
            <a:pathLst>
              <a:path w="266700" h="5086350">
                <a:moveTo>
                  <a:pt x="123825" y="4972050"/>
                </a:moveTo>
                <a:lnTo>
                  <a:pt x="0" y="4972050"/>
                </a:lnTo>
                <a:lnTo>
                  <a:pt x="0" y="5086324"/>
                </a:lnTo>
                <a:lnTo>
                  <a:pt x="123825" y="5086324"/>
                </a:lnTo>
                <a:lnTo>
                  <a:pt x="123825" y="4972050"/>
                </a:lnTo>
                <a:close/>
              </a:path>
              <a:path w="266700" h="5086350">
                <a:moveTo>
                  <a:pt x="123825" y="4676775"/>
                </a:moveTo>
                <a:lnTo>
                  <a:pt x="0" y="4676775"/>
                </a:lnTo>
                <a:lnTo>
                  <a:pt x="0" y="4791024"/>
                </a:lnTo>
                <a:lnTo>
                  <a:pt x="123825" y="4791024"/>
                </a:lnTo>
                <a:lnTo>
                  <a:pt x="123825" y="4676775"/>
                </a:lnTo>
                <a:close/>
              </a:path>
              <a:path w="266700" h="5086350">
                <a:moveTo>
                  <a:pt x="123825" y="4238625"/>
                </a:moveTo>
                <a:lnTo>
                  <a:pt x="0" y="4238625"/>
                </a:lnTo>
                <a:lnTo>
                  <a:pt x="0" y="4352899"/>
                </a:lnTo>
                <a:lnTo>
                  <a:pt x="123825" y="4352899"/>
                </a:lnTo>
                <a:lnTo>
                  <a:pt x="123825" y="4238625"/>
                </a:lnTo>
                <a:close/>
              </a:path>
              <a:path w="266700" h="5086350">
                <a:moveTo>
                  <a:pt x="123825" y="4095724"/>
                </a:moveTo>
                <a:lnTo>
                  <a:pt x="0" y="4095724"/>
                </a:lnTo>
                <a:lnTo>
                  <a:pt x="0" y="4209999"/>
                </a:lnTo>
                <a:lnTo>
                  <a:pt x="123825" y="4209999"/>
                </a:lnTo>
                <a:lnTo>
                  <a:pt x="123825" y="4095724"/>
                </a:lnTo>
                <a:close/>
              </a:path>
              <a:path w="266700" h="5086350">
                <a:moveTo>
                  <a:pt x="123825" y="3800449"/>
                </a:moveTo>
                <a:lnTo>
                  <a:pt x="0" y="3800449"/>
                </a:lnTo>
                <a:lnTo>
                  <a:pt x="0" y="3914749"/>
                </a:lnTo>
                <a:lnTo>
                  <a:pt x="123825" y="3914749"/>
                </a:lnTo>
                <a:lnTo>
                  <a:pt x="123825" y="3800449"/>
                </a:lnTo>
                <a:close/>
              </a:path>
              <a:path w="266700" h="5086350">
                <a:moveTo>
                  <a:pt x="123825" y="3657625"/>
                </a:moveTo>
                <a:lnTo>
                  <a:pt x="0" y="3657625"/>
                </a:lnTo>
                <a:lnTo>
                  <a:pt x="0" y="3771874"/>
                </a:lnTo>
                <a:lnTo>
                  <a:pt x="123825" y="3771874"/>
                </a:lnTo>
                <a:lnTo>
                  <a:pt x="123825" y="3657625"/>
                </a:lnTo>
                <a:close/>
              </a:path>
              <a:path w="266700" h="5086350">
                <a:moveTo>
                  <a:pt x="123825" y="3067050"/>
                </a:moveTo>
                <a:lnTo>
                  <a:pt x="0" y="3067050"/>
                </a:lnTo>
                <a:lnTo>
                  <a:pt x="0" y="3190849"/>
                </a:lnTo>
                <a:lnTo>
                  <a:pt x="123825" y="3190849"/>
                </a:lnTo>
                <a:lnTo>
                  <a:pt x="123825" y="3067050"/>
                </a:lnTo>
                <a:close/>
              </a:path>
              <a:path w="266700" h="5086350">
                <a:moveTo>
                  <a:pt x="123825" y="2924175"/>
                </a:moveTo>
                <a:lnTo>
                  <a:pt x="0" y="2924175"/>
                </a:lnTo>
                <a:lnTo>
                  <a:pt x="0" y="3038449"/>
                </a:lnTo>
                <a:lnTo>
                  <a:pt x="123825" y="3038449"/>
                </a:lnTo>
                <a:lnTo>
                  <a:pt x="123825" y="2924175"/>
                </a:lnTo>
                <a:close/>
              </a:path>
              <a:path w="266700" h="5086350">
                <a:moveTo>
                  <a:pt x="123825" y="2781300"/>
                </a:moveTo>
                <a:lnTo>
                  <a:pt x="0" y="2781300"/>
                </a:lnTo>
                <a:lnTo>
                  <a:pt x="0" y="2895574"/>
                </a:lnTo>
                <a:lnTo>
                  <a:pt x="123825" y="2895574"/>
                </a:lnTo>
                <a:lnTo>
                  <a:pt x="123825" y="2781300"/>
                </a:lnTo>
                <a:close/>
              </a:path>
              <a:path w="266700" h="5086350">
                <a:moveTo>
                  <a:pt x="123825" y="2628925"/>
                </a:moveTo>
                <a:lnTo>
                  <a:pt x="0" y="2628925"/>
                </a:lnTo>
                <a:lnTo>
                  <a:pt x="0" y="2752699"/>
                </a:lnTo>
                <a:lnTo>
                  <a:pt x="123825" y="2752699"/>
                </a:lnTo>
                <a:lnTo>
                  <a:pt x="123825" y="2628925"/>
                </a:lnTo>
                <a:close/>
              </a:path>
              <a:path w="266700" h="5086350">
                <a:moveTo>
                  <a:pt x="123825" y="2333650"/>
                </a:moveTo>
                <a:lnTo>
                  <a:pt x="0" y="2333650"/>
                </a:lnTo>
                <a:lnTo>
                  <a:pt x="0" y="2457424"/>
                </a:lnTo>
                <a:lnTo>
                  <a:pt x="123825" y="2457424"/>
                </a:lnTo>
                <a:lnTo>
                  <a:pt x="123825" y="2333650"/>
                </a:lnTo>
                <a:close/>
              </a:path>
              <a:path w="266700" h="5086350">
                <a:moveTo>
                  <a:pt x="123825" y="2047875"/>
                </a:moveTo>
                <a:lnTo>
                  <a:pt x="0" y="2047875"/>
                </a:lnTo>
                <a:lnTo>
                  <a:pt x="0" y="2162149"/>
                </a:lnTo>
                <a:lnTo>
                  <a:pt x="123825" y="2162149"/>
                </a:lnTo>
                <a:lnTo>
                  <a:pt x="123825" y="2047875"/>
                </a:lnTo>
                <a:close/>
              </a:path>
              <a:path w="266700" h="5086350">
                <a:moveTo>
                  <a:pt x="123825" y="1895475"/>
                </a:moveTo>
                <a:lnTo>
                  <a:pt x="0" y="1895475"/>
                </a:lnTo>
                <a:lnTo>
                  <a:pt x="0" y="2019274"/>
                </a:lnTo>
                <a:lnTo>
                  <a:pt x="123825" y="2019274"/>
                </a:lnTo>
                <a:lnTo>
                  <a:pt x="123825" y="1895475"/>
                </a:lnTo>
                <a:close/>
              </a:path>
              <a:path w="266700" h="5086350">
                <a:moveTo>
                  <a:pt x="123825" y="1609725"/>
                </a:moveTo>
                <a:lnTo>
                  <a:pt x="0" y="1609725"/>
                </a:lnTo>
                <a:lnTo>
                  <a:pt x="0" y="1723999"/>
                </a:lnTo>
                <a:lnTo>
                  <a:pt x="123825" y="1723999"/>
                </a:lnTo>
                <a:lnTo>
                  <a:pt x="123825" y="1609725"/>
                </a:lnTo>
                <a:close/>
              </a:path>
              <a:path w="266700" h="5086350">
                <a:moveTo>
                  <a:pt x="123825" y="1457299"/>
                </a:moveTo>
                <a:lnTo>
                  <a:pt x="0" y="1457299"/>
                </a:lnTo>
                <a:lnTo>
                  <a:pt x="0" y="1581124"/>
                </a:lnTo>
                <a:lnTo>
                  <a:pt x="123825" y="1581124"/>
                </a:lnTo>
                <a:lnTo>
                  <a:pt x="123825" y="1457299"/>
                </a:lnTo>
                <a:close/>
              </a:path>
              <a:path w="266700" h="5086350">
                <a:moveTo>
                  <a:pt x="123825" y="1314475"/>
                </a:moveTo>
                <a:lnTo>
                  <a:pt x="0" y="1314475"/>
                </a:lnTo>
                <a:lnTo>
                  <a:pt x="0" y="1428724"/>
                </a:lnTo>
                <a:lnTo>
                  <a:pt x="123825" y="1428724"/>
                </a:lnTo>
                <a:lnTo>
                  <a:pt x="123825" y="1314475"/>
                </a:lnTo>
                <a:close/>
              </a:path>
              <a:path w="266700" h="5086350">
                <a:moveTo>
                  <a:pt x="123825" y="1171549"/>
                </a:moveTo>
                <a:lnTo>
                  <a:pt x="0" y="1171549"/>
                </a:lnTo>
                <a:lnTo>
                  <a:pt x="0" y="1285849"/>
                </a:lnTo>
                <a:lnTo>
                  <a:pt x="123825" y="1285849"/>
                </a:lnTo>
                <a:lnTo>
                  <a:pt x="123825" y="1171549"/>
                </a:lnTo>
                <a:close/>
              </a:path>
              <a:path w="266700" h="5086350">
                <a:moveTo>
                  <a:pt x="123825" y="733425"/>
                </a:moveTo>
                <a:lnTo>
                  <a:pt x="0" y="733425"/>
                </a:lnTo>
                <a:lnTo>
                  <a:pt x="0" y="847699"/>
                </a:lnTo>
                <a:lnTo>
                  <a:pt x="123825" y="847699"/>
                </a:lnTo>
                <a:lnTo>
                  <a:pt x="123825" y="733425"/>
                </a:lnTo>
                <a:close/>
              </a:path>
              <a:path w="266700" h="5086350">
                <a:moveTo>
                  <a:pt x="123825" y="581025"/>
                </a:moveTo>
                <a:lnTo>
                  <a:pt x="0" y="581025"/>
                </a:lnTo>
                <a:lnTo>
                  <a:pt x="0" y="704824"/>
                </a:lnTo>
                <a:lnTo>
                  <a:pt x="123825" y="704824"/>
                </a:lnTo>
                <a:lnTo>
                  <a:pt x="123825" y="581025"/>
                </a:lnTo>
                <a:close/>
              </a:path>
              <a:path w="266700" h="5086350">
                <a:moveTo>
                  <a:pt x="123825" y="295300"/>
                </a:moveTo>
                <a:lnTo>
                  <a:pt x="0" y="295300"/>
                </a:lnTo>
                <a:lnTo>
                  <a:pt x="0" y="409549"/>
                </a:lnTo>
                <a:lnTo>
                  <a:pt x="123825" y="409549"/>
                </a:lnTo>
                <a:lnTo>
                  <a:pt x="123825" y="295300"/>
                </a:lnTo>
                <a:close/>
              </a:path>
              <a:path w="266700" h="5086350">
                <a:moveTo>
                  <a:pt x="123825" y="142849"/>
                </a:moveTo>
                <a:lnTo>
                  <a:pt x="0" y="142849"/>
                </a:lnTo>
                <a:lnTo>
                  <a:pt x="0" y="266674"/>
                </a:lnTo>
                <a:lnTo>
                  <a:pt x="123825" y="266674"/>
                </a:lnTo>
                <a:lnTo>
                  <a:pt x="123825" y="142849"/>
                </a:lnTo>
                <a:close/>
              </a:path>
              <a:path w="266700" h="5086350">
                <a:moveTo>
                  <a:pt x="123825" y="0"/>
                </a:moveTo>
                <a:lnTo>
                  <a:pt x="0" y="0"/>
                </a:lnTo>
                <a:lnTo>
                  <a:pt x="0" y="114274"/>
                </a:lnTo>
                <a:lnTo>
                  <a:pt x="123825" y="114274"/>
                </a:lnTo>
                <a:lnTo>
                  <a:pt x="123825" y="0"/>
                </a:lnTo>
                <a:close/>
              </a:path>
              <a:path w="266700" h="5086350">
                <a:moveTo>
                  <a:pt x="266649" y="4972050"/>
                </a:moveTo>
                <a:lnTo>
                  <a:pt x="152400" y="4972050"/>
                </a:lnTo>
                <a:lnTo>
                  <a:pt x="152400" y="5086324"/>
                </a:lnTo>
                <a:lnTo>
                  <a:pt x="266649" y="5086324"/>
                </a:lnTo>
                <a:lnTo>
                  <a:pt x="266649" y="4972050"/>
                </a:lnTo>
                <a:close/>
              </a:path>
              <a:path w="266700" h="5086350">
                <a:moveTo>
                  <a:pt x="266649" y="4819624"/>
                </a:moveTo>
                <a:lnTo>
                  <a:pt x="152400" y="4819624"/>
                </a:lnTo>
                <a:lnTo>
                  <a:pt x="152400" y="4943449"/>
                </a:lnTo>
                <a:lnTo>
                  <a:pt x="266649" y="4943449"/>
                </a:lnTo>
                <a:lnTo>
                  <a:pt x="266649" y="4819624"/>
                </a:lnTo>
                <a:close/>
              </a:path>
              <a:path w="266700" h="5086350">
                <a:moveTo>
                  <a:pt x="266649" y="4676775"/>
                </a:moveTo>
                <a:lnTo>
                  <a:pt x="152400" y="4676775"/>
                </a:lnTo>
                <a:lnTo>
                  <a:pt x="152400" y="4791024"/>
                </a:lnTo>
                <a:lnTo>
                  <a:pt x="266649" y="4791024"/>
                </a:lnTo>
                <a:lnTo>
                  <a:pt x="266649" y="4676775"/>
                </a:lnTo>
                <a:close/>
              </a:path>
              <a:path w="266700" h="5086350">
                <a:moveTo>
                  <a:pt x="266649" y="4533900"/>
                </a:moveTo>
                <a:lnTo>
                  <a:pt x="152400" y="4533900"/>
                </a:lnTo>
                <a:lnTo>
                  <a:pt x="152400" y="4648174"/>
                </a:lnTo>
                <a:lnTo>
                  <a:pt x="266649" y="4648174"/>
                </a:lnTo>
                <a:lnTo>
                  <a:pt x="266649" y="4533900"/>
                </a:lnTo>
                <a:close/>
              </a:path>
              <a:path w="266700" h="5086350">
                <a:moveTo>
                  <a:pt x="266649" y="4381474"/>
                </a:moveTo>
                <a:lnTo>
                  <a:pt x="152400" y="4381474"/>
                </a:lnTo>
                <a:lnTo>
                  <a:pt x="152400" y="4505274"/>
                </a:lnTo>
                <a:lnTo>
                  <a:pt x="266649" y="4505274"/>
                </a:lnTo>
                <a:lnTo>
                  <a:pt x="266649" y="4381474"/>
                </a:lnTo>
                <a:close/>
              </a:path>
              <a:path w="266700" h="5086350">
                <a:moveTo>
                  <a:pt x="266649" y="4238625"/>
                </a:moveTo>
                <a:lnTo>
                  <a:pt x="152400" y="4238625"/>
                </a:lnTo>
                <a:lnTo>
                  <a:pt x="152400" y="4352899"/>
                </a:lnTo>
                <a:lnTo>
                  <a:pt x="266649" y="4352899"/>
                </a:lnTo>
                <a:lnTo>
                  <a:pt x="266649" y="4238625"/>
                </a:lnTo>
                <a:close/>
              </a:path>
              <a:path w="266700" h="5086350">
                <a:moveTo>
                  <a:pt x="266649" y="4095724"/>
                </a:moveTo>
                <a:lnTo>
                  <a:pt x="152400" y="4095724"/>
                </a:lnTo>
                <a:lnTo>
                  <a:pt x="152400" y="4209999"/>
                </a:lnTo>
                <a:lnTo>
                  <a:pt x="266649" y="4209999"/>
                </a:lnTo>
                <a:lnTo>
                  <a:pt x="266649" y="4095724"/>
                </a:lnTo>
                <a:close/>
              </a:path>
              <a:path w="266700" h="5086350">
                <a:moveTo>
                  <a:pt x="266649" y="3943350"/>
                </a:moveTo>
                <a:lnTo>
                  <a:pt x="152400" y="3943350"/>
                </a:lnTo>
                <a:lnTo>
                  <a:pt x="152400" y="4067149"/>
                </a:lnTo>
                <a:lnTo>
                  <a:pt x="266649" y="4067149"/>
                </a:lnTo>
                <a:lnTo>
                  <a:pt x="266649" y="3943350"/>
                </a:lnTo>
                <a:close/>
              </a:path>
              <a:path w="266700" h="5086350">
                <a:moveTo>
                  <a:pt x="266649" y="3800449"/>
                </a:moveTo>
                <a:lnTo>
                  <a:pt x="152400" y="3800449"/>
                </a:lnTo>
                <a:lnTo>
                  <a:pt x="152400" y="3914749"/>
                </a:lnTo>
                <a:lnTo>
                  <a:pt x="266649" y="3914749"/>
                </a:lnTo>
                <a:lnTo>
                  <a:pt x="266649" y="3800449"/>
                </a:lnTo>
                <a:close/>
              </a:path>
              <a:path w="266700" h="5086350">
                <a:moveTo>
                  <a:pt x="266649" y="3657625"/>
                </a:moveTo>
                <a:lnTo>
                  <a:pt x="152400" y="3657625"/>
                </a:lnTo>
                <a:lnTo>
                  <a:pt x="152400" y="3771874"/>
                </a:lnTo>
                <a:lnTo>
                  <a:pt x="266649" y="3771874"/>
                </a:lnTo>
                <a:lnTo>
                  <a:pt x="266649" y="3657625"/>
                </a:lnTo>
                <a:close/>
              </a:path>
              <a:path w="266700" h="5086350">
                <a:moveTo>
                  <a:pt x="266649" y="3505174"/>
                </a:moveTo>
                <a:lnTo>
                  <a:pt x="152400" y="3505174"/>
                </a:lnTo>
                <a:lnTo>
                  <a:pt x="152400" y="3628999"/>
                </a:lnTo>
                <a:lnTo>
                  <a:pt x="266649" y="3628999"/>
                </a:lnTo>
                <a:lnTo>
                  <a:pt x="266649" y="3505174"/>
                </a:lnTo>
                <a:close/>
              </a:path>
              <a:path w="266700" h="5086350">
                <a:moveTo>
                  <a:pt x="266649" y="3362325"/>
                </a:moveTo>
                <a:lnTo>
                  <a:pt x="152400" y="3362325"/>
                </a:lnTo>
                <a:lnTo>
                  <a:pt x="152400" y="3476599"/>
                </a:lnTo>
                <a:lnTo>
                  <a:pt x="266649" y="3476599"/>
                </a:lnTo>
                <a:lnTo>
                  <a:pt x="266649" y="3362325"/>
                </a:lnTo>
                <a:close/>
              </a:path>
              <a:path w="266700" h="5086350">
                <a:moveTo>
                  <a:pt x="266649" y="3219450"/>
                </a:moveTo>
                <a:lnTo>
                  <a:pt x="152400" y="3219450"/>
                </a:lnTo>
                <a:lnTo>
                  <a:pt x="152400" y="3333724"/>
                </a:lnTo>
                <a:lnTo>
                  <a:pt x="266649" y="3333724"/>
                </a:lnTo>
                <a:lnTo>
                  <a:pt x="266649" y="3219450"/>
                </a:lnTo>
                <a:close/>
              </a:path>
              <a:path w="266700" h="5086350">
                <a:moveTo>
                  <a:pt x="266649" y="3067050"/>
                </a:moveTo>
                <a:lnTo>
                  <a:pt x="152400" y="3067050"/>
                </a:lnTo>
                <a:lnTo>
                  <a:pt x="152400" y="3190849"/>
                </a:lnTo>
                <a:lnTo>
                  <a:pt x="266649" y="3190849"/>
                </a:lnTo>
                <a:lnTo>
                  <a:pt x="266649" y="3067050"/>
                </a:lnTo>
                <a:close/>
              </a:path>
              <a:path w="266700" h="5086350">
                <a:moveTo>
                  <a:pt x="266649" y="2924175"/>
                </a:moveTo>
                <a:lnTo>
                  <a:pt x="152400" y="2924175"/>
                </a:lnTo>
                <a:lnTo>
                  <a:pt x="152400" y="3038449"/>
                </a:lnTo>
                <a:lnTo>
                  <a:pt x="266649" y="3038449"/>
                </a:lnTo>
                <a:lnTo>
                  <a:pt x="266649" y="2924175"/>
                </a:lnTo>
                <a:close/>
              </a:path>
              <a:path w="266700" h="5086350">
                <a:moveTo>
                  <a:pt x="266649" y="2781300"/>
                </a:moveTo>
                <a:lnTo>
                  <a:pt x="152400" y="2781300"/>
                </a:lnTo>
                <a:lnTo>
                  <a:pt x="152400" y="2895574"/>
                </a:lnTo>
                <a:lnTo>
                  <a:pt x="266649" y="2895574"/>
                </a:lnTo>
                <a:lnTo>
                  <a:pt x="266649" y="2781300"/>
                </a:lnTo>
                <a:close/>
              </a:path>
              <a:path w="266700" h="5086350">
                <a:moveTo>
                  <a:pt x="266649" y="2628925"/>
                </a:moveTo>
                <a:lnTo>
                  <a:pt x="152400" y="2628925"/>
                </a:lnTo>
                <a:lnTo>
                  <a:pt x="152400" y="2752699"/>
                </a:lnTo>
                <a:lnTo>
                  <a:pt x="266649" y="2752699"/>
                </a:lnTo>
                <a:lnTo>
                  <a:pt x="266649" y="2628925"/>
                </a:lnTo>
                <a:close/>
              </a:path>
              <a:path w="266700" h="5086350">
                <a:moveTo>
                  <a:pt x="266649" y="2485999"/>
                </a:moveTo>
                <a:lnTo>
                  <a:pt x="152400" y="2485999"/>
                </a:lnTo>
                <a:lnTo>
                  <a:pt x="152400" y="2600299"/>
                </a:lnTo>
                <a:lnTo>
                  <a:pt x="266649" y="2600299"/>
                </a:lnTo>
                <a:lnTo>
                  <a:pt x="266649" y="2485999"/>
                </a:lnTo>
                <a:close/>
              </a:path>
              <a:path w="266700" h="5086350">
                <a:moveTo>
                  <a:pt x="266649" y="2333650"/>
                </a:moveTo>
                <a:lnTo>
                  <a:pt x="152400" y="2333650"/>
                </a:lnTo>
                <a:lnTo>
                  <a:pt x="152400" y="2457424"/>
                </a:lnTo>
                <a:lnTo>
                  <a:pt x="266649" y="2457424"/>
                </a:lnTo>
                <a:lnTo>
                  <a:pt x="266649" y="2333650"/>
                </a:lnTo>
                <a:close/>
              </a:path>
              <a:path w="266700" h="5086350">
                <a:moveTo>
                  <a:pt x="266649" y="2190750"/>
                </a:moveTo>
                <a:lnTo>
                  <a:pt x="152400" y="2190750"/>
                </a:lnTo>
                <a:lnTo>
                  <a:pt x="152400" y="2314549"/>
                </a:lnTo>
                <a:lnTo>
                  <a:pt x="266649" y="2314549"/>
                </a:lnTo>
                <a:lnTo>
                  <a:pt x="266649" y="2190750"/>
                </a:lnTo>
                <a:close/>
              </a:path>
              <a:path w="266700" h="5086350">
                <a:moveTo>
                  <a:pt x="266649" y="2047875"/>
                </a:moveTo>
                <a:lnTo>
                  <a:pt x="152400" y="2047875"/>
                </a:lnTo>
                <a:lnTo>
                  <a:pt x="152400" y="2162149"/>
                </a:lnTo>
                <a:lnTo>
                  <a:pt x="266649" y="2162149"/>
                </a:lnTo>
                <a:lnTo>
                  <a:pt x="266649" y="2047875"/>
                </a:lnTo>
                <a:close/>
              </a:path>
              <a:path w="266700" h="5086350">
                <a:moveTo>
                  <a:pt x="266649" y="1895475"/>
                </a:moveTo>
                <a:lnTo>
                  <a:pt x="152400" y="1895475"/>
                </a:lnTo>
                <a:lnTo>
                  <a:pt x="152400" y="2019274"/>
                </a:lnTo>
                <a:lnTo>
                  <a:pt x="266649" y="2019274"/>
                </a:lnTo>
                <a:lnTo>
                  <a:pt x="266649" y="1895475"/>
                </a:lnTo>
                <a:close/>
              </a:path>
              <a:path w="266700" h="5086350">
                <a:moveTo>
                  <a:pt x="266649" y="1752600"/>
                </a:moveTo>
                <a:lnTo>
                  <a:pt x="152400" y="1752600"/>
                </a:lnTo>
                <a:lnTo>
                  <a:pt x="152400" y="1866874"/>
                </a:lnTo>
                <a:lnTo>
                  <a:pt x="266649" y="1866874"/>
                </a:lnTo>
                <a:lnTo>
                  <a:pt x="266649" y="1752600"/>
                </a:lnTo>
                <a:close/>
              </a:path>
              <a:path w="266700" h="5086350">
                <a:moveTo>
                  <a:pt x="266649" y="1609725"/>
                </a:moveTo>
                <a:lnTo>
                  <a:pt x="152400" y="1609725"/>
                </a:lnTo>
                <a:lnTo>
                  <a:pt x="152400" y="1723999"/>
                </a:lnTo>
                <a:lnTo>
                  <a:pt x="266649" y="1723999"/>
                </a:lnTo>
                <a:lnTo>
                  <a:pt x="266649" y="1609725"/>
                </a:lnTo>
                <a:close/>
              </a:path>
              <a:path w="266700" h="5086350">
                <a:moveTo>
                  <a:pt x="266649" y="1457299"/>
                </a:moveTo>
                <a:lnTo>
                  <a:pt x="152400" y="1457299"/>
                </a:lnTo>
                <a:lnTo>
                  <a:pt x="152400" y="1581124"/>
                </a:lnTo>
                <a:lnTo>
                  <a:pt x="266649" y="1581124"/>
                </a:lnTo>
                <a:lnTo>
                  <a:pt x="266649" y="1457299"/>
                </a:lnTo>
                <a:close/>
              </a:path>
              <a:path w="266700" h="5086350">
                <a:moveTo>
                  <a:pt x="266649" y="1314475"/>
                </a:moveTo>
                <a:lnTo>
                  <a:pt x="152400" y="1314475"/>
                </a:lnTo>
                <a:lnTo>
                  <a:pt x="152400" y="1428724"/>
                </a:lnTo>
                <a:lnTo>
                  <a:pt x="266649" y="1428724"/>
                </a:lnTo>
                <a:lnTo>
                  <a:pt x="266649" y="1314475"/>
                </a:lnTo>
                <a:close/>
              </a:path>
              <a:path w="266700" h="5086350">
                <a:moveTo>
                  <a:pt x="266649" y="1171549"/>
                </a:moveTo>
                <a:lnTo>
                  <a:pt x="152400" y="1171549"/>
                </a:lnTo>
                <a:lnTo>
                  <a:pt x="152400" y="1285849"/>
                </a:lnTo>
                <a:lnTo>
                  <a:pt x="266649" y="1285849"/>
                </a:lnTo>
                <a:lnTo>
                  <a:pt x="266649" y="1171549"/>
                </a:lnTo>
                <a:close/>
              </a:path>
              <a:path w="266700" h="5086350">
                <a:moveTo>
                  <a:pt x="266649" y="1019175"/>
                </a:moveTo>
                <a:lnTo>
                  <a:pt x="152400" y="1019175"/>
                </a:lnTo>
                <a:lnTo>
                  <a:pt x="152400" y="1142974"/>
                </a:lnTo>
                <a:lnTo>
                  <a:pt x="266649" y="1142974"/>
                </a:lnTo>
                <a:lnTo>
                  <a:pt x="266649" y="1019175"/>
                </a:lnTo>
                <a:close/>
              </a:path>
              <a:path w="266700" h="5086350">
                <a:moveTo>
                  <a:pt x="266649" y="876300"/>
                </a:moveTo>
                <a:lnTo>
                  <a:pt x="152400" y="876300"/>
                </a:lnTo>
                <a:lnTo>
                  <a:pt x="152400" y="990574"/>
                </a:lnTo>
                <a:lnTo>
                  <a:pt x="266649" y="990574"/>
                </a:lnTo>
                <a:lnTo>
                  <a:pt x="266649" y="876300"/>
                </a:lnTo>
                <a:close/>
              </a:path>
              <a:path w="266700" h="5086350">
                <a:moveTo>
                  <a:pt x="266649" y="733425"/>
                </a:moveTo>
                <a:lnTo>
                  <a:pt x="152400" y="733425"/>
                </a:lnTo>
                <a:lnTo>
                  <a:pt x="152400" y="847699"/>
                </a:lnTo>
                <a:lnTo>
                  <a:pt x="266649" y="847699"/>
                </a:lnTo>
                <a:lnTo>
                  <a:pt x="266649" y="733425"/>
                </a:lnTo>
                <a:close/>
              </a:path>
              <a:path w="266700" h="5086350">
                <a:moveTo>
                  <a:pt x="266649" y="581025"/>
                </a:moveTo>
                <a:lnTo>
                  <a:pt x="152400" y="581025"/>
                </a:lnTo>
                <a:lnTo>
                  <a:pt x="152400" y="704824"/>
                </a:lnTo>
                <a:lnTo>
                  <a:pt x="266649" y="704824"/>
                </a:lnTo>
                <a:lnTo>
                  <a:pt x="266649" y="581025"/>
                </a:lnTo>
                <a:close/>
              </a:path>
              <a:path w="266700" h="5086350">
                <a:moveTo>
                  <a:pt x="266649" y="438150"/>
                </a:moveTo>
                <a:lnTo>
                  <a:pt x="152400" y="438150"/>
                </a:lnTo>
                <a:lnTo>
                  <a:pt x="152400" y="552424"/>
                </a:lnTo>
                <a:lnTo>
                  <a:pt x="266649" y="552424"/>
                </a:lnTo>
                <a:lnTo>
                  <a:pt x="266649" y="438150"/>
                </a:lnTo>
                <a:close/>
              </a:path>
              <a:path w="266700" h="5086350">
                <a:moveTo>
                  <a:pt x="266649" y="295300"/>
                </a:moveTo>
                <a:lnTo>
                  <a:pt x="152400" y="295300"/>
                </a:lnTo>
                <a:lnTo>
                  <a:pt x="152400" y="409549"/>
                </a:lnTo>
                <a:lnTo>
                  <a:pt x="266649" y="409549"/>
                </a:lnTo>
                <a:lnTo>
                  <a:pt x="266649" y="295300"/>
                </a:lnTo>
                <a:close/>
              </a:path>
              <a:path w="266700" h="5086350">
                <a:moveTo>
                  <a:pt x="266649" y="142849"/>
                </a:moveTo>
                <a:lnTo>
                  <a:pt x="152400" y="142849"/>
                </a:lnTo>
                <a:lnTo>
                  <a:pt x="152400" y="266674"/>
                </a:lnTo>
                <a:lnTo>
                  <a:pt x="266649" y="266674"/>
                </a:lnTo>
                <a:lnTo>
                  <a:pt x="266649" y="142849"/>
                </a:lnTo>
                <a:close/>
              </a:path>
              <a:path w="266700" h="5086350">
                <a:moveTo>
                  <a:pt x="266649" y="0"/>
                </a:moveTo>
                <a:lnTo>
                  <a:pt x="152400" y="0"/>
                </a:lnTo>
                <a:lnTo>
                  <a:pt x="152400" y="114274"/>
                </a:lnTo>
                <a:lnTo>
                  <a:pt x="266649" y="114274"/>
                </a:lnTo>
                <a:lnTo>
                  <a:pt x="266649" y="0"/>
                </a:lnTo>
                <a:close/>
              </a:path>
            </a:pathLst>
          </a:custGeom>
          <a:solidFill>
            <a:srgbClr val="D2EBD4"/>
          </a:solidFill>
        </p:spPr>
        <p:txBody>
          <a:bodyPr wrap="square" lIns="0" tIns="0" rIns="0" bIns="0" rtlCol="0"/>
          <a:lstStyle/>
          <a:p>
            <a:endParaRPr/>
          </a:p>
        </p:txBody>
      </p:sp>
      <p:sp>
        <p:nvSpPr>
          <p:cNvPr id="18" name="bg object 18"/>
          <p:cNvSpPr/>
          <p:nvPr/>
        </p:nvSpPr>
        <p:spPr>
          <a:xfrm>
            <a:off x="8124825" y="28600"/>
            <a:ext cx="847725" cy="5086350"/>
          </a:xfrm>
          <a:custGeom>
            <a:avLst/>
            <a:gdLst/>
            <a:ahLst/>
            <a:cxnLst/>
            <a:rect l="l" t="t" r="r" b="b"/>
            <a:pathLst>
              <a:path w="847725" h="5086350">
                <a:moveTo>
                  <a:pt x="114274" y="2628925"/>
                </a:moveTo>
                <a:lnTo>
                  <a:pt x="0" y="2628925"/>
                </a:lnTo>
                <a:lnTo>
                  <a:pt x="0" y="2752699"/>
                </a:lnTo>
                <a:lnTo>
                  <a:pt x="114274" y="2752699"/>
                </a:lnTo>
                <a:lnTo>
                  <a:pt x="114274" y="2628925"/>
                </a:lnTo>
                <a:close/>
              </a:path>
              <a:path w="847725" h="5086350">
                <a:moveTo>
                  <a:pt x="114274" y="142849"/>
                </a:moveTo>
                <a:lnTo>
                  <a:pt x="0" y="142849"/>
                </a:lnTo>
                <a:lnTo>
                  <a:pt x="0" y="266674"/>
                </a:lnTo>
                <a:lnTo>
                  <a:pt x="114274" y="266674"/>
                </a:lnTo>
                <a:lnTo>
                  <a:pt x="114274" y="142849"/>
                </a:lnTo>
                <a:close/>
              </a:path>
              <a:path w="847725" h="5086350">
                <a:moveTo>
                  <a:pt x="257149" y="581025"/>
                </a:moveTo>
                <a:lnTo>
                  <a:pt x="142875" y="581025"/>
                </a:lnTo>
                <a:lnTo>
                  <a:pt x="142875" y="704824"/>
                </a:lnTo>
                <a:lnTo>
                  <a:pt x="257149" y="704824"/>
                </a:lnTo>
                <a:lnTo>
                  <a:pt x="257149" y="581025"/>
                </a:lnTo>
                <a:close/>
              </a:path>
              <a:path w="847725" h="5086350">
                <a:moveTo>
                  <a:pt x="409549" y="4533900"/>
                </a:moveTo>
                <a:lnTo>
                  <a:pt x="285750" y="4533900"/>
                </a:lnTo>
                <a:lnTo>
                  <a:pt x="285750" y="4648174"/>
                </a:lnTo>
                <a:lnTo>
                  <a:pt x="409549" y="4648174"/>
                </a:lnTo>
                <a:lnTo>
                  <a:pt x="409549" y="4533900"/>
                </a:lnTo>
                <a:close/>
              </a:path>
              <a:path w="847725" h="5086350">
                <a:moveTo>
                  <a:pt x="409549" y="3362325"/>
                </a:moveTo>
                <a:lnTo>
                  <a:pt x="285750" y="3362325"/>
                </a:lnTo>
                <a:lnTo>
                  <a:pt x="285750" y="3476599"/>
                </a:lnTo>
                <a:lnTo>
                  <a:pt x="409549" y="3476599"/>
                </a:lnTo>
                <a:lnTo>
                  <a:pt x="409549" y="3362325"/>
                </a:lnTo>
                <a:close/>
              </a:path>
              <a:path w="847725" h="5086350">
                <a:moveTo>
                  <a:pt x="409549" y="2485999"/>
                </a:moveTo>
                <a:lnTo>
                  <a:pt x="285750" y="2485999"/>
                </a:lnTo>
                <a:lnTo>
                  <a:pt x="285750" y="2600299"/>
                </a:lnTo>
                <a:lnTo>
                  <a:pt x="409549" y="2600299"/>
                </a:lnTo>
                <a:lnTo>
                  <a:pt x="409549" y="2485999"/>
                </a:lnTo>
                <a:close/>
              </a:path>
              <a:path w="847725" h="5086350">
                <a:moveTo>
                  <a:pt x="552424" y="4972050"/>
                </a:moveTo>
                <a:lnTo>
                  <a:pt x="438150" y="4972050"/>
                </a:lnTo>
                <a:lnTo>
                  <a:pt x="438150" y="5086324"/>
                </a:lnTo>
                <a:lnTo>
                  <a:pt x="552424" y="5086324"/>
                </a:lnTo>
                <a:lnTo>
                  <a:pt x="552424" y="4972050"/>
                </a:lnTo>
                <a:close/>
              </a:path>
              <a:path w="847725" h="5086350">
                <a:moveTo>
                  <a:pt x="552424" y="4381474"/>
                </a:moveTo>
                <a:lnTo>
                  <a:pt x="438150" y="4381474"/>
                </a:lnTo>
                <a:lnTo>
                  <a:pt x="438150" y="4505274"/>
                </a:lnTo>
                <a:lnTo>
                  <a:pt x="552424" y="4505274"/>
                </a:lnTo>
                <a:lnTo>
                  <a:pt x="552424" y="4381474"/>
                </a:lnTo>
                <a:close/>
              </a:path>
              <a:path w="847725" h="5086350">
                <a:moveTo>
                  <a:pt x="552424" y="4095724"/>
                </a:moveTo>
                <a:lnTo>
                  <a:pt x="438150" y="4095724"/>
                </a:lnTo>
                <a:lnTo>
                  <a:pt x="438150" y="4209999"/>
                </a:lnTo>
                <a:lnTo>
                  <a:pt x="552424" y="4209999"/>
                </a:lnTo>
                <a:lnTo>
                  <a:pt x="552424" y="4095724"/>
                </a:lnTo>
                <a:close/>
              </a:path>
              <a:path w="847725" h="5086350">
                <a:moveTo>
                  <a:pt x="552424" y="3800449"/>
                </a:moveTo>
                <a:lnTo>
                  <a:pt x="438150" y="3800449"/>
                </a:lnTo>
                <a:lnTo>
                  <a:pt x="438150" y="3914749"/>
                </a:lnTo>
                <a:lnTo>
                  <a:pt x="552424" y="3914749"/>
                </a:lnTo>
                <a:lnTo>
                  <a:pt x="552424" y="3800449"/>
                </a:lnTo>
                <a:close/>
              </a:path>
              <a:path w="847725" h="5086350">
                <a:moveTo>
                  <a:pt x="552424" y="3362325"/>
                </a:moveTo>
                <a:lnTo>
                  <a:pt x="438150" y="3362325"/>
                </a:lnTo>
                <a:lnTo>
                  <a:pt x="438150" y="3476599"/>
                </a:lnTo>
                <a:lnTo>
                  <a:pt x="552424" y="3476599"/>
                </a:lnTo>
                <a:lnTo>
                  <a:pt x="552424" y="3362325"/>
                </a:lnTo>
                <a:close/>
              </a:path>
              <a:path w="847725" h="5086350">
                <a:moveTo>
                  <a:pt x="552424" y="2781300"/>
                </a:moveTo>
                <a:lnTo>
                  <a:pt x="438150" y="2781300"/>
                </a:lnTo>
                <a:lnTo>
                  <a:pt x="438150" y="2895574"/>
                </a:lnTo>
                <a:lnTo>
                  <a:pt x="552424" y="2895574"/>
                </a:lnTo>
                <a:lnTo>
                  <a:pt x="552424" y="2781300"/>
                </a:lnTo>
                <a:close/>
              </a:path>
              <a:path w="847725" h="5086350">
                <a:moveTo>
                  <a:pt x="552424" y="2628925"/>
                </a:moveTo>
                <a:lnTo>
                  <a:pt x="438150" y="2628925"/>
                </a:lnTo>
                <a:lnTo>
                  <a:pt x="438150" y="2752699"/>
                </a:lnTo>
                <a:lnTo>
                  <a:pt x="552424" y="2752699"/>
                </a:lnTo>
                <a:lnTo>
                  <a:pt x="552424" y="2628925"/>
                </a:lnTo>
                <a:close/>
              </a:path>
              <a:path w="847725" h="5086350">
                <a:moveTo>
                  <a:pt x="552424" y="1609725"/>
                </a:moveTo>
                <a:lnTo>
                  <a:pt x="438150" y="1609725"/>
                </a:lnTo>
                <a:lnTo>
                  <a:pt x="438150" y="1723999"/>
                </a:lnTo>
                <a:lnTo>
                  <a:pt x="552424" y="1723999"/>
                </a:lnTo>
                <a:lnTo>
                  <a:pt x="552424" y="1609725"/>
                </a:lnTo>
                <a:close/>
              </a:path>
              <a:path w="847725" h="5086350">
                <a:moveTo>
                  <a:pt x="552424" y="1171549"/>
                </a:moveTo>
                <a:lnTo>
                  <a:pt x="438150" y="1171549"/>
                </a:lnTo>
                <a:lnTo>
                  <a:pt x="438150" y="1285849"/>
                </a:lnTo>
                <a:lnTo>
                  <a:pt x="552424" y="1285849"/>
                </a:lnTo>
                <a:lnTo>
                  <a:pt x="552424" y="1171549"/>
                </a:lnTo>
                <a:close/>
              </a:path>
              <a:path w="847725" h="5086350">
                <a:moveTo>
                  <a:pt x="552424" y="438150"/>
                </a:moveTo>
                <a:lnTo>
                  <a:pt x="438150" y="438150"/>
                </a:lnTo>
                <a:lnTo>
                  <a:pt x="438150" y="552424"/>
                </a:lnTo>
                <a:lnTo>
                  <a:pt x="552424" y="552424"/>
                </a:lnTo>
                <a:lnTo>
                  <a:pt x="552424" y="438150"/>
                </a:lnTo>
                <a:close/>
              </a:path>
              <a:path w="847725" h="5086350">
                <a:moveTo>
                  <a:pt x="552424" y="0"/>
                </a:moveTo>
                <a:lnTo>
                  <a:pt x="438150" y="0"/>
                </a:lnTo>
                <a:lnTo>
                  <a:pt x="438150" y="114274"/>
                </a:lnTo>
                <a:lnTo>
                  <a:pt x="552424" y="114274"/>
                </a:lnTo>
                <a:lnTo>
                  <a:pt x="552424" y="0"/>
                </a:lnTo>
                <a:close/>
              </a:path>
              <a:path w="847725" h="5086350">
                <a:moveTo>
                  <a:pt x="695299" y="4972050"/>
                </a:moveTo>
                <a:lnTo>
                  <a:pt x="581025" y="4972050"/>
                </a:lnTo>
                <a:lnTo>
                  <a:pt x="581025" y="5086324"/>
                </a:lnTo>
                <a:lnTo>
                  <a:pt x="695299" y="5086324"/>
                </a:lnTo>
                <a:lnTo>
                  <a:pt x="695299" y="4972050"/>
                </a:lnTo>
                <a:close/>
              </a:path>
              <a:path w="847725" h="5086350">
                <a:moveTo>
                  <a:pt x="695299" y="4676775"/>
                </a:moveTo>
                <a:lnTo>
                  <a:pt x="581025" y="4676775"/>
                </a:lnTo>
                <a:lnTo>
                  <a:pt x="581025" y="4791024"/>
                </a:lnTo>
                <a:lnTo>
                  <a:pt x="695299" y="4791024"/>
                </a:lnTo>
                <a:lnTo>
                  <a:pt x="695299" y="4676775"/>
                </a:lnTo>
                <a:close/>
              </a:path>
              <a:path w="847725" h="5086350">
                <a:moveTo>
                  <a:pt x="695299" y="4533900"/>
                </a:moveTo>
                <a:lnTo>
                  <a:pt x="581025" y="4533900"/>
                </a:lnTo>
                <a:lnTo>
                  <a:pt x="581025" y="4648174"/>
                </a:lnTo>
                <a:lnTo>
                  <a:pt x="695299" y="4648174"/>
                </a:lnTo>
                <a:lnTo>
                  <a:pt x="695299" y="4533900"/>
                </a:lnTo>
                <a:close/>
              </a:path>
              <a:path w="847725" h="5086350">
                <a:moveTo>
                  <a:pt x="695299" y="4381474"/>
                </a:moveTo>
                <a:lnTo>
                  <a:pt x="581025" y="4381474"/>
                </a:lnTo>
                <a:lnTo>
                  <a:pt x="581025" y="4505274"/>
                </a:lnTo>
                <a:lnTo>
                  <a:pt x="695299" y="4505274"/>
                </a:lnTo>
                <a:lnTo>
                  <a:pt x="695299" y="4381474"/>
                </a:lnTo>
                <a:close/>
              </a:path>
              <a:path w="847725" h="5086350">
                <a:moveTo>
                  <a:pt x="695299" y="4238625"/>
                </a:moveTo>
                <a:lnTo>
                  <a:pt x="581025" y="4238625"/>
                </a:lnTo>
                <a:lnTo>
                  <a:pt x="581025" y="4352899"/>
                </a:lnTo>
                <a:lnTo>
                  <a:pt x="695299" y="4352899"/>
                </a:lnTo>
                <a:lnTo>
                  <a:pt x="695299" y="4238625"/>
                </a:lnTo>
                <a:close/>
              </a:path>
              <a:path w="847725" h="5086350">
                <a:moveTo>
                  <a:pt x="695299" y="4095724"/>
                </a:moveTo>
                <a:lnTo>
                  <a:pt x="581025" y="4095724"/>
                </a:lnTo>
                <a:lnTo>
                  <a:pt x="581025" y="4209999"/>
                </a:lnTo>
                <a:lnTo>
                  <a:pt x="695299" y="4209999"/>
                </a:lnTo>
                <a:lnTo>
                  <a:pt x="695299" y="4095724"/>
                </a:lnTo>
                <a:close/>
              </a:path>
              <a:path w="847725" h="5086350">
                <a:moveTo>
                  <a:pt x="695299" y="3943350"/>
                </a:moveTo>
                <a:lnTo>
                  <a:pt x="581025" y="3943350"/>
                </a:lnTo>
                <a:lnTo>
                  <a:pt x="581025" y="4067149"/>
                </a:lnTo>
                <a:lnTo>
                  <a:pt x="695299" y="4067149"/>
                </a:lnTo>
                <a:lnTo>
                  <a:pt x="695299" y="3943350"/>
                </a:lnTo>
                <a:close/>
              </a:path>
              <a:path w="847725" h="5086350">
                <a:moveTo>
                  <a:pt x="695299" y="3800449"/>
                </a:moveTo>
                <a:lnTo>
                  <a:pt x="581025" y="3800449"/>
                </a:lnTo>
                <a:lnTo>
                  <a:pt x="581025" y="3914749"/>
                </a:lnTo>
                <a:lnTo>
                  <a:pt x="695299" y="3914749"/>
                </a:lnTo>
                <a:lnTo>
                  <a:pt x="695299" y="3800449"/>
                </a:lnTo>
                <a:close/>
              </a:path>
              <a:path w="847725" h="5086350">
                <a:moveTo>
                  <a:pt x="695299" y="3657625"/>
                </a:moveTo>
                <a:lnTo>
                  <a:pt x="581025" y="3657625"/>
                </a:lnTo>
                <a:lnTo>
                  <a:pt x="581025" y="3771874"/>
                </a:lnTo>
                <a:lnTo>
                  <a:pt x="695299" y="3771874"/>
                </a:lnTo>
                <a:lnTo>
                  <a:pt x="695299" y="3657625"/>
                </a:lnTo>
                <a:close/>
              </a:path>
              <a:path w="847725" h="5086350">
                <a:moveTo>
                  <a:pt x="695299" y="3505174"/>
                </a:moveTo>
                <a:lnTo>
                  <a:pt x="581025" y="3505174"/>
                </a:lnTo>
                <a:lnTo>
                  <a:pt x="581025" y="3628999"/>
                </a:lnTo>
                <a:lnTo>
                  <a:pt x="695299" y="3628999"/>
                </a:lnTo>
                <a:lnTo>
                  <a:pt x="695299" y="3505174"/>
                </a:lnTo>
                <a:close/>
              </a:path>
              <a:path w="847725" h="5086350">
                <a:moveTo>
                  <a:pt x="695299" y="3362325"/>
                </a:moveTo>
                <a:lnTo>
                  <a:pt x="581025" y="3362325"/>
                </a:lnTo>
                <a:lnTo>
                  <a:pt x="581025" y="3476599"/>
                </a:lnTo>
                <a:lnTo>
                  <a:pt x="695299" y="3476599"/>
                </a:lnTo>
                <a:lnTo>
                  <a:pt x="695299" y="3362325"/>
                </a:lnTo>
                <a:close/>
              </a:path>
              <a:path w="847725" h="5086350">
                <a:moveTo>
                  <a:pt x="695299" y="3219450"/>
                </a:moveTo>
                <a:lnTo>
                  <a:pt x="581025" y="3219450"/>
                </a:lnTo>
                <a:lnTo>
                  <a:pt x="581025" y="3333724"/>
                </a:lnTo>
                <a:lnTo>
                  <a:pt x="695299" y="3333724"/>
                </a:lnTo>
                <a:lnTo>
                  <a:pt x="695299" y="3219450"/>
                </a:lnTo>
                <a:close/>
              </a:path>
              <a:path w="847725" h="5086350">
                <a:moveTo>
                  <a:pt x="695299" y="3067050"/>
                </a:moveTo>
                <a:lnTo>
                  <a:pt x="581025" y="3067050"/>
                </a:lnTo>
                <a:lnTo>
                  <a:pt x="581025" y="3190849"/>
                </a:lnTo>
                <a:lnTo>
                  <a:pt x="695299" y="3190849"/>
                </a:lnTo>
                <a:lnTo>
                  <a:pt x="695299" y="3067050"/>
                </a:lnTo>
                <a:close/>
              </a:path>
              <a:path w="847725" h="5086350">
                <a:moveTo>
                  <a:pt x="695299" y="2781300"/>
                </a:moveTo>
                <a:lnTo>
                  <a:pt x="581025" y="2781300"/>
                </a:lnTo>
                <a:lnTo>
                  <a:pt x="581025" y="2895574"/>
                </a:lnTo>
                <a:lnTo>
                  <a:pt x="695299" y="2895574"/>
                </a:lnTo>
                <a:lnTo>
                  <a:pt x="695299" y="2781300"/>
                </a:lnTo>
                <a:close/>
              </a:path>
              <a:path w="847725" h="5086350">
                <a:moveTo>
                  <a:pt x="695299" y="2628925"/>
                </a:moveTo>
                <a:lnTo>
                  <a:pt x="581025" y="2628925"/>
                </a:lnTo>
                <a:lnTo>
                  <a:pt x="581025" y="2752699"/>
                </a:lnTo>
                <a:lnTo>
                  <a:pt x="695299" y="2752699"/>
                </a:lnTo>
                <a:lnTo>
                  <a:pt x="695299" y="2628925"/>
                </a:lnTo>
                <a:close/>
              </a:path>
              <a:path w="847725" h="5086350">
                <a:moveTo>
                  <a:pt x="695299" y="2333650"/>
                </a:moveTo>
                <a:lnTo>
                  <a:pt x="581025" y="2333650"/>
                </a:lnTo>
                <a:lnTo>
                  <a:pt x="581025" y="2457424"/>
                </a:lnTo>
                <a:lnTo>
                  <a:pt x="695299" y="2457424"/>
                </a:lnTo>
                <a:lnTo>
                  <a:pt x="695299" y="2333650"/>
                </a:lnTo>
                <a:close/>
              </a:path>
              <a:path w="847725" h="5086350">
                <a:moveTo>
                  <a:pt x="695299" y="2190750"/>
                </a:moveTo>
                <a:lnTo>
                  <a:pt x="581025" y="2190750"/>
                </a:lnTo>
                <a:lnTo>
                  <a:pt x="581025" y="2314549"/>
                </a:lnTo>
                <a:lnTo>
                  <a:pt x="695299" y="2314549"/>
                </a:lnTo>
                <a:lnTo>
                  <a:pt x="695299" y="2190750"/>
                </a:lnTo>
                <a:close/>
              </a:path>
              <a:path w="847725" h="5086350">
                <a:moveTo>
                  <a:pt x="695299" y="2047875"/>
                </a:moveTo>
                <a:lnTo>
                  <a:pt x="581025" y="2047875"/>
                </a:lnTo>
                <a:lnTo>
                  <a:pt x="581025" y="2162149"/>
                </a:lnTo>
                <a:lnTo>
                  <a:pt x="695299" y="2162149"/>
                </a:lnTo>
                <a:lnTo>
                  <a:pt x="695299" y="2047875"/>
                </a:lnTo>
                <a:close/>
              </a:path>
              <a:path w="847725" h="5086350">
                <a:moveTo>
                  <a:pt x="695299" y="1895475"/>
                </a:moveTo>
                <a:lnTo>
                  <a:pt x="581025" y="1895475"/>
                </a:lnTo>
                <a:lnTo>
                  <a:pt x="581025" y="2019274"/>
                </a:lnTo>
                <a:lnTo>
                  <a:pt x="695299" y="2019274"/>
                </a:lnTo>
                <a:lnTo>
                  <a:pt x="695299" y="1895475"/>
                </a:lnTo>
                <a:close/>
              </a:path>
              <a:path w="847725" h="5086350">
                <a:moveTo>
                  <a:pt x="695299" y="1752600"/>
                </a:moveTo>
                <a:lnTo>
                  <a:pt x="581025" y="1752600"/>
                </a:lnTo>
                <a:lnTo>
                  <a:pt x="581025" y="1866874"/>
                </a:lnTo>
                <a:lnTo>
                  <a:pt x="695299" y="1866874"/>
                </a:lnTo>
                <a:lnTo>
                  <a:pt x="695299" y="1752600"/>
                </a:lnTo>
                <a:close/>
              </a:path>
              <a:path w="847725" h="5086350">
                <a:moveTo>
                  <a:pt x="695299" y="1609725"/>
                </a:moveTo>
                <a:lnTo>
                  <a:pt x="581025" y="1609725"/>
                </a:lnTo>
                <a:lnTo>
                  <a:pt x="581025" y="1723999"/>
                </a:lnTo>
                <a:lnTo>
                  <a:pt x="695299" y="1723999"/>
                </a:lnTo>
                <a:lnTo>
                  <a:pt x="695299" y="1609725"/>
                </a:lnTo>
                <a:close/>
              </a:path>
              <a:path w="847725" h="5086350">
                <a:moveTo>
                  <a:pt x="695299" y="1457299"/>
                </a:moveTo>
                <a:lnTo>
                  <a:pt x="581025" y="1457299"/>
                </a:lnTo>
                <a:lnTo>
                  <a:pt x="581025" y="1581124"/>
                </a:lnTo>
                <a:lnTo>
                  <a:pt x="695299" y="1581124"/>
                </a:lnTo>
                <a:lnTo>
                  <a:pt x="695299" y="1457299"/>
                </a:lnTo>
                <a:close/>
              </a:path>
              <a:path w="847725" h="5086350">
                <a:moveTo>
                  <a:pt x="695299" y="1314475"/>
                </a:moveTo>
                <a:lnTo>
                  <a:pt x="581025" y="1314475"/>
                </a:lnTo>
                <a:lnTo>
                  <a:pt x="581025" y="1428724"/>
                </a:lnTo>
                <a:lnTo>
                  <a:pt x="695299" y="1428724"/>
                </a:lnTo>
                <a:lnTo>
                  <a:pt x="695299" y="1314475"/>
                </a:lnTo>
                <a:close/>
              </a:path>
              <a:path w="847725" h="5086350">
                <a:moveTo>
                  <a:pt x="695299" y="1019175"/>
                </a:moveTo>
                <a:lnTo>
                  <a:pt x="581025" y="1019175"/>
                </a:lnTo>
                <a:lnTo>
                  <a:pt x="581025" y="1142974"/>
                </a:lnTo>
                <a:lnTo>
                  <a:pt x="695299" y="1142974"/>
                </a:lnTo>
                <a:lnTo>
                  <a:pt x="695299" y="1019175"/>
                </a:lnTo>
                <a:close/>
              </a:path>
              <a:path w="847725" h="5086350">
                <a:moveTo>
                  <a:pt x="695299" y="876300"/>
                </a:moveTo>
                <a:lnTo>
                  <a:pt x="581025" y="876300"/>
                </a:lnTo>
                <a:lnTo>
                  <a:pt x="581025" y="990574"/>
                </a:lnTo>
                <a:lnTo>
                  <a:pt x="695299" y="990574"/>
                </a:lnTo>
                <a:lnTo>
                  <a:pt x="695299" y="876300"/>
                </a:lnTo>
                <a:close/>
              </a:path>
              <a:path w="847725" h="5086350">
                <a:moveTo>
                  <a:pt x="695299" y="733425"/>
                </a:moveTo>
                <a:lnTo>
                  <a:pt x="581025" y="733425"/>
                </a:lnTo>
                <a:lnTo>
                  <a:pt x="581025" y="847699"/>
                </a:lnTo>
                <a:lnTo>
                  <a:pt x="695299" y="847699"/>
                </a:lnTo>
                <a:lnTo>
                  <a:pt x="695299" y="733425"/>
                </a:lnTo>
                <a:close/>
              </a:path>
              <a:path w="847725" h="5086350">
                <a:moveTo>
                  <a:pt x="695299" y="581025"/>
                </a:moveTo>
                <a:lnTo>
                  <a:pt x="581025" y="581025"/>
                </a:lnTo>
                <a:lnTo>
                  <a:pt x="581025" y="704824"/>
                </a:lnTo>
                <a:lnTo>
                  <a:pt x="695299" y="704824"/>
                </a:lnTo>
                <a:lnTo>
                  <a:pt x="695299" y="581025"/>
                </a:lnTo>
                <a:close/>
              </a:path>
              <a:path w="847725" h="5086350">
                <a:moveTo>
                  <a:pt x="695299" y="438150"/>
                </a:moveTo>
                <a:lnTo>
                  <a:pt x="581025" y="438150"/>
                </a:lnTo>
                <a:lnTo>
                  <a:pt x="581025" y="552424"/>
                </a:lnTo>
                <a:lnTo>
                  <a:pt x="695299" y="552424"/>
                </a:lnTo>
                <a:lnTo>
                  <a:pt x="695299" y="438150"/>
                </a:lnTo>
                <a:close/>
              </a:path>
              <a:path w="847725" h="5086350">
                <a:moveTo>
                  <a:pt x="695299" y="295300"/>
                </a:moveTo>
                <a:lnTo>
                  <a:pt x="581025" y="295300"/>
                </a:lnTo>
                <a:lnTo>
                  <a:pt x="581025" y="409549"/>
                </a:lnTo>
                <a:lnTo>
                  <a:pt x="695299" y="409549"/>
                </a:lnTo>
                <a:lnTo>
                  <a:pt x="695299" y="295300"/>
                </a:lnTo>
                <a:close/>
              </a:path>
              <a:path w="847725" h="5086350">
                <a:moveTo>
                  <a:pt x="695299" y="142849"/>
                </a:moveTo>
                <a:lnTo>
                  <a:pt x="581025" y="142849"/>
                </a:lnTo>
                <a:lnTo>
                  <a:pt x="581025" y="266674"/>
                </a:lnTo>
                <a:lnTo>
                  <a:pt x="695299" y="266674"/>
                </a:lnTo>
                <a:lnTo>
                  <a:pt x="695299" y="142849"/>
                </a:lnTo>
                <a:close/>
              </a:path>
              <a:path w="847725" h="5086350">
                <a:moveTo>
                  <a:pt x="695299" y="0"/>
                </a:moveTo>
                <a:lnTo>
                  <a:pt x="581025" y="0"/>
                </a:lnTo>
                <a:lnTo>
                  <a:pt x="581025" y="114274"/>
                </a:lnTo>
                <a:lnTo>
                  <a:pt x="695299" y="114274"/>
                </a:lnTo>
                <a:lnTo>
                  <a:pt x="695299" y="0"/>
                </a:lnTo>
                <a:close/>
              </a:path>
              <a:path w="847725" h="5086350">
                <a:moveTo>
                  <a:pt x="847725" y="4819624"/>
                </a:moveTo>
                <a:lnTo>
                  <a:pt x="723900" y="4819624"/>
                </a:lnTo>
                <a:lnTo>
                  <a:pt x="723900" y="4943449"/>
                </a:lnTo>
                <a:lnTo>
                  <a:pt x="847725" y="4943449"/>
                </a:lnTo>
                <a:lnTo>
                  <a:pt x="847725" y="4819624"/>
                </a:lnTo>
                <a:close/>
              </a:path>
              <a:path w="847725" h="5086350">
                <a:moveTo>
                  <a:pt x="847725" y="4533900"/>
                </a:moveTo>
                <a:lnTo>
                  <a:pt x="723900" y="4533900"/>
                </a:lnTo>
                <a:lnTo>
                  <a:pt x="723900" y="4648174"/>
                </a:lnTo>
                <a:lnTo>
                  <a:pt x="847725" y="4648174"/>
                </a:lnTo>
                <a:lnTo>
                  <a:pt x="847725" y="4533900"/>
                </a:lnTo>
                <a:close/>
              </a:path>
              <a:path w="847725" h="5086350">
                <a:moveTo>
                  <a:pt x="847725" y="4381474"/>
                </a:moveTo>
                <a:lnTo>
                  <a:pt x="723900" y="4381474"/>
                </a:lnTo>
                <a:lnTo>
                  <a:pt x="723900" y="4505274"/>
                </a:lnTo>
                <a:lnTo>
                  <a:pt x="847725" y="4505274"/>
                </a:lnTo>
                <a:lnTo>
                  <a:pt x="847725" y="4381474"/>
                </a:lnTo>
                <a:close/>
              </a:path>
              <a:path w="847725" h="5086350">
                <a:moveTo>
                  <a:pt x="847725" y="3943350"/>
                </a:moveTo>
                <a:lnTo>
                  <a:pt x="723900" y="3943350"/>
                </a:lnTo>
                <a:lnTo>
                  <a:pt x="723900" y="4067149"/>
                </a:lnTo>
                <a:lnTo>
                  <a:pt x="847725" y="4067149"/>
                </a:lnTo>
                <a:lnTo>
                  <a:pt x="847725" y="3943350"/>
                </a:lnTo>
                <a:close/>
              </a:path>
              <a:path w="847725" h="5086350">
                <a:moveTo>
                  <a:pt x="847725" y="3505174"/>
                </a:moveTo>
                <a:lnTo>
                  <a:pt x="723900" y="3505174"/>
                </a:lnTo>
                <a:lnTo>
                  <a:pt x="723900" y="3628999"/>
                </a:lnTo>
                <a:lnTo>
                  <a:pt x="847725" y="3628999"/>
                </a:lnTo>
                <a:lnTo>
                  <a:pt x="847725" y="3505174"/>
                </a:lnTo>
                <a:close/>
              </a:path>
              <a:path w="847725" h="5086350">
                <a:moveTo>
                  <a:pt x="847725" y="3362325"/>
                </a:moveTo>
                <a:lnTo>
                  <a:pt x="723900" y="3362325"/>
                </a:lnTo>
                <a:lnTo>
                  <a:pt x="723900" y="3476599"/>
                </a:lnTo>
                <a:lnTo>
                  <a:pt x="847725" y="3476599"/>
                </a:lnTo>
                <a:lnTo>
                  <a:pt x="847725" y="3362325"/>
                </a:lnTo>
                <a:close/>
              </a:path>
              <a:path w="847725" h="5086350">
                <a:moveTo>
                  <a:pt x="847725" y="3219450"/>
                </a:moveTo>
                <a:lnTo>
                  <a:pt x="723900" y="3219450"/>
                </a:lnTo>
                <a:lnTo>
                  <a:pt x="723900" y="3333724"/>
                </a:lnTo>
                <a:lnTo>
                  <a:pt x="847725" y="3333724"/>
                </a:lnTo>
                <a:lnTo>
                  <a:pt x="847725" y="3219450"/>
                </a:lnTo>
                <a:close/>
              </a:path>
              <a:path w="847725" h="5086350">
                <a:moveTo>
                  <a:pt x="847725" y="2485999"/>
                </a:moveTo>
                <a:lnTo>
                  <a:pt x="723900" y="2485999"/>
                </a:lnTo>
                <a:lnTo>
                  <a:pt x="723900" y="2600299"/>
                </a:lnTo>
                <a:lnTo>
                  <a:pt x="847725" y="2600299"/>
                </a:lnTo>
                <a:lnTo>
                  <a:pt x="847725" y="2485999"/>
                </a:lnTo>
                <a:close/>
              </a:path>
              <a:path w="847725" h="5086350">
                <a:moveTo>
                  <a:pt x="847725" y="2190750"/>
                </a:moveTo>
                <a:lnTo>
                  <a:pt x="723900" y="2190750"/>
                </a:lnTo>
                <a:lnTo>
                  <a:pt x="723900" y="2314549"/>
                </a:lnTo>
                <a:lnTo>
                  <a:pt x="847725" y="2314549"/>
                </a:lnTo>
                <a:lnTo>
                  <a:pt x="847725" y="2190750"/>
                </a:lnTo>
                <a:close/>
              </a:path>
              <a:path w="847725" h="5086350">
                <a:moveTo>
                  <a:pt x="847725" y="1752600"/>
                </a:moveTo>
                <a:lnTo>
                  <a:pt x="723900" y="1752600"/>
                </a:lnTo>
                <a:lnTo>
                  <a:pt x="723900" y="1866874"/>
                </a:lnTo>
                <a:lnTo>
                  <a:pt x="847725" y="1866874"/>
                </a:lnTo>
                <a:lnTo>
                  <a:pt x="847725" y="1752600"/>
                </a:lnTo>
                <a:close/>
              </a:path>
              <a:path w="847725" h="5086350">
                <a:moveTo>
                  <a:pt x="847725" y="1019175"/>
                </a:moveTo>
                <a:lnTo>
                  <a:pt x="723900" y="1019175"/>
                </a:lnTo>
                <a:lnTo>
                  <a:pt x="723900" y="1142974"/>
                </a:lnTo>
                <a:lnTo>
                  <a:pt x="847725" y="1142974"/>
                </a:lnTo>
                <a:lnTo>
                  <a:pt x="847725" y="1019175"/>
                </a:lnTo>
                <a:close/>
              </a:path>
              <a:path w="847725" h="5086350">
                <a:moveTo>
                  <a:pt x="847725" y="876300"/>
                </a:moveTo>
                <a:lnTo>
                  <a:pt x="723900" y="876300"/>
                </a:lnTo>
                <a:lnTo>
                  <a:pt x="723900" y="990574"/>
                </a:lnTo>
                <a:lnTo>
                  <a:pt x="847725" y="990574"/>
                </a:lnTo>
                <a:lnTo>
                  <a:pt x="847725" y="876300"/>
                </a:lnTo>
                <a:close/>
              </a:path>
              <a:path w="847725" h="5086350">
                <a:moveTo>
                  <a:pt x="847725" y="438150"/>
                </a:moveTo>
                <a:lnTo>
                  <a:pt x="723900" y="438150"/>
                </a:lnTo>
                <a:lnTo>
                  <a:pt x="723900" y="552424"/>
                </a:lnTo>
                <a:lnTo>
                  <a:pt x="847725" y="552424"/>
                </a:lnTo>
                <a:lnTo>
                  <a:pt x="847725" y="438150"/>
                </a:lnTo>
                <a:close/>
              </a:path>
            </a:pathLst>
          </a:custGeom>
          <a:solidFill>
            <a:srgbClr val="80BEB7"/>
          </a:solidFill>
        </p:spPr>
        <p:txBody>
          <a:bodyPr wrap="square" lIns="0" tIns="0" rIns="0" bIns="0" rtlCol="0"/>
          <a:lstStyle/>
          <a:p>
            <a:endParaRPr/>
          </a:p>
        </p:txBody>
      </p:sp>
      <p:sp>
        <p:nvSpPr>
          <p:cNvPr id="19" name="bg object 19"/>
          <p:cNvSpPr/>
          <p:nvPr/>
        </p:nvSpPr>
        <p:spPr>
          <a:xfrm>
            <a:off x="7829550" y="4267224"/>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80BEB7"/>
          </a:solidFill>
        </p:spPr>
        <p:txBody>
          <a:bodyPr wrap="square" lIns="0" tIns="0" rIns="0" bIns="0" rtlCol="0"/>
          <a:lstStyle/>
          <a:p>
            <a:endParaRPr/>
          </a:p>
        </p:txBody>
      </p:sp>
      <p:sp>
        <p:nvSpPr>
          <p:cNvPr id="20" name="bg object 20"/>
          <p:cNvSpPr/>
          <p:nvPr/>
        </p:nvSpPr>
        <p:spPr>
          <a:xfrm>
            <a:off x="856297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21" name="bg object 21"/>
          <p:cNvSpPr/>
          <p:nvPr/>
        </p:nvSpPr>
        <p:spPr>
          <a:xfrm>
            <a:off x="8562975"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22" name="bg object 22"/>
          <p:cNvSpPr/>
          <p:nvPr/>
        </p:nvSpPr>
        <p:spPr>
          <a:xfrm>
            <a:off x="856297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0587E"/>
          </a:solidFill>
        </p:spPr>
        <p:txBody>
          <a:bodyPr wrap="square" lIns="0" tIns="0" rIns="0" bIns="0" rtlCol="0"/>
          <a:lstStyle/>
          <a:p>
            <a:endParaRPr/>
          </a:p>
        </p:txBody>
      </p:sp>
      <p:sp>
        <p:nvSpPr>
          <p:cNvPr id="23" name="bg object 23"/>
          <p:cNvSpPr/>
          <p:nvPr/>
        </p:nvSpPr>
        <p:spPr>
          <a:xfrm>
            <a:off x="856297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24" name="bg object 24"/>
          <p:cNvSpPr/>
          <p:nvPr/>
        </p:nvSpPr>
        <p:spPr>
          <a:xfrm>
            <a:off x="8562975" y="104777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25" name="bg object 25"/>
          <p:cNvSpPr/>
          <p:nvPr/>
        </p:nvSpPr>
        <p:spPr>
          <a:xfrm>
            <a:off x="8562975"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26" name="bg object 26"/>
          <p:cNvSpPr/>
          <p:nvPr/>
        </p:nvSpPr>
        <p:spPr>
          <a:xfrm>
            <a:off x="8410575" y="4848225"/>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27" name="bg object 27"/>
          <p:cNvSpPr/>
          <p:nvPr/>
        </p:nvSpPr>
        <p:spPr>
          <a:xfrm>
            <a:off x="8410575" y="3829050"/>
            <a:ext cx="123825" cy="409575"/>
          </a:xfrm>
          <a:custGeom>
            <a:avLst/>
            <a:gdLst/>
            <a:ahLst/>
            <a:cxnLst/>
            <a:rect l="l" t="t" r="r" b="b"/>
            <a:pathLst>
              <a:path w="123825" h="409575">
                <a:moveTo>
                  <a:pt x="123799" y="295275"/>
                </a:moveTo>
                <a:lnTo>
                  <a:pt x="0" y="295275"/>
                </a:lnTo>
                <a:lnTo>
                  <a:pt x="0" y="409549"/>
                </a:lnTo>
                <a:lnTo>
                  <a:pt x="123799" y="409549"/>
                </a:lnTo>
                <a:lnTo>
                  <a:pt x="123799" y="295275"/>
                </a:lnTo>
                <a:close/>
              </a:path>
              <a:path w="123825" h="409575">
                <a:moveTo>
                  <a:pt x="123799" y="142900"/>
                </a:moveTo>
                <a:lnTo>
                  <a:pt x="0" y="142900"/>
                </a:lnTo>
                <a:lnTo>
                  <a:pt x="0" y="266700"/>
                </a:lnTo>
                <a:lnTo>
                  <a:pt x="123799" y="266700"/>
                </a:lnTo>
                <a:lnTo>
                  <a:pt x="123799" y="142900"/>
                </a:lnTo>
                <a:close/>
              </a:path>
              <a:path w="123825" h="409575">
                <a:moveTo>
                  <a:pt x="123799" y="0"/>
                </a:moveTo>
                <a:lnTo>
                  <a:pt x="0" y="0"/>
                </a:lnTo>
                <a:lnTo>
                  <a:pt x="0" y="114300"/>
                </a:lnTo>
                <a:lnTo>
                  <a:pt x="123799" y="114300"/>
                </a:lnTo>
                <a:lnTo>
                  <a:pt x="123799" y="0"/>
                </a:lnTo>
                <a:close/>
              </a:path>
            </a:pathLst>
          </a:custGeom>
          <a:solidFill>
            <a:srgbClr val="00587E"/>
          </a:solidFill>
        </p:spPr>
        <p:txBody>
          <a:bodyPr wrap="square" lIns="0" tIns="0" rIns="0" bIns="0" rtlCol="0"/>
          <a:lstStyle/>
          <a:p>
            <a:endParaRPr/>
          </a:p>
        </p:txBody>
      </p:sp>
      <p:sp>
        <p:nvSpPr>
          <p:cNvPr id="28" name="bg object 28"/>
          <p:cNvSpPr/>
          <p:nvPr/>
        </p:nvSpPr>
        <p:spPr>
          <a:xfrm>
            <a:off x="8410575" y="3533775"/>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29" name="bg object 29"/>
          <p:cNvSpPr/>
          <p:nvPr/>
        </p:nvSpPr>
        <p:spPr>
          <a:xfrm>
            <a:off x="8410575" y="3248047"/>
            <a:ext cx="123825" cy="114300"/>
          </a:xfrm>
          <a:custGeom>
            <a:avLst/>
            <a:gdLst/>
            <a:ahLst/>
            <a:cxnLst/>
            <a:rect l="l" t="t" r="r" b="b"/>
            <a:pathLst>
              <a:path w="123825" h="114300">
                <a:moveTo>
                  <a:pt x="123799" y="0"/>
                </a:moveTo>
                <a:lnTo>
                  <a:pt x="0" y="0"/>
                </a:lnTo>
                <a:lnTo>
                  <a:pt x="0" y="114277"/>
                </a:lnTo>
                <a:lnTo>
                  <a:pt x="123799" y="114277"/>
                </a:lnTo>
                <a:lnTo>
                  <a:pt x="123799" y="0"/>
                </a:lnTo>
                <a:close/>
              </a:path>
            </a:pathLst>
          </a:custGeom>
          <a:solidFill>
            <a:srgbClr val="00587E"/>
          </a:solidFill>
        </p:spPr>
        <p:txBody>
          <a:bodyPr wrap="square" lIns="0" tIns="0" rIns="0" bIns="0" rtlCol="0"/>
          <a:lstStyle/>
          <a:p>
            <a:endParaRPr/>
          </a:p>
        </p:txBody>
      </p:sp>
      <p:sp>
        <p:nvSpPr>
          <p:cNvPr id="30" name="bg object 30"/>
          <p:cNvSpPr/>
          <p:nvPr/>
        </p:nvSpPr>
        <p:spPr>
          <a:xfrm>
            <a:off x="8410575" y="2657525"/>
            <a:ext cx="123825" cy="123825"/>
          </a:xfrm>
          <a:custGeom>
            <a:avLst/>
            <a:gdLst/>
            <a:ahLst/>
            <a:cxnLst/>
            <a:rect l="l" t="t" r="r" b="b"/>
            <a:pathLst>
              <a:path w="123825" h="123825">
                <a:moveTo>
                  <a:pt x="123799" y="0"/>
                </a:moveTo>
                <a:lnTo>
                  <a:pt x="0" y="0"/>
                </a:lnTo>
                <a:lnTo>
                  <a:pt x="0" y="123774"/>
                </a:lnTo>
                <a:lnTo>
                  <a:pt x="123799" y="123774"/>
                </a:lnTo>
                <a:lnTo>
                  <a:pt x="123799" y="0"/>
                </a:lnTo>
                <a:close/>
              </a:path>
            </a:pathLst>
          </a:custGeom>
          <a:solidFill>
            <a:srgbClr val="00587E"/>
          </a:solidFill>
        </p:spPr>
        <p:txBody>
          <a:bodyPr wrap="square" lIns="0" tIns="0" rIns="0" bIns="0" rtlCol="0"/>
          <a:lstStyle/>
          <a:p>
            <a:endParaRPr/>
          </a:p>
        </p:txBody>
      </p:sp>
      <p:sp>
        <p:nvSpPr>
          <p:cNvPr id="31" name="bg object 31"/>
          <p:cNvSpPr/>
          <p:nvPr/>
        </p:nvSpPr>
        <p:spPr>
          <a:xfrm>
            <a:off x="8410575" y="2076475"/>
            <a:ext cx="123825" cy="409575"/>
          </a:xfrm>
          <a:custGeom>
            <a:avLst/>
            <a:gdLst/>
            <a:ahLst/>
            <a:cxnLst/>
            <a:rect l="l" t="t" r="r" b="b"/>
            <a:pathLst>
              <a:path w="123825" h="409575">
                <a:moveTo>
                  <a:pt x="123799" y="285775"/>
                </a:moveTo>
                <a:lnTo>
                  <a:pt x="0" y="285775"/>
                </a:lnTo>
                <a:lnTo>
                  <a:pt x="0" y="409549"/>
                </a:lnTo>
                <a:lnTo>
                  <a:pt x="123799" y="409549"/>
                </a:lnTo>
                <a:lnTo>
                  <a:pt x="123799" y="285775"/>
                </a:lnTo>
                <a:close/>
              </a:path>
              <a:path w="123825" h="409575">
                <a:moveTo>
                  <a:pt x="123799" y="142875"/>
                </a:moveTo>
                <a:lnTo>
                  <a:pt x="0" y="142875"/>
                </a:lnTo>
                <a:lnTo>
                  <a:pt x="0" y="266674"/>
                </a:lnTo>
                <a:lnTo>
                  <a:pt x="123799" y="266674"/>
                </a:lnTo>
                <a:lnTo>
                  <a:pt x="123799" y="142875"/>
                </a:lnTo>
                <a:close/>
              </a:path>
              <a:path w="123825" h="409575">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32" name="bg object 32"/>
          <p:cNvSpPr/>
          <p:nvPr/>
        </p:nvSpPr>
        <p:spPr>
          <a:xfrm>
            <a:off x="8410575" y="1343075"/>
            <a:ext cx="123825" cy="552450"/>
          </a:xfrm>
          <a:custGeom>
            <a:avLst/>
            <a:gdLst/>
            <a:ahLst/>
            <a:cxnLst/>
            <a:rect l="l" t="t" r="r" b="b"/>
            <a:pathLst>
              <a:path w="123825" h="552450">
                <a:moveTo>
                  <a:pt x="123799" y="438124"/>
                </a:moveTo>
                <a:lnTo>
                  <a:pt x="0" y="438124"/>
                </a:lnTo>
                <a:lnTo>
                  <a:pt x="0" y="552399"/>
                </a:lnTo>
                <a:lnTo>
                  <a:pt x="123799" y="552399"/>
                </a:lnTo>
                <a:lnTo>
                  <a:pt x="123799" y="438124"/>
                </a:lnTo>
                <a:close/>
              </a:path>
              <a:path w="123825" h="552450">
                <a:moveTo>
                  <a:pt x="123799" y="295249"/>
                </a:moveTo>
                <a:lnTo>
                  <a:pt x="0" y="295249"/>
                </a:lnTo>
                <a:lnTo>
                  <a:pt x="0" y="409524"/>
                </a:lnTo>
                <a:lnTo>
                  <a:pt x="123799" y="409524"/>
                </a:lnTo>
                <a:lnTo>
                  <a:pt x="123799" y="295249"/>
                </a:lnTo>
                <a:close/>
              </a:path>
              <a:path w="123825" h="552450">
                <a:moveTo>
                  <a:pt x="123799" y="142824"/>
                </a:moveTo>
                <a:lnTo>
                  <a:pt x="0" y="142824"/>
                </a:lnTo>
                <a:lnTo>
                  <a:pt x="0" y="266649"/>
                </a:lnTo>
                <a:lnTo>
                  <a:pt x="123799" y="266649"/>
                </a:lnTo>
                <a:lnTo>
                  <a:pt x="123799" y="142824"/>
                </a:lnTo>
                <a:close/>
              </a:path>
              <a:path w="123825" h="552450">
                <a:moveTo>
                  <a:pt x="123799" y="0"/>
                </a:moveTo>
                <a:lnTo>
                  <a:pt x="0" y="0"/>
                </a:lnTo>
                <a:lnTo>
                  <a:pt x="0" y="114249"/>
                </a:lnTo>
                <a:lnTo>
                  <a:pt x="123799" y="114249"/>
                </a:lnTo>
                <a:lnTo>
                  <a:pt x="123799" y="0"/>
                </a:lnTo>
                <a:close/>
              </a:path>
            </a:pathLst>
          </a:custGeom>
          <a:solidFill>
            <a:srgbClr val="00587E"/>
          </a:solidFill>
        </p:spPr>
        <p:txBody>
          <a:bodyPr wrap="square" lIns="0" tIns="0" rIns="0" bIns="0" rtlCol="0"/>
          <a:lstStyle/>
          <a:p>
            <a:endParaRPr/>
          </a:p>
        </p:txBody>
      </p:sp>
      <p:sp>
        <p:nvSpPr>
          <p:cNvPr id="33" name="bg object 33"/>
          <p:cNvSpPr/>
          <p:nvPr/>
        </p:nvSpPr>
        <p:spPr>
          <a:xfrm>
            <a:off x="8410575" y="904900"/>
            <a:ext cx="123825" cy="266700"/>
          </a:xfrm>
          <a:custGeom>
            <a:avLst/>
            <a:gdLst/>
            <a:ahLst/>
            <a:cxnLst/>
            <a:rect l="l" t="t" r="r" b="b"/>
            <a:pathLst>
              <a:path w="123825" h="266700">
                <a:moveTo>
                  <a:pt x="123799" y="142875"/>
                </a:moveTo>
                <a:lnTo>
                  <a:pt x="0" y="142875"/>
                </a:lnTo>
                <a:lnTo>
                  <a:pt x="0" y="266674"/>
                </a:lnTo>
                <a:lnTo>
                  <a:pt x="123799" y="266674"/>
                </a:lnTo>
                <a:lnTo>
                  <a:pt x="123799" y="142875"/>
                </a:lnTo>
                <a:close/>
              </a:path>
              <a:path w="123825" h="266700">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34" name="bg object 34"/>
          <p:cNvSpPr/>
          <p:nvPr/>
        </p:nvSpPr>
        <p:spPr>
          <a:xfrm>
            <a:off x="8410575" y="171449"/>
            <a:ext cx="123825" cy="409575"/>
          </a:xfrm>
          <a:custGeom>
            <a:avLst/>
            <a:gdLst/>
            <a:ahLst/>
            <a:cxnLst/>
            <a:rect l="l" t="t" r="r" b="b"/>
            <a:pathLst>
              <a:path w="123825" h="409575">
                <a:moveTo>
                  <a:pt x="123799" y="295300"/>
                </a:moveTo>
                <a:lnTo>
                  <a:pt x="0" y="295300"/>
                </a:lnTo>
                <a:lnTo>
                  <a:pt x="0" y="409575"/>
                </a:lnTo>
                <a:lnTo>
                  <a:pt x="123799" y="409575"/>
                </a:lnTo>
                <a:lnTo>
                  <a:pt x="123799" y="295300"/>
                </a:lnTo>
                <a:close/>
              </a:path>
              <a:path w="123825" h="409575">
                <a:moveTo>
                  <a:pt x="123799" y="152450"/>
                </a:moveTo>
                <a:lnTo>
                  <a:pt x="0" y="152450"/>
                </a:lnTo>
                <a:lnTo>
                  <a:pt x="0" y="266700"/>
                </a:lnTo>
                <a:lnTo>
                  <a:pt x="123799" y="266700"/>
                </a:lnTo>
                <a:lnTo>
                  <a:pt x="123799" y="152450"/>
                </a:lnTo>
                <a:close/>
              </a:path>
              <a:path w="123825" h="40957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35" name="bg object 35"/>
          <p:cNvSpPr/>
          <p:nvPr/>
        </p:nvSpPr>
        <p:spPr>
          <a:xfrm>
            <a:off x="8267700" y="4562500"/>
            <a:ext cx="114300" cy="257175"/>
          </a:xfrm>
          <a:custGeom>
            <a:avLst/>
            <a:gdLst/>
            <a:ahLst/>
            <a:cxnLst/>
            <a:rect l="l" t="t" r="r" b="b"/>
            <a:pathLst>
              <a:path w="114300" h="257175">
                <a:moveTo>
                  <a:pt x="114274" y="142875"/>
                </a:moveTo>
                <a:lnTo>
                  <a:pt x="0" y="142875"/>
                </a:lnTo>
                <a:lnTo>
                  <a:pt x="0" y="257124"/>
                </a:lnTo>
                <a:lnTo>
                  <a:pt x="114274" y="257124"/>
                </a:lnTo>
                <a:lnTo>
                  <a:pt x="114274" y="142875"/>
                </a:lnTo>
                <a:close/>
              </a:path>
              <a:path w="114300" h="257175">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36" name="bg object 36"/>
          <p:cNvSpPr/>
          <p:nvPr/>
        </p:nvSpPr>
        <p:spPr>
          <a:xfrm>
            <a:off x="8267700" y="4267224"/>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0587E"/>
          </a:solidFill>
        </p:spPr>
        <p:txBody>
          <a:bodyPr wrap="square" lIns="0" tIns="0" rIns="0" bIns="0" rtlCol="0"/>
          <a:lstStyle/>
          <a:p>
            <a:endParaRPr/>
          </a:p>
        </p:txBody>
      </p:sp>
      <p:sp>
        <p:nvSpPr>
          <p:cNvPr id="37" name="bg object 37"/>
          <p:cNvSpPr/>
          <p:nvPr/>
        </p:nvSpPr>
        <p:spPr>
          <a:xfrm>
            <a:off x="8267700" y="3533775"/>
            <a:ext cx="114300" cy="561975"/>
          </a:xfrm>
          <a:custGeom>
            <a:avLst/>
            <a:gdLst/>
            <a:ahLst/>
            <a:cxnLst/>
            <a:rect l="l" t="t" r="r" b="b"/>
            <a:pathLst>
              <a:path w="114300" h="561975">
                <a:moveTo>
                  <a:pt x="114274" y="438175"/>
                </a:moveTo>
                <a:lnTo>
                  <a:pt x="0" y="438175"/>
                </a:lnTo>
                <a:lnTo>
                  <a:pt x="0" y="561975"/>
                </a:lnTo>
                <a:lnTo>
                  <a:pt x="114274" y="561975"/>
                </a:lnTo>
                <a:lnTo>
                  <a:pt x="114274" y="438175"/>
                </a:lnTo>
                <a:close/>
              </a:path>
              <a:path w="114300" h="561975">
                <a:moveTo>
                  <a:pt x="114274" y="295275"/>
                </a:moveTo>
                <a:lnTo>
                  <a:pt x="0" y="295275"/>
                </a:lnTo>
                <a:lnTo>
                  <a:pt x="0" y="409575"/>
                </a:lnTo>
                <a:lnTo>
                  <a:pt x="114274" y="409575"/>
                </a:lnTo>
                <a:lnTo>
                  <a:pt x="114274" y="295275"/>
                </a:lnTo>
                <a:close/>
              </a:path>
              <a:path w="114300" h="561975">
                <a:moveTo>
                  <a:pt x="114274" y="152450"/>
                </a:moveTo>
                <a:lnTo>
                  <a:pt x="0" y="152450"/>
                </a:lnTo>
                <a:lnTo>
                  <a:pt x="0" y="266700"/>
                </a:lnTo>
                <a:lnTo>
                  <a:pt x="114274" y="266700"/>
                </a:lnTo>
                <a:lnTo>
                  <a:pt x="114274" y="152450"/>
                </a:lnTo>
                <a:close/>
              </a:path>
              <a:path w="114300" h="561975">
                <a:moveTo>
                  <a:pt x="114274" y="0"/>
                </a:moveTo>
                <a:lnTo>
                  <a:pt x="0" y="0"/>
                </a:lnTo>
                <a:lnTo>
                  <a:pt x="0" y="123825"/>
                </a:lnTo>
                <a:lnTo>
                  <a:pt x="114274" y="123825"/>
                </a:lnTo>
                <a:lnTo>
                  <a:pt x="114274" y="0"/>
                </a:lnTo>
                <a:close/>
              </a:path>
            </a:pathLst>
          </a:custGeom>
          <a:solidFill>
            <a:srgbClr val="00587E"/>
          </a:solidFill>
        </p:spPr>
        <p:txBody>
          <a:bodyPr wrap="square" lIns="0" tIns="0" rIns="0" bIns="0" rtlCol="0"/>
          <a:lstStyle/>
          <a:p>
            <a:endParaRPr/>
          </a:p>
        </p:txBody>
      </p:sp>
      <p:sp>
        <p:nvSpPr>
          <p:cNvPr id="38" name="bg object 38"/>
          <p:cNvSpPr/>
          <p:nvPr/>
        </p:nvSpPr>
        <p:spPr>
          <a:xfrm>
            <a:off x="8267700" y="1781200"/>
            <a:ext cx="114300" cy="1438275"/>
          </a:xfrm>
          <a:custGeom>
            <a:avLst/>
            <a:gdLst/>
            <a:ahLst/>
            <a:cxnLst/>
            <a:rect l="l" t="t" r="r" b="b"/>
            <a:pathLst>
              <a:path w="114300" h="1438275">
                <a:moveTo>
                  <a:pt x="114274" y="1314450"/>
                </a:moveTo>
                <a:lnTo>
                  <a:pt x="0" y="1314450"/>
                </a:lnTo>
                <a:lnTo>
                  <a:pt x="0" y="1438249"/>
                </a:lnTo>
                <a:lnTo>
                  <a:pt x="114274" y="1438249"/>
                </a:lnTo>
                <a:lnTo>
                  <a:pt x="114274" y="1314450"/>
                </a:lnTo>
                <a:close/>
              </a:path>
              <a:path w="114300" h="1438275">
                <a:moveTo>
                  <a:pt x="114274" y="1171575"/>
                </a:moveTo>
                <a:lnTo>
                  <a:pt x="0" y="1171575"/>
                </a:lnTo>
                <a:lnTo>
                  <a:pt x="0" y="1285849"/>
                </a:lnTo>
                <a:lnTo>
                  <a:pt x="114274" y="1285849"/>
                </a:lnTo>
                <a:lnTo>
                  <a:pt x="114274" y="1171575"/>
                </a:lnTo>
                <a:close/>
              </a:path>
              <a:path w="114300" h="1438275">
                <a:moveTo>
                  <a:pt x="114274" y="1028700"/>
                </a:moveTo>
                <a:lnTo>
                  <a:pt x="0" y="1028700"/>
                </a:lnTo>
                <a:lnTo>
                  <a:pt x="0" y="1142974"/>
                </a:lnTo>
                <a:lnTo>
                  <a:pt x="114274" y="1142974"/>
                </a:lnTo>
                <a:lnTo>
                  <a:pt x="114274" y="1028700"/>
                </a:lnTo>
                <a:close/>
              </a:path>
              <a:path w="114300" h="1438275">
                <a:moveTo>
                  <a:pt x="114274" y="876325"/>
                </a:moveTo>
                <a:lnTo>
                  <a:pt x="0" y="876325"/>
                </a:lnTo>
                <a:lnTo>
                  <a:pt x="0" y="1000099"/>
                </a:lnTo>
                <a:lnTo>
                  <a:pt x="114274" y="1000099"/>
                </a:lnTo>
                <a:lnTo>
                  <a:pt x="114274" y="876325"/>
                </a:lnTo>
                <a:close/>
              </a:path>
              <a:path w="114300" h="1438275">
                <a:moveTo>
                  <a:pt x="114274" y="733399"/>
                </a:moveTo>
                <a:lnTo>
                  <a:pt x="0" y="733399"/>
                </a:lnTo>
                <a:lnTo>
                  <a:pt x="0" y="847699"/>
                </a:lnTo>
                <a:lnTo>
                  <a:pt x="114274" y="847699"/>
                </a:lnTo>
                <a:lnTo>
                  <a:pt x="114274" y="733399"/>
                </a:lnTo>
                <a:close/>
              </a:path>
              <a:path w="114300" h="1438275">
                <a:moveTo>
                  <a:pt x="114274" y="581050"/>
                </a:moveTo>
                <a:lnTo>
                  <a:pt x="0" y="581050"/>
                </a:lnTo>
                <a:lnTo>
                  <a:pt x="0" y="704824"/>
                </a:lnTo>
                <a:lnTo>
                  <a:pt x="114274" y="704824"/>
                </a:lnTo>
                <a:lnTo>
                  <a:pt x="114274" y="581050"/>
                </a:lnTo>
                <a:close/>
              </a:path>
              <a:path w="114300" h="1438275">
                <a:moveTo>
                  <a:pt x="114274" y="438150"/>
                </a:moveTo>
                <a:lnTo>
                  <a:pt x="0" y="438150"/>
                </a:lnTo>
                <a:lnTo>
                  <a:pt x="0" y="561949"/>
                </a:lnTo>
                <a:lnTo>
                  <a:pt x="114274" y="561949"/>
                </a:lnTo>
                <a:lnTo>
                  <a:pt x="114274" y="438150"/>
                </a:lnTo>
                <a:close/>
              </a:path>
              <a:path w="114300" h="1438275">
                <a:moveTo>
                  <a:pt x="114274" y="295275"/>
                </a:moveTo>
                <a:lnTo>
                  <a:pt x="0" y="295275"/>
                </a:lnTo>
                <a:lnTo>
                  <a:pt x="0" y="409549"/>
                </a:lnTo>
                <a:lnTo>
                  <a:pt x="114274" y="409549"/>
                </a:lnTo>
                <a:lnTo>
                  <a:pt x="114274" y="295275"/>
                </a:lnTo>
                <a:close/>
              </a:path>
              <a:path w="114300" h="1438275">
                <a:moveTo>
                  <a:pt x="114274" y="142875"/>
                </a:moveTo>
                <a:lnTo>
                  <a:pt x="0" y="142875"/>
                </a:lnTo>
                <a:lnTo>
                  <a:pt x="0" y="266674"/>
                </a:lnTo>
                <a:lnTo>
                  <a:pt x="114274" y="266674"/>
                </a:lnTo>
                <a:lnTo>
                  <a:pt x="114274" y="142875"/>
                </a:lnTo>
                <a:close/>
              </a:path>
              <a:path w="114300" h="1438275">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39" name="bg object 39"/>
          <p:cNvSpPr/>
          <p:nvPr/>
        </p:nvSpPr>
        <p:spPr>
          <a:xfrm>
            <a:off x="8267700" y="148590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40" name="bg object 40"/>
          <p:cNvSpPr/>
          <p:nvPr/>
        </p:nvSpPr>
        <p:spPr>
          <a:xfrm>
            <a:off x="8267700" y="762025"/>
            <a:ext cx="114300" cy="552450"/>
          </a:xfrm>
          <a:custGeom>
            <a:avLst/>
            <a:gdLst/>
            <a:ahLst/>
            <a:cxnLst/>
            <a:rect l="l" t="t" r="r" b="b"/>
            <a:pathLst>
              <a:path w="114300" h="552450">
                <a:moveTo>
                  <a:pt x="114274" y="438124"/>
                </a:moveTo>
                <a:lnTo>
                  <a:pt x="0" y="438124"/>
                </a:lnTo>
                <a:lnTo>
                  <a:pt x="0" y="552424"/>
                </a:lnTo>
                <a:lnTo>
                  <a:pt x="114274" y="552424"/>
                </a:lnTo>
                <a:lnTo>
                  <a:pt x="114274" y="438124"/>
                </a:lnTo>
                <a:close/>
              </a:path>
              <a:path w="114300" h="552450">
                <a:moveTo>
                  <a:pt x="114274" y="285750"/>
                </a:moveTo>
                <a:lnTo>
                  <a:pt x="0" y="285750"/>
                </a:lnTo>
                <a:lnTo>
                  <a:pt x="0" y="409549"/>
                </a:lnTo>
                <a:lnTo>
                  <a:pt x="114274" y="409549"/>
                </a:lnTo>
                <a:lnTo>
                  <a:pt x="114274" y="285750"/>
                </a:lnTo>
                <a:close/>
              </a:path>
              <a:path w="114300" h="552450">
                <a:moveTo>
                  <a:pt x="114274" y="142875"/>
                </a:moveTo>
                <a:lnTo>
                  <a:pt x="0" y="142875"/>
                </a:lnTo>
                <a:lnTo>
                  <a:pt x="0" y="257149"/>
                </a:lnTo>
                <a:lnTo>
                  <a:pt x="114274" y="257149"/>
                </a:lnTo>
                <a:lnTo>
                  <a:pt x="114274" y="142875"/>
                </a:lnTo>
                <a:close/>
              </a:path>
              <a:path w="114300" h="55245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41" name="bg object 41"/>
          <p:cNvSpPr/>
          <p:nvPr/>
        </p:nvSpPr>
        <p:spPr>
          <a:xfrm>
            <a:off x="8267700" y="28600"/>
            <a:ext cx="114300" cy="552450"/>
          </a:xfrm>
          <a:custGeom>
            <a:avLst/>
            <a:gdLst/>
            <a:ahLst/>
            <a:cxnLst/>
            <a:rect l="l" t="t" r="r" b="b"/>
            <a:pathLst>
              <a:path w="114300" h="552450">
                <a:moveTo>
                  <a:pt x="114274" y="438150"/>
                </a:moveTo>
                <a:lnTo>
                  <a:pt x="0" y="438150"/>
                </a:lnTo>
                <a:lnTo>
                  <a:pt x="0" y="552424"/>
                </a:lnTo>
                <a:lnTo>
                  <a:pt x="114274" y="552424"/>
                </a:lnTo>
                <a:lnTo>
                  <a:pt x="114274" y="438150"/>
                </a:lnTo>
                <a:close/>
              </a:path>
              <a:path w="114300" h="552450">
                <a:moveTo>
                  <a:pt x="114274" y="295300"/>
                </a:moveTo>
                <a:lnTo>
                  <a:pt x="0" y="295300"/>
                </a:lnTo>
                <a:lnTo>
                  <a:pt x="0" y="409549"/>
                </a:lnTo>
                <a:lnTo>
                  <a:pt x="114274" y="409549"/>
                </a:lnTo>
                <a:lnTo>
                  <a:pt x="114274" y="295300"/>
                </a:lnTo>
                <a:close/>
              </a:path>
              <a:path w="114300" h="552450">
                <a:moveTo>
                  <a:pt x="114274" y="142849"/>
                </a:moveTo>
                <a:lnTo>
                  <a:pt x="0" y="142849"/>
                </a:lnTo>
                <a:lnTo>
                  <a:pt x="0" y="266674"/>
                </a:lnTo>
                <a:lnTo>
                  <a:pt x="114274" y="266674"/>
                </a:lnTo>
                <a:lnTo>
                  <a:pt x="114274" y="142849"/>
                </a:lnTo>
                <a:close/>
              </a:path>
              <a:path w="114300" h="55245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42" name="bg object 42"/>
          <p:cNvSpPr/>
          <p:nvPr/>
        </p:nvSpPr>
        <p:spPr>
          <a:xfrm>
            <a:off x="812482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43" name="bg object 43"/>
          <p:cNvSpPr/>
          <p:nvPr/>
        </p:nvSpPr>
        <p:spPr>
          <a:xfrm>
            <a:off x="8124825" y="39719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374"/>
                </a:moveTo>
                <a:lnTo>
                  <a:pt x="0" y="152374"/>
                </a:lnTo>
                <a:lnTo>
                  <a:pt x="0" y="266649"/>
                </a:lnTo>
                <a:lnTo>
                  <a:pt x="114274" y="266649"/>
                </a:lnTo>
                <a:lnTo>
                  <a:pt x="114274" y="152374"/>
                </a:lnTo>
                <a:close/>
              </a:path>
              <a:path w="114300" h="409575">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44" name="bg object 44"/>
          <p:cNvSpPr/>
          <p:nvPr/>
        </p:nvSpPr>
        <p:spPr>
          <a:xfrm>
            <a:off x="8124825"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45" name="bg object 45"/>
          <p:cNvSpPr/>
          <p:nvPr/>
        </p:nvSpPr>
        <p:spPr>
          <a:xfrm>
            <a:off x="8124825" y="30956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46" name="bg object 46"/>
          <p:cNvSpPr/>
          <p:nvPr/>
        </p:nvSpPr>
        <p:spPr>
          <a:xfrm>
            <a:off x="8124825" y="28098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0587E"/>
          </a:solidFill>
        </p:spPr>
        <p:txBody>
          <a:bodyPr wrap="square" lIns="0" tIns="0" rIns="0" bIns="0" rtlCol="0"/>
          <a:lstStyle/>
          <a:p>
            <a:endParaRPr/>
          </a:p>
        </p:txBody>
      </p:sp>
      <p:sp>
        <p:nvSpPr>
          <p:cNvPr id="47" name="bg object 47"/>
          <p:cNvSpPr/>
          <p:nvPr/>
        </p:nvSpPr>
        <p:spPr>
          <a:xfrm>
            <a:off x="812482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0587E"/>
          </a:solidFill>
        </p:spPr>
        <p:txBody>
          <a:bodyPr wrap="square" lIns="0" tIns="0" rIns="0" bIns="0" rtlCol="0"/>
          <a:lstStyle/>
          <a:p>
            <a:endParaRPr/>
          </a:p>
        </p:txBody>
      </p:sp>
      <p:sp>
        <p:nvSpPr>
          <p:cNvPr id="48" name="bg object 48"/>
          <p:cNvSpPr/>
          <p:nvPr/>
        </p:nvSpPr>
        <p:spPr>
          <a:xfrm>
            <a:off x="8124825" y="22193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49" name="bg object 49"/>
          <p:cNvSpPr/>
          <p:nvPr/>
        </p:nvSpPr>
        <p:spPr>
          <a:xfrm>
            <a:off x="812482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50" name="bg object 50"/>
          <p:cNvSpPr/>
          <p:nvPr/>
        </p:nvSpPr>
        <p:spPr>
          <a:xfrm>
            <a:off x="8124825" y="762025"/>
            <a:ext cx="114300" cy="695325"/>
          </a:xfrm>
          <a:custGeom>
            <a:avLst/>
            <a:gdLst/>
            <a:ahLst/>
            <a:cxnLst/>
            <a:rect l="l" t="t" r="r" b="b"/>
            <a:pathLst>
              <a:path w="114300" h="695325">
                <a:moveTo>
                  <a:pt x="114274" y="581050"/>
                </a:moveTo>
                <a:lnTo>
                  <a:pt x="0" y="581050"/>
                </a:lnTo>
                <a:lnTo>
                  <a:pt x="0" y="695299"/>
                </a:lnTo>
                <a:lnTo>
                  <a:pt x="114274" y="695299"/>
                </a:lnTo>
                <a:lnTo>
                  <a:pt x="114274" y="581050"/>
                </a:lnTo>
                <a:close/>
              </a:path>
              <a:path w="114300" h="695325">
                <a:moveTo>
                  <a:pt x="114274" y="438124"/>
                </a:moveTo>
                <a:lnTo>
                  <a:pt x="0" y="438124"/>
                </a:lnTo>
                <a:lnTo>
                  <a:pt x="0" y="552424"/>
                </a:lnTo>
                <a:lnTo>
                  <a:pt x="114274" y="552424"/>
                </a:lnTo>
                <a:lnTo>
                  <a:pt x="114274" y="438124"/>
                </a:lnTo>
                <a:close/>
              </a:path>
              <a:path w="114300" h="695325">
                <a:moveTo>
                  <a:pt x="114274" y="285750"/>
                </a:moveTo>
                <a:lnTo>
                  <a:pt x="0" y="285750"/>
                </a:lnTo>
                <a:lnTo>
                  <a:pt x="0" y="409549"/>
                </a:lnTo>
                <a:lnTo>
                  <a:pt x="114274" y="409549"/>
                </a:lnTo>
                <a:lnTo>
                  <a:pt x="114274" y="285750"/>
                </a:lnTo>
                <a:close/>
              </a:path>
              <a:path w="114300" h="695325">
                <a:moveTo>
                  <a:pt x="114274" y="142875"/>
                </a:moveTo>
                <a:lnTo>
                  <a:pt x="0" y="142875"/>
                </a:lnTo>
                <a:lnTo>
                  <a:pt x="0" y="257149"/>
                </a:lnTo>
                <a:lnTo>
                  <a:pt x="114274" y="257149"/>
                </a:lnTo>
                <a:lnTo>
                  <a:pt x="114274" y="142875"/>
                </a:lnTo>
                <a:close/>
              </a:path>
              <a:path w="114300" h="695325">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51" name="bg object 51"/>
          <p:cNvSpPr/>
          <p:nvPr/>
        </p:nvSpPr>
        <p:spPr>
          <a:xfrm>
            <a:off x="8124825" y="323900"/>
            <a:ext cx="114300" cy="257175"/>
          </a:xfrm>
          <a:custGeom>
            <a:avLst/>
            <a:gdLst/>
            <a:ahLst/>
            <a:cxnLst/>
            <a:rect l="l" t="t" r="r" b="b"/>
            <a:pathLst>
              <a:path w="114300" h="257175">
                <a:moveTo>
                  <a:pt x="114274" y="142849"/>
                </a:moveTo>
                <a:lnTo>
                  <a:pt x="0" y="142849"/>
                </a:lnTo>
                <a:lnTo>
                  <a:pt x="0" y="257124"/>
                </a:lnTo>
                <a:lnTo>
                  <a:pt x="114274" y="257124"/>
                </a:lnTo>
                <a:lnTo>
                  <a:pt x="114274" y="142849"/>
                </a:lnTo>
                <a:close/>
              </a:path>
              <a:path w="114300" h="257175">
                <a:moveTo>
                  <a:pt x="114274" y="0"/>
                </a:moveTo>
                <a:lnTo>
                  <a:pt x="0" y="0"/>
                </a:lnTo>
                <a:lnTo>
                  <a:pt x="0" y="114249"/>
                </a:lnTo>
                <a:lnTo>
                  <a:pt x="114274" y="114249"/>
                </a:lnTo>
                <a:lnTo>
                  <a:pt x="114274" y="0"/>
                </a:lnTo>
                <a:close/>
              </a:path>
            </a:pathLst>
          </a:custGeom>
          <a:solidFill>
            <a:srgbClr val="00587E"/>
          </a:solidFill>
        </p:spPr>
        <p:txBody>
          <a:bodyPr wrap="square" lIns="0" tIns="0" rIns="0" bIns="0" rtlCol="0"/>
          <a:lstStyle/>
          <a:p>
            <a:endParaRPr/>
          </a:p>
        </p:txBody>
      </p:sp>
      <p:sp>
        <p:nvSpPr>
          <p:cNvPr id="52" name="bg object 52"/>
          <p:cNvSpPr/>
          <p:nvPr/>
        </p:nvSpPr>
        <p:spPr>
          <a:xfrm>
            <a:off x="7972425" y="4705375"/>
            <a:ext cx="123825" cy="266700"/>
          </a:xfrm>
          <a:custGeom>
            <a:avLst/>
            <a:gdLst/>
            <a:ahLst/>
            <a:cxnLst/>
            <a:rect l="l" t="t" r="r" b="b"/>
            <a:pathLst>
              <a:path w="123825" h="266700">
                <a:moveTo>
                  <a:pt x="123774" y="142849"/>
                </a:moveTo>
                <a:lnTo>
                  <a:pt x="0" y="142849"/>
                </a:lnTo>
                <a:lnTo>
                  <a:pt x="0" y="266674"/>
                </a:lnTo>
                <a:lnTo>
                  <a:pt x="123774" y="266674"/>
                </a:lnTo>
                <a:lnTo>
                  <a:pt x="123774" y="142849"/>
                </a:lnTo>
                <a:close/>
              </a:path>
              <a:path w="123825" h="266700">
                <a:moveTo>
                  <a:pt x="123774" y="0"/>
                </a:moveTo>
                <a:lnTo>
                  <a:pt x="0" y="0"/>
                </a:lnTo>
                <a:lnTo>
                  <a:pt x="0" y="114249"/>
                </a:lnTo>
                <a:lnTo>
                  <a:pt x="123774" y="114249"/>
                </a:lnTo>
                <a:lnTo>
                  <a:pt x="123774" y="0"/>
                </a:lnTo>
                <a:close/>
              </a:path>
            </a:pathLst>
          </a:custGeom>
          <a:solidFill>
            <a:srgbClr val="00587E"/>
          </a:solidFill>
        </p:spPr>
        <p:txBody>
          <a:bodyPr wrap="square" lIns="0" tIns="0" rIns="0" bIns="0" rtlCol="0"/>
          <a:lstStyle/>
          <a:p>
            <a:endParaRPr/>
          </a:p>
        </p:txBody>
      </p:sp>
      <p:sp>
        <p:nvSpPr>
          <p:cNvPr id="53" name="bg object 53"/>
          <p:cNvSpPr/>
          <p:nvPr/>
        </p:nvSpPr>
        <p:spPr>
          <a:xfrm>
            <a:off x="7972425" y="4267224"/>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00587E"/>
          </a:solidFill>
        </p:spPr>
        <p:txBody>
          <a:bodyPr wrap="square" lIns="0" tIns="0" rIns="0" bIns="0" rtlCol="0"/>
          <a:lstStyle/>
          <a:p>
            <a:endParaRPr/>
          </a:p>
        </p:txBody>
      </p:sp>
      <p:sp>
        <p:nvSpPr>
          <p:cNvPr id="54" name="bg object 54"/>
          <p:cNvSpPr/>
          <p:nvPr/>
        </p:nvSpPr>
        <p:spPr>
          <a:xfrm>
            <a:off x="7972425" y="3971950"/>
            <a:ext cx="123825" cy="123825"/>
          </a:xfrm>
          <a:custGeom>
            <a:avLst/>
            <a:gdLst/>
            <a:ahLst/>
            <a:cxnLst/>
            <a:rect l="l" t="t" r="r" b="b"/>
            <a:pathLst>
              <a:path w="123825" h="123825">
                <a:moveTo>
                  <a:pt x="123774" y="0"/>
                </a:moveTo>
                <a:lnTo>
                  <a:pt x="0" y="0"/>
                </a:lnTo>
                <a:lnTo>
                  <a:pt x="0" y="123799"/>
                </a:lnTo>
                <a:lnTo>
                  <a:pt x="123774" y="123799"/>
                </a:lnTo>
                <a:lnTo>
                  <a:pt x="123774" y="0"/>
                </a:lnTo>
                <a:close/>
              </a:path>
            </a:pathLst>
          </a:custGeom>
          <a:solidFill>
            <a:srgbClr val="00587E"/>
          </a:solidFill>
        </p:spPr>
        <p:txBody>
          <a:bodyPr wrap="square" lIns="0" tIns="0" rIns="0" bIns="0" rtlCol="0"/>
          <a:lstStyle/>
          <a:p>
            <a:endParaRPr/>
          </a:p>
        </p:txBody>
      </p:sp>
      <p:sp>
        <p:nvSpPr>
          <p:cNvPr id="55" name="bg object 55"/>
          <p:cNvSpPr/>
          <p:nvPr/>
        </p:nvSpPr>
        <p:spPr>
          <a:xfrm>
            <a:off x="7972425" y="3686221"/>
            <a:ext cx="123825" cy="114300"/>
          </a:xfrm>
          <a:custGeom>
            <a:avLst/>
            <a:gdLst/>
            <a:ahLst/>
            <a:cxnLst/>
            <a:rect l="l" t="t" r="r" b="b"/>
            <a:pathLst>
              <a:path w="123825" h="114300">
                <a:moveTo>
                  <a:pt x="123774" y="0"/>
                </a:moveTo>
                <a:lnTo>
                  <a:pt x="0" y="0"/>
                </a:lnTo>
                <a:lnTo>
                  <a:pt x="0" y="114253"/>
                </a:lnTo>
                <a:lnTo>
                  <a:pt x="123774" y="114253"/>
                </a:lnTo>
                <a:lnTo>
                  <a:pt x="123774" y="0"/>
                </a:lnTo>
                <a:close/>
              </a:path>
            </a:pathLst>
          </a:custGeom>
          <a:solidFill>
            <a:srgbClr val="00587E"/>
          </a:solidFill>
        </p:spPr>
        <p:txBody>
          <a:bodyPr wrap="square" lIns="0" tIns="0" rIns="0" bIns="0" rtlCol="0"/>
          <a:lstStyle/>
          <a:p>
            <a:endParaRPr/>
          </a:p>
        </p:txBody>
      </p:sp>
      <p:sp>
        <p:nvSpPr>
          <p:cNvPr id="56" name="bg object 56"/>
          <p:cNvSpPr/>
          <p:nvPr/>
        </p:nvSpPr>
        <p:spPr>
          <a:xfrm>
            <a:off x="7972425" y="3248047"/>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00587E"/>
          </a:solidFill>
        </p:spPr>
        <p:txBody>
          <a:bodyPr wrap="square" lIns="0" tIns="0" rIns="0" bIns="0" rtlCol="0"/>
          <a:lstStyle/>
          <a:p>
            <a:endParaRPr/>
          </a:p>
        </p:txBody>
      </p:sp>
      <p:sp>
        <p:nvSpPr>
          <p:cNvPr id="57" name="bg object 57"/>
          <p:cNvSpPr/>
          <p:nvPr/>
        </p:nvSpPr>
        <p:spPr>
          <a:xfrm>
            <a:off x="7972425" y="2952772"/>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00587E"/>
          </a:solidFill>
        </p:spPr>
        <p:txBody>
          <a:bodyPr wrap="square" lIns="0" tIns="0" rIns="0" bIns="0" rtlCol="0"/>
          <a:lstStyle/>
          <a:p>
            <a:endParaRPr/>
          </a:p>
        </p:txBody>
      </p:sp>
      <p:sp>
        <p:nvSpPr>
          <p:cNvPr id="58" name="bg object 58"/>
          <p:cNvSpPr/>
          <p:nvPr/>
        </p:nvSpPr>
        <p:spPr>
          <a:xfrm>
            <a:off x="7972425" y="251460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00587E"/>
          </a:solidFill>
        </p:spPr>
        <p:txBody>
          <a:bodyPr wrap="square" lIns="0" tIns="0" rIns="0" bIns="0" rtlCol="0"/>
          <a:lstStyle/>
          <a:p>
            <a:endParaRPr/>
          </a:p>
        </p:txBody>
      </p:sp>
      <p:sp>
        <p:nvSpPr>
          <p:cNvPr id="59" name="bg object 59"/>
          <p:cNvSpPr/>
          <p:nvPr/>
        </p:nvSpPr>
        <p:spPr>
          <a:xfrm>
            <a:off x="7972425" y="2076475"/>
            <a:ext cx="123825" cy="266700"/>
          </a:xfrm>
          <a:custGeom>
            <a:avLst/>
            <a:gdLst/>
            <a:ahLst/>
            <a:cxnLst/>
            <a:rect l="l" t="t" r="r" b="b"/>
            <a:pathLst>
              <a:path w="123825" h="266700">
                <a:moveTo>
                  <a:pt x="123774" y="142875"/>
                </a:moveTo>
                <a:lnTo>
                  <a:pt x="0" y="142875"/>
                </a:lnTo>
                <a:lnTo>
                  <a:pt x="0" y="266674"/>
                </a:lnTo>
                <a:lnTo>
                  <a:pt x="123774" y="266674"/>
                </a:lnTo>
                <a:lnTo>
                  <a:pt x="123774" y="142875"/>
                </a:lnTo>
                <a:close/>
              </a:path>
              <a:path w="123825" h="266700">
                <a:moveTo>
                  <a:pt x="123774" y="0"/>
                </a:moveTo>
                <a:lnTo>
                  <a:pt x="0" y="0"/>
                </a:lnTo>
                <a:lnTo>
                  <a:pt x="0" y="114274"/>
                </a:lnTo>
                <a:lnTo>
                  <a:pt x="123774" y="114274"/>
                </a:lnTo>
                <a:lnTo>
                  <a:pt x="123774" y="0"/>
                </a:lnTo>
                <a:close/>
              </a:path>
            </a:pathLst>
          </a:custGeom>
          <a:solidFill>
            <a:srgbClr val="00587E"/>
          </a:solidFill>
        </p:spPr>
        <p:txBody>
          <a:bodyPr wrap="square" lIns="0" tIns="0" rIns="0" bIns="0" rtlCol="0"/>
          <a:lstStyle/>
          <a:p>
            <a:endParaRPr/>
          </a:p>
        </p:txBody>
      </p:sp>
      <p:sp>
        <p:nvSpPr>
          <p:cNvPr id="60" name="bg object 60"/>
          <p:cNvSpPr/>
          <p:nvPr/>
        </p:nvSpPr>
        <p:spPr>
          <a:xfrm>
            <a:off x="7972425" y="1485899"/>
            <a:ext cx="123825" cy="409575"/>
          </a:xfrm>
          <a:custGeom>
            <a:avLst/>
            <a:gdLst/>
            <a:ahLst/>
            <a:cxnLst/>
            <a:rect l="l" t="t" r="r" b="b"/>
            <a:pathLst>
              <a:path w="123825" h="409575">
                <a:moveTo>
                  <a:pt x="123774" y="295300"/>
                </a:moveTo>
                <a:lnTo>
                  <a:pt x="0" y="295300"/>
                </a:lnTo>
                <a:lnTo>
                  <a:pt x="0" y="409575"/>
                </a:lnTo>
                <a:lnTo>
                  <a:pt x="123774" y="409575"/>
                </a:lnTo>
                <a:lnTo>
                  <a:pt x="123774" y="295300"/>
                </a:lnTo>
                <a:close/>
              </a:path>
              <a:path w="123825" h="409575">
                <a:moveTo>
                  <a:pt x="123774" y="152425"/>
                </a:moveTo>
                <a:lnTo>
                  <a:pt x="0" y="152425"/>
                </a:lnTo>
                <a:lnTo>
                  <a:pt x="0" y="266700"/>
                </a:lnTo>
                <a:lnTo>
                  <a:pt x="123774" y="266700"/>
                </a:lnTo>
                <a:lnTo>
                  <a:pt x="123774" y="152425"/>
                </a:lnTo>
                <a:close/>
              </a:path>
              <a:path w="123825" h="409575">
                <a:moveTo>
                  <a:pt x="123774" y="0"/>
                </a:moveTo>
                <a:lnTo>
                  <a:pt x="0" y="0"/>
                </a:lnTo>
                <a:lnTo>
                  <a:pt x="0" y="123825"/>
                </a:lnTo>
                <a:lnTo>
                  <a:pt x="123774" y="123825"/>
                </a:lnTo>
                <a:lnTo>
                  <a:pt x="123774" y="0"/>
                </a:lnTo>
                <a:close/>
              </a:path>
            </a:pathLst>
          </a:custGeom>
          <a:solidFill>
            <a:srgbClr val="00587E"/>
          </a:solidFill>
        </p:spPr>
        <p:txBody>
          <a:bodyPr wrap="square" lIns="0" tIns="0" rIns="0" bIns="0" rtlCol="0"/>
          <a:lstStyle/>
          <a:p>
            <a:endParaRPr/>
          </a:p>
        </p:txBody>
      </p:sp>
      <p:sp>
        <p:nvSpPr>
          <p:cNvPr id="61" name="bg object 61"/>
          <p:cNvSpPr/>
          <p:nvPr/>
        </p:nvSpPr>
        <p:spPr>
          <a:xfrm>
            <a:off x="7972425" y="1047775"/>
            <a:ext cx="123825" cy="266700"/>
          </a:xfrm>
          <a:custGeom>
            <a:avLst/>
            <a:gdLst/>
            <a:ahLst/>
            <a:cxnLst/>
            <a:rect l="l" t="t" r="r" b="b"/>
            <a:pathLst>
              <a:path w="123825" h="266700">
                <a:moveTo>
                  <a:pt x="123774" y="152374"/>
                </a:moveTo>
                <a:lnTo>
                  <a:pt x="0" y="152374"/>
                </a:lnTo>
                <a:lnTo>
                  <a:pt x="0" y="266674"/>
                </a:lnTo>
                <a:lnTo>
                  <a:pt x="123774" y="266674"/>
                </a:lnTo>
                <a:lnTo>
                  <a:pt x="123774" y="152374"/>
                </a:lnTo>
                <a:close/>
              </a:path>
              <a:path w="123825" h="266700">
                <a:moveTo>
                  <a:pt x="123774" y="0"/>
                </a:moveTo>
                <a:lnTo>
                  <a:pt x="0" y="0"/>
                </a:lnTo>
                <a:lnTo>
                  <a:pt x="0" y="123799"/>
                </a:lnTo>
                <a:lnTo>
                  <a:pt x="123774" y="123799"/>
                </a:lnTo>
                <a:lnTo>
                  <a:pt x="123774" y="0"/>
                </a:lnTo>
                <a:close/>
              </a:path>
            </a:pathLst>
          </a:custGeom>
          <a:solidFill>
            <a:srgbClr val="00587E"/>
          </a:solidFill>
        </p:spPr>
        <p:txBody>
          <a:bodyPr wrap="square" lIns="0" tIns="0" rIns="0" bIns="0" rtlCol="0"/>
          <a:lstStyle/>
          <a:p>
            <a:endParaRPr/>
          </a:p>
        </p:txBody>
      </p:sp>
      <p:sp>
        <p:nvSpPr>
          <p:cNvPr id="62" name="bg object 62"/>
          <p:cNvSpPr/>
          <p:nvPr/>
        </p:nvSpPr>
        <p:spPr>
          <a:xfrm>
            <a:off x="7972425" y="609625"/>
            <a:ext cx="123825" cy="123825"/>
          </a:xfrm>
          <a:custGeom>
            <a:avLst/>
            <a:gdLst/>
            <a:ahLst/>
            <a:cxnLst/>
            <a:rect l="l" t="t" r="r" b="b"/>
            <a:pathLst>
              <a:path w="123825" h="123825">
                <a:moveTo>
                  <a:pt x="123774" y="0"/>
                </a:moveTo>
                <a:lnTo>
                  <a:pt x="0" y="0"/>
                </a:lnTo>
                <a:lnTo>
                  <a:pt x="0" y="123799"/>
                </a:lnTo>
                <a:lnTo>
                  <a:pt x="123774" y="123799"/>
                </a:lnTo>
                <a:lnTo>
                  <a:pt x="123774" y="0"/>
                </a:lnTo>
                <a:close/>
              </a:path>
            </a:pathLst>
          </a:custGeom>
          <a:solidFill>
            <a:srgbClr val="00587E"/>
          </a:solidFill>
        </p:spPr>
        <p:txBody>
          <a:bodyPr wrap="square" lIns="0" tIns="0" rIns="0" bIns="0" rtlCol="0"/>
          <a:lstStyle/>
          <a:p>
            <a:endParaRPr/>
          </a:p>
        </p:txBody>
      </p:sp>
      <p:sp>
        <p:nvSpPr>
          <p:cNvPr id="63" name="bg object 63"/>
          <p:cNvSpPr/>
          <p:nvPr/>
        </p:nvSpPr>
        <p:spPr>
          <a:xfrm>
            <a:off x="7972425" y="171449"/>
            <a:ext cx="123825" cy="266700"/>
          </a:xfrm>
          <a:custGeom>
            <a:avLst/>
            <a:gdLst/>
            <a:ahLst/>
            <a:cxnLst/>
            <a:rect l="l" t="t" r="r" b="b"/>
            <a:pathLst>
              <a:path w="123825" h="266700">
                <a:moveTo>
                  <a:pt x="123774" y="152450"/>
                </a:moveTo>
                <a:lnTo>
                  <a:pt x="0" y="152450"/>
                </a:lnTo>
                <a:lnTo>
                  <a:pt x="0" y="266700"/>
                </a:lnTo>
                <a:lnTo>
                  <a:pt x="123774" y="266700"/>
                </a:lnTo>
                <a:lnTo>
                  <a:pt x="123774" y="152450"/>
                </a:lnTo>
                <a:close/>
              </a:path>
              <a:path w="123825" h="266700">
                <a:moveTo>
                  <a:pt x="123774" y="0"/>
                </a:moveTo>
                <a:lnTo>
                  <a:pt x="0" y="0"/>
                </a:lnTo>
                <a:lnTo>
                  <a:pt x="0" y="123825"/>
                </a:lnTo>
                <a:lnTo>
                  <a:pt x="123774" y="123825"/>
                </a:lnTo>
                <a:lnTo>
                  <a:pt x="123774" y="0"/>
                </a:lnTo>
                <a:close/>
              </a:path>
            </a:pathLst>
          </a:custGeom>
          <a:solidFill>
            <a:srgbClr val="00587E"/>
          </a:solidFill>
        </p:spPr>
        <p:txBody>
          <a:bodyPr wrap="square" lIns="0" tIns="0" rIns="0" bIns="0" rtlCol="0"/>
          <a:lstStyle/>
          <a:p>
            <a:endParaRPr/>
          </a:p>
        </p:txBody>
      </p:sp>
      <p:sp>
        <p:nvSpPr>
          <p:cNvPr id="64" name="bg object 64"/>
          <p:cNvSpPr/>
          <p:nvPr/>
        </p:nvSpPr>
        <p:spPr>
          <a:xfrm>
            <a:off x="7829550" y="4848225"/>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65" name="bg object 65"/>
          <p:cNvSpPr/>
          <p:nvPr/>
        </p:nvSpPr>
        <p:spPr>
          <a:xfrm>
            <a:off x="7829550" y="3971950"/>
            <a:ext cx="114300" cy="123825"/>
          </a:xfrm>
          <a:custGeom>
            <a:avLst/>
            <a:gdLst/>
            <a:ahLst/>
            <a:cxnLst/>
            <a:rect l="l" t="t" r="r" b="b"/>
            <a:pathLst>
              <a:path w="114300" h="123825">
                <a:moveTo>
                  <a:pt x="114300" y="0"/>
                </a:moveTo>
                <a:lnTo>
                  <a:pt x="0" y="0"/>
                </a:lnTo>
                <a:lnTo>
                  <a:pt x="0" y="123799"/>
                </a:lnTo>
                <a:lnTo>
                  <a:pt x="114300" y="123799"/>
                </a:lnTo>
                <a:lnTo>
                  <a:pt x="114300" y="0"/>
                </a:lnTo>
                <a:close/>
              </a:path>
            </a:pathLst>
          </a:custGeom>
          <a:solidFill>
            <a:srgbClr val="00587E"/>
          </a:solidFill>
        </p:spPr>
        <p:txBody>
          <a:bodyPr wrap="square" lIns="0" tIns="0" rIns="0" bIns="0" rtlCol="0"/>
          <a:lstStyle/>
          <a:p>
            <a:endParaRPr/>
          </a:p>
        </p:txBody>
      </p:sp>
      <p:sp>
        <p:nvSpPr>
          <p:cNvPr id="66" name="bg object 66"/>
          <p:cNvSpPr/>
          <p:nvPr/>
        </p:nvSpPr>
        <p:spPr>
          <a:xfrm>
            <a:off x="7829550" y="3248047"/>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00587E"/>
          </a:solidFill>
        </p:spPr>
        <p:txBody>
          <a:bodyPr wrap="square" lIns="0" tIns="0" rIns="0" bIns="0" rtlCol="0"/>
          <a:lstStyle/>
          <a:p>
            <a:endParaRPr/>
          </a:p>
        </p:txBody>
      </p:sp>
      <p:sp>
        <p:nvSpPr>
          <p:cNvPr id="67" name="bg object 67"/>
          <p:cNvSpPr/>
          <p:nvPr/>
        </p:nvSpPr>
        <p:spPr>
          <a:xfrm>
            <a:off x="7829550" y="2514600"/>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00587E"/>
          </a:solidFill>
        </p:spPr>
        <p:txBody>
          <a:bodyPr wrap="square" lIns="0" tIns="0" rIns="0" bIns="0" rtlCol="0"/>
          <a:lstStyle/>
          <a:p>
            <a:endParaRPr/>
          </a:p>
        </p:txBody>
      </p:sp>
      <p:sp>
        <p:nvSpPr>
          <p:cNvPr id="68" name="bg object 68"/>
          <p:cNvSpPr/>
          <p:nvPr/>
        </p:nvSpPr>
        <p:spPr>
          <a:xfrm>
            <a:off x="7829550" y="1638322"/>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00587E"/>
          </a:solidFill>
        </p:spPr>
        <p:txBody>
          <a:bodyPr wrap="square" lIns="0" tIns="0" rIns="0" bIns="0" rtlCol="0"/>
          <a:lstStyle/>
          <a:p>
            <a:endParaRPr/>
          </a:p>
        </p:txBody>
      </p:sp>
      <p:sp>
        <p:nvSpPr>
          <p:cNvPr id="69" name="bg object 69"/>
          <p:cNvSpPr/>
          <p:nvPr/>
        </p:nvSpPr>
        <p:spPr>
          <a:xfrm>
            <a:off x="7829550" y="762025"/>
            <a:ext cx="114300" cy="257175"/>
          </a:xfrm>
          <a:custGeom>
            <a:avLst/>
            <a:gdLst/>
            <a:ahLst/>
            <a:cxnLst/>
            <a:rect l="l" t="t" r="r" b="b"/>
            <a:pathLst>
              <a:path w="114300" h="257175">
                <a:moveTo>
                  <a:pt x="114300" y="142875"/>
                </a:moveTo>
                <a:lnTo>
                  <a:pt x="0" y="142875"/>
                </a:lnTo>
                <a:lnTo>
                  <a:pt x="0" y="257149"/>
                </a:lnTo>
                <a:lnTo>
                  <a:pt x="114300" y="257149"/>
                </a:lnTo>
                <a:lnTo>
                  <a:pt x="114300" y="142875"/>
                </a:lnTo>
                <a:close/>
              </a:path>
              <a:path w="114300" h="257175">
                <a:moveTo>
                  <a:pt x="114300" y="0"/>
                </a:moveTo>
                <a:lnTo>
                  <a:pt x="0" y="0"/>
                </a:lnTo>
                <a:lnTo>
                  <a:pt x="0" y="114274"/>
                </a:lnTo>
                <a:lnTo>
                  <a:pt x="114300" y="114274"/>
                </a:lnTo>
                <a:lnTo>
                  <a:pt x="114300" y="0"/>
                </a:lnTo>
                <a:close/>
              </a:path>
            </a:pathLst>
          </a:custGeom>
          <a:solidFill>
            <a:srgbClr val="00587E"/>
          </a:solidFill>
        </p:spPr>
        <p:txBody>
          <a:bodyPr wrap="square" lIns="0" tIns="0" rIns="0" bIns="0" rtlCol="0"/>
          <a:lstStyle/>
          <a:p>
            <a:endParaRPr/>
          </a:p>
        </p:txBody>
      </p:sp>
      <p:sp>
        <p:nvSpPr>
          <p:cNvPr id="70" name="bg object 70"/>
          <p:cNvSpPr/>
          <p:nvPr/>
        </p:nvSpPr>
        <p:spPr>
          <a:xfrm>
            <a:off x="7829550" y="171450"/>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71" name="bg object 71"/>
          <p:cNvSpPr/>
          <p:nvPr/>
        </p:nvSpPr>
        <p:spPr>
          <a:xfrm>
            <a:off x="768667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0587E"/>
          </a:solidFill>
        </p:spPr>
        <p:txBody>
          <a:bodyPr wrap="square" lIns="0" tIns="0" rIns="0" bIns="0" rtlCol="0"/>
          <a:lstStyle/>
          <a:p>
            <a:endParaRPr/>
          </a:p>
        </p:txBody>
      </p:sp>
      <p:sp>
        <p:nvSpPr>
          <p:cNvPr id="72" name="bg object 72"/>
          <p:cNvSpPr/>
          <p:nvPr/>
        </p:nvSpPr>
        <p:spPr>
          <a:xfrm>
            <a:off x="7686675"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73" name="bg object 73"/>
          <p:cNvSpPr/>
          <p:nvPr/>
        </p:nvSpPr>
        <p:spPr>
          <a:xfrm>
            <a:off x="7686675" y="2657525"/>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00587E"/>
          </a:solidFill>
        </p:spPr>
        <p:txBody>
          <a:bodyPr wrap="square" lIns="0" tIns="0" rIns="0" bIns="0" rtlCol="0"/>
          <a:lstStyle/>
          <a:p>
            <a:endParaRPr/>
          </a:p>
        </p:txBody>
      </p:sp>
      <p:sp>
        <p:nvSpPr>
          <p:cNvPr id="74" name="bg object 74"/>
          <p:cNvSpPr/>
          <p:nvPr/>
        </p:nvSpPr>
        <p:spPr>
          <a:xfrm>
            <a:off x="8705850"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A86A0"/>
          </a:solidFill>
        </p:spPr>
        <p:txBody>
          <a:bodyPr wrap="square" lIns="0" tIns="0" rIns="0" bIns="0" rtlCol="0"/>
          <a:lstStyle/>
          <a:p>
            <a:endParaRPr/>
          </a:p>
        </p:txBody>
      </p:sp>
      <p:sp>
        <p:nvSpPr>
          <p:cNvPr id="75" name="bg object 75"/>
          <p:cNvSpPr/>
          <p:nvPr/>
        </p:nvSpPr>
        <p:spPr>
          <a:xfrm>
            <a:off x="8705850"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76" name="bg object 76"/>
          <p:cNvSpPr/>
          <p:nvPr/>
        </p:nvSpPr>
        <p:spPr>
          <a:xfrm>
            <a:off x="8705850"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A86A0"/>
          </a:solidFill>
        </p:spPr>
        <p:txBody>
          <a:bodyPr wrap="square" lIns="0" tIns="0" rIns="0" bIns="0" rtlCol="0"/>
          <a:lstStyle/>
          <a:p>
            <a:endParaRPr/>
          </a:p>
        </p:txBody>
      </p:sp>
      <p:sp>
        <p:nvSpPr>
          <p:cNvPr id="77" name="bg object 77"/>
          <p:cNvSpPr/>
          <p:nvPr/>
        </p:nvSpPr>
        <p:spPr>
          <a:xfrm>
            <a:off x="8705850" y="120015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A86A0"/>
          </a:solidFill>
        </p:spPr>
        <p:txBody>
          <a:bodyPr wrap="square" lIns="0" tIns="0" rIns="0" bIns="0" rtlCol="0"/>
          <a:lstStyle/>
          <a:p>
            <a:endParaRPr/>
          </a:p>
        </p:txBody>
      </p:sp>
      <p:sp>
        <p:nvSpPr>
          <p:cNvPr id="78" name="bg object 78"/>
          <p:cNvSpPr/>
          <p:nvPr/>
        </p:nvSpPr>
        <p:spPr>
          <a:xfrm>
            <a:off x="8562975"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A86A0"/>
          </a:solidFill>
        </p:spPr>
        <p:txBody>
          <a:bodyPr wrap="square" lIns="0" tIns="0" rIns="0" bIns="0" rtlCol="0"/>
          <a:lstStyle/>
          <a:p>
            <a:endParaRPr/>
          </a:p>
        </p:txBody>
      </p:sp>
      <p:sp>
        <p:nvSpPr>
          <p:cNvPr id="79" name="bg object 79"/>
          <p:cNvSpPr/>
          <p:nvPr/>
        </p:nvSpPr>
        <p:spPr>
          <a:xfrm>
            <a:off x="856297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80" name="bg object 80"/>
          <p:cNvSpPr/>
          <p:nvPr/>
        </p:nvSpPr>
        <p:spPr>
          <a:xfrm>
            <a:off x="8562975" y="4267224"/>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81" name="bg object 81"/>
          <p:cNvSpPr/>
          <p:nvPr/>
        </p:nvSpPr>
        <p:spPr>
          <a:xfrm>
            <a:off x="8562975" y="3533775"/>
            <a:ext cx="114300" cy="266700"/>
          </a:xfrm>
          <a:custGeom>
            <a:avLst/>
            <a:gdLst/>
            <a:ahLst/>
            <a:cxnLst/>
            <a:rect l="l" t="t" r="r" b="b"/>
            <a:pathLst>
              <a:path w="114300" h="266700">
                <a:moveTo>
                  <a:pt x="114274" y="152450"/>
                </a:moveTo>
                <a:lnTo>
                  <a:pt x="0" y="152450"/>
                </a:lnTo>
                <a:lnTo>
                  <a:pt x="0" y="266700"/>
                </a:lnTo>
                <a:lnTo>
                  <a:pt x="114274" y="266700"/>
                </a:lnTo>
                <a:lnTo>
                  <a:pt x="114274" y="152450"/>
                </a:lnTo>
                <a:close/>
              </a:path>
              <a:path w="114300" h="266700">
                <a:moveTo>
                  <a:pt x="114274" y="0"/>
                </a:moveTo>
                <a:lnTo>
                  <a:pt x="0" y="0"/>
                </a:lnTo>
                <a:lnTo>
                  <a:pt x="0" y="123825"/>
                </a:lnTo>
                <a:lnTo>
                  <a:pt x="114274" y="123825"/>
                </a:lnTo>
                <a:lnTo>
                  <a:pt x="114274" y="0"/>
                </a:lnTo>
                <a:close/>
              </a:path>
            </a:pathLst>
          </a:custGeom>
          <a:solidFill>
            <a:srgbClr val="0A86A0"/>
          </a:solidFill>
        </p:spPr>
        <p:txBody>
          <a:bodyPr wrap="square" lIns="0" tIns="0" rIns="0" bIns="0" rtlCol="0"/>
          <a:lstStyle/>
          <a:p>
            <a:endParaRPr/>
          </a:p>
        </p:txBody>
      </p:sp>
      <p:sp>
        <p:nvSpPr>
          <p:cNvPr id="82" name="bg object 82"/>
          <p:cNvSpPr/>
          <p:nvPr/>
        </p:nvSpPr>
        <p:spPr>
          <a:xfrm>
            <a:off x="8562975" y="295277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83" name="bg object 83"/>
          <p:cNvSpPr/>
          <p:nvPr/>
        </p:nvSpPr>
        <p:spPr>
          <a:xfrm>
            <a:off x="8562975" y="2076475"/>
            <a:ext cx="114300" cy="409575"/>
          </a:xfrm>
          <a:custGeom>
            <a:avLst/>
            <a:gdLst/>
            <a:ahLst/>
            <a:cxnLst/>
            <a:rect l="l" t="t" r="r" b="b"/>
            <a:pathLst>
              <a:path w="114300" h="409575">
                <a:moveTo>
                  <a:pt x="114274" y="285775"/>
                </a:moveTo>
                <a:lnTo>
                  <a:pt x="0" y="285775"/>
                </a:lnTo>
                <a:lnTo>
                  <a:pt x="0" y="409549"/>
                </a:lnTo>
                <a:lnTo>
                  <a:pt x="114274" y="409549"/>
                </a:lnTo>
                <a:lnTo>
                  <a:pt x="114274" y="2857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84" name="bg object 84"/>
          <p:cNvSpPr/>
          <p:nvPr/>
        </p:nvSpPr>
        <p:spPr>
          <a:xfrm>
            <a:off x="8562975" y="1343075"/>
            <a:ext cx="114300" cy="266700"/>
          </a:xfrm>
          <a:custGeom>
            <a:avLst/>
            <a:gdLst/>
            <a:ahLst/>
            <a:cxnLst/>
            <a:rect l="l" t="t" r="r" b="b"/>
            <a:pathLst>
              <a:path w="114300" h="266700">
                <a:moveTo>
                  <a:pt x="114274" y="142824"/>
                </a:moveTo>
                <a:lnTo>
                  <a:pt x="0" y="142824"/>
                </a:lnTo>
                <a:lnTo>
                  <a:pt x="0" y="266649"/>
                </a:lnTo>
                <a:lnTo>
                  <a:pt x="114274" y="266649"/>
                </a:lnTo>
                <a:lnTo>
                  <a:pt x="114274" y="142824"/>
                </a:lnTo>
                <a:close/>
              </a:path>
              <a:path w="114300" h="266700">
                <a:moveTo>
                  <a:pt x="114274" y="0"/>
                </a:moveTo>
                <a:lnTo>
                  <a:pt x="0" y="0"/>
                </a:lnTo>
                <a:lnTo>
                  <a:pt x="0" y="114249"/>
                </a:lnTo>
                <a:lnTo>
                  <a:pt x="114274" y="114249"/>
                </a:lnTo>
                <a:lnTo>
                  <a:pt x="114274" y="0"/>
                </a:lnTo>
                <a:close/>
              </a:path>
            </a:pathLst>
          </a:custGeom>
          <a:solidFill>
            <a:srgbClr val="0A86A0"/>
          </a:solidFill>
        </p:spPr>
        <p:txBody>
          <a:bodyPr wrap="square" lIns="0" tIns="0" rIns="0" bIns="0" rtlCol="0"/>
          <a:lstStyle/>
          <a:p>
            <a:endParaRPr/>
          </a:p>
        </p:txBody>
      </p:sp>
      <p:sp>
        <p:nvSpPr>
          <p:cNvPr id="85" name="bg object 85"/>
          <p:cNvSpPr/>
          <p:nvPr/>
        </p:nvSpPr>
        <p:spPr>
          <a:xfrm>
            <a:off x="8562975" y="60962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0A86A0"/>
          </a:solidFill>
        </p:spPr>
        <p:txBody>
          <a:bodyPr wrap="square" lIns="0" tIns="0" rIns="0" bIns="0" rtlCol="0"/>
          <a:lstStyle/>
          <a:p>
            <a:endParaRPr/>
          </a:p>
        </p:txBody>
      </p:sp>
      <p:sp>
        <p:nvSpPr>
          <p:cNvPr id="86" name="bg object 86"/>
          <p:cNvSpPr/>
          <p:nvPr/>
        </p:nvSpPr>
        <p:spPr>
          <a:xfrm>
            <a:off x="8562975" y="323896"/>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A86A0"/>
          </a:solidFill>
        </p:spPr>
        <p:txBody>
          <a:bodyPr wrap="square" lIns="0" tIns="0" rIns="0" bIns="0" rtlCol="0"/>
          <a:lstStyle/>
          <a:p>
            <a:endParaRPr/>
          </a:p>
        </p:txBody>
      </p:sp>
      <p:sp>
        <p:nvSpPr>
          <p:cNvPr id="87" name="bg object 87"/>
          <p:cNvSpPr/>
          <p:nvPr/>
        </p:nvSpPr>
        <p:spPr>
          <a:xfrm>
            <a:off x="8410575" y="500064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A86A0"/>
          </a:solidFill>
        </p:spPr>
        <p:txBody>
          <a:bodyPr wrap="square" lIns="0" tIns="0" rIns="0" bIns="0" rtlCol="0"/>
          <a:lstStyle/>
          <a:p>
            <a:endParaRPr/>
          </a:p>
        </p:txBody>
      </p:sp>
      <p:sp>
        <p:nvSpPr>
          <p:cNvPr id="88" name="bg object 88"/>
          <p:cNvSpPr/>
          <p:nvPr/>
        </p:nvSpPr>
        <p:spPr>
          <a:xfrm>
            <a:off x="8410575" y="470537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0A86A0"/>
          </a:solidFill>
        </p:spPr>
        <p:txBody>
          <a:bodyPr wrap="square" lIns="0" tIns="0" rIns="0" bIns="0" rtlCol="0"/>
          <a:lstStyle/>
          <a:p>
            <a:endParaRPr/>
          </a:p>
        </p:txBody>
      </p:sp>
      <p:sp>
        <p:nvSpPr>
          <p:cNvPr id="89" name="bg object 89"/>
          <p:cNvSpPr/>
          <p:nvPr/>
        </p:nvSpPr>
        <p:spPr>
          <a:xfrm>
            <a:off x="8410575" y="4267225"/>
            <a:ext cx="123825" cy="266700"/>
          </a:xfrm>
          <a:custGeom>
            <a:avLst/>
            <a:gdLst/>
            <a:ahLst/>
            <a:cxnLst/>
            <a:rect l="l" t="t" r="r" b="b"/>
            <a:pathLst>
              <a:path w="123825" h="266700">
                <a:moveTo>
                  <a:pt x="123799" y="142849"/>
                </a:moveTo>
                <a:lnTo>
                  <a:pt x="0" y="142849"/>
                </a:lnTo>
                <a:lnTo>
                  <a:pt x="0" y="266649"/>
                </a:lnTo>
                <a:lnTo>
                  <a:pt x="123799" y="266649"/>
                </a:lnTo>
                <a:lnTo>
                  <a:pt x="123799" y="142849"/>
                </a:lnTo>
                <a:close/>
              </a:path>
              <a:path w="123825" h="266700">
                <a:moveTo>
                  <a:pt x="123799" y="0"/>
                </a:moveTo>
                <a:lnTo>
                  <a:pt x="0" y="0"/>
                </a:lnTo>
                <a:lnTo>
                  <a:pt x="0" y="114274"/>
                </a:lnTo>
                <a:lnTo>
                  <a:pt x="123799" y="114274"/>
                </a:lnTo>
                <a:lnTo>
                  <a:pt x="123799" y="0"/>
                </a:lnTo>
                <a:close/>
              </a:path>
            </a:pathLst>
          </a:custGeom>
          <a:solidFill>
            <a:srgbClr val="0A86A0"/>
          </a:solidFill>
        </p:spPr>
        <p:txBody>
          <a:bodyPr wrap="square" lIns="0" tIns="0" rIns="0" bIns="0" rtlCol="0"/>
          <a:lstStyle/>
          <a:p>
            <a:endParaRPr/>
          </a:p>
        </p:txBody>
      </p:sp>
      <p:sp>
        <p:nvSpPr>
          <p:cNvPr id="90" name="bg object 90"/>
          <p:cNvSpPr/>
          <p:nvPr/>
        </p:nvSpPr>
        <p:spPr>
          <a:xfrm>
            <a:off x="8410575" y="368622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0A86A0"/>
          </a:solidFill>
        </p:spPr>
        <p:txBody>
          <a:bodyPr wrap="square" lIns="0" tIns="0" rIns="0" bIns="0" rtlCol="0"/>
          <a:lstStyle/>
          <a:p>
            <a:endParaRPr/>
          </a:p>
        </p:txBody>
      </p:sp>
      <p:sp>
        <p:nvSpPr>
          <p:cNvPr id="91" name="bg object 91"/>
          <p:cNvSpPr/>
          <p:nvPr/>
        </p:nvSpPr>
        <p:spPr>
          <a:xfrm>
            <a:off x="8410575" y="2809900"/>
            <a:ext cx="123825" cy="409575"/>
          </a:xfrm>
          <a:custGeom>
            <a:avLst/>
            <a:gdLst/>
            <a:ahLst/>
            <a:cxnLst/>
            <a:rect l="l" t="t" r="r" b="b"/>
            <a:pathLst>
              <a:path w="123825" h="409575">
                <a:moveTo>
                  <a:pt x="123799" y="285750"/>
                </a:moveTo>
                <a:lnTo>
                  <a:pt x="0" y="285750"/>
                </a:lnTo>
                <a:lnTo>
                  <a:pt x="0" y="409549"/>
                </a:lnTo>
                <a:lnTo>
                  <a:pt x="123799" y="409549"/>
                </a:lnTo>
                <a:lnTo>
                  <a:pt x="123799" y="285750"/>
                </a:lnTo>
                <a:close/>
              </a:path>
              <a:path w="123825" h="409575">
                <a:moveTo>
                  <a:pt x="123799" y="142875"/>
                </a:moveTo>
                <a:lnTo>
                  <a:pt x="0" y="142875"/>
                </a:lnTo>
                <a:lnTo>
                  <a:pt x="0" y="257149"/>
                </a:lnTo>
                <a:lnTo>
                  <a:pt x="123799" y="257149"/>
                </a:lnTo>
                <a:lnTo>
                  <a:pt x="123799" y="142875"/>
                </a:lnTo>
                <a:close/>
              </a:path>
              <a:path w="123825" h="409575">
                <a:moveTo>
                  <a:pt x="123799" y="0"/>
                </a:moveTo>
                <a:lnTo>
                  <a:pt x="0" y="0"/>
                </a:lnTo>
                <a:lnTo>
                  <a:pt x="0" y="114274"/>
                </a:lnTo>
                <a:lnTo>
                  <a:pt x="123799" y="114274"/>
                </a:lnTo>
                <a:lnTo>
                  <a:pt x="123799" y="0"/>
                </a:lnTo>
                <a:close/>
              </a:path>
            </a:pathLst>
          </a:custGeom>
          <a:solidFill>
            <a:srgbClr val="0A86A0"/>
          </a:solidFill>
        </p:spPr>
        <p:txBody>
          <a:bodyPr wrap="square" lIns="0" tIns="0" rIns="0" bIns="0" rtlCol="0"/>
          <a:lstStyle/>
          <a:p>
            <a:endParaRPr/>
          </a:p>
        </p:txBody>
      </p:sp>
      <p:sp>
        <p:nvSpPr>
          <p:cNvPr id="92" name="bg object 92"/>
          <p:cNvSpPr/>
          <p:nvPr/>
        </p:nvSpPr>
        <p:spPr>
          <a:xfrm>
            <a:off x="8410575" y="1924075"/>
            <a:ext cx="123825" cy="123825"/>
          </a:xfrm>
          <a:custGeom>
            <a:avLst/>
            <a:gdLst/>
            <a:ahLst/>
            <a:cxnLst/>
            <a:rect l="l" t="t" r="r" b="b"/>
            <a:pathLst>
              <a:path w="123825" h="123825">
                <a:moveTo>
                  <a:pt x="123799" y="0"/>
                </a:moveTo>
                <a:lnTo>
                  <a:pt x="0" y="0"/>
                </a:lnTo>
                <a:lnTo>
                  <a:pt x="0" y="123799"/>
                </a:lnTo>
                <a:lnTo>
                  <a:pt x="123799" y="123799"/>
                </a:lnTo>
                <a:lnTo>
                  <a:pt x="123799" y="0"/>
                </a:lnTo>
                <a:close/>
              </a:path>
            </a:pathLst>
          </a:custGeom>
          <a:solidFill>
            <a:srgbClr val="0A86A0"/>
          </a:solidFill>
        </p:spPr>
        <p:txBody>
          <a:bodyPr wrap="square" lIns="0" tIns="0" rIns="0" bIns="0" rtlCol="0"/>
          <a:lstStyle/>
          <a:p>
            <a:endParaRPr/>
          </a:p>
        </p:txBody>
      </p:sp>
      <p:sp>
        <p:nvSpPr>
          <p:cNvPr id="93" name="bg object 93"/>
          <p:cNvSpPr/>
          <p:nvPr/>
        </p:nvSpPr>
        <p:spPr>
          <a:xfrm>
            <a:off x="8410575" y="1200150"/>
            <a:ext cx="123825" cy="114300"/>
          </a:xfrm>
          <a:custGeom>
            <a:avLst/>
            <a:gdLst/>
            <a:ahLst/>
            <a:cxnLst/>
            <a:rect l="l" t="t" r="r" b="b"/>
            <a:pathLst>
              <a:path w="123825" h="114300">
                <a:moveTo>
                  <a:pt x="123799" y="0"/>
                </a:moveTo>
                <a:lnTo>
                  <a:pt x="0" y="0"/>
                </a:lnTo>
                <a:lnTo>
                  <a:pt x="0" y="114300"/>
                </a:lnTo>
                <a:lnTo>
                  <a:pt x="123799" y="114300"/>
                </a:lnTo>
                <a:lnTo>
                  <a:pt x="123799" y="0"/>
                </a:lnTo>
                <a:close/>
              </a:path>
            </a:pathLst>
          </a:custGeom>
          <a:solidFill>
            <a:srgbClr val="0A86A0"/>
          </a:solidFill>
        </p:spPr>
        <p:txBody>
          <a:bodyPr wrap="square" lIns="0" tIns="0" rIns="0" bIns="0" rtlCol="0"/>
          <a:lstStyle/>
          <a:p>
            <a:endParaRPr/>
          </a:p>
        </p:txBody>
      </p:sp>
      <p:sp>
        <p:nvSpPr>
          <p:cNvPr id="94" name="bg object 94"/>
          <p:cNvSpPr/>
          <p:nvPr/>
        </p:nvSpPr>
        <p:spPr>
          <a:xfrm>
            <a:off x="8410575" y="609625"/>
            <a:ext cx="123825" cy="266700"/>
          </a:xfrm>
          <a:custGeom>
            <a:avLst/>
            <a:gdLst/>
            <a:ahLst/>
            <a:cxnLst/>
            <a:rect l="l" t="t" r="r" b="b"/>
            <a:pathLst>
              <a:path w="123825" h="266700">
                <a:moveTo>
                  <a:pt x="123799" y="152400"/>
                </a:moveTo>
                <a:lnTo>
                  <a:pt x="0" y="152400"/>
                </a:lnTo>
                <a:lnTo>
                  <a:pt x="0" y="266674"/>
                </a:lnTo>
                <a:lnTo>
                  <a:pt x="123799" y="266674"/>
                </a:lnTo>
                <a:lnTo>
                  <a:pt x="123799" y="152400"/>
                </a:lnTo>
                <a:close/>
              </a:path>
              <a:path w="123825" h="266700">
                <a:moveTo>
                  <a:pt x="123799" y="0"/>
                </a:moveTo>
                <a:lnTo>
                  <a:pt x="0" y="0"/>
                </a:lnTo>
                <a:lnTo>
                  <a:pt x="0" y="123799"/>
                </a:lnTo>
                <a:lnTo>
                  <a:pt x="123799" y="123799"/>
                </a:lnTo>
                <a:lnTo>
                  <a:pt x="123799" y="0"/>
                </a:lnTo>
                <a:close/>
              </a:path>
            </a:pathLst>
          </a:custGeom>
          <a:solidFill>
            <a:srgbClr val="0A86A0"/>
          </a:solidFill>
        </p:spPr>
        <p:txBody>
          <a:bodyPr wrap="square" lIns="0" tIns="0" rIns="0" bIns="0" rtlCol="0"/>
          <a:lstStyle/>
          <a:p>
            <a:endParaRPr/>
          </a:p>
        </p:txBody>
      </p:sp>
      <p:sp>
        <p:nvSpPr>
          <p:cNvPr id="95" name="bg object 95"/>
          <p:cNvSpPr/>
          <p:nvPr/>
        </p:nvSpPr>
        <p:spPr>
          <a:xfrm>
            <a:off x="8410575" y="2859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A86A0"/>
          </a:solidFill>
        </p:spPr>
        <p:txBody>
          <a:bodyPr wrap="square" lIns="0" tIns="0" rIns="0" bIns="0" rtlCol="0"/>
          <a:lstStyle/>
          <a:p>
            <a:endParaRPr/>
          </a:p>
        </p:txBody>
      </p:sp>
      <p:sp>
        <p:nvSpPr>
          <p:cNvPr id="96" name="bg object 96"/>
          <p:cNvSpPr/>
          <p:nvPr/>
        </p:nvSpPr>
        <p:spPr>
          <a:xfrm>
            <a:off x="8267700" y="4848225"/>
            <a:ext cx="114300" cy="266700"/>
          </a:xfrm>
          <a:custGeom>
            <a:avLst/>
            <a:gdLst/>
            <a:ahLst/>
            <a:cxnLst/>
            <a:rect l="l" t="t" r="r" b="b"/>
            <a:pathLst>
              <a:path w="114300" h="266700">
                <a:moveTo>
                  <a:pt x="114274" y="152425"/>
                </a:moveTo>
                <a:lnTo>
                  <a:pt x="0" y="152425"/>
                </a:lnTo>
                <a:lnTo>
                  <a:pt x="0" y="266700"/>
                </a:lnTo>
                <a:lnTo>
                  <a:pt x="114274" y="266700"/>
                </a:lnTo>
                <a:lnTo>
                  <a:pt x="114274" y="152425"/>
                </a:lnTo>
                <a:close/>
              </a:path>
              <a:path w="114300" h="266700">
                <a:moveTo>
                  <a:pt x="114274" y="0"/>
                </a:moveTo>
                <a:lnTo>
                  <a:pt x="0" y="0"/>
                </a:lnTo>
                <a:lnTo>
                  <a:pt x="0" y="123825"/>
                </a:lnTo>
                <a:lnTo>
                  <a:pt x="114274" y="123825"/>
                </a:lnTo>
                <a:lnTo>
                  <a:pt x="114274" y="0"/>
                </a:lnTo>
                <a:close/>
              </a:path>
            </a:pathLst>
          </a:custGeom>
          <a:solidFill>
            <a:srgbClr val="0A86A0"/>
          </a:solidFill>
        </p:spPr>
        <p:txBody>
          <a:bodyPr wrap="square" lIns="0" tIns="0" rIns="0" bIns="0" rtlCol="0"/>
          <a:lstStyle/>
          <a:p>
            <a:endParaRPr/>
          </a:p>
        </p:txBody>
      </p:sp>
      <p:sp>
        <p:nvSpPr>
          <p:cNvPr id="97" name="bg object 97"/>
          <p:cNvSpPr/>
          <p:nvPr/>
        </p:nvSpPr>
        <p:spPr>
          <a:xfrm>
            <a:off x="8267700" y="441007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98" name="bg object 98"/>
          <p:cNvSpPr/>
          <p:nvPr/>
        </p:nvSpPr>
        <p:spPr>
          <a:xfrm>
            <a:off x="8267700" y="4124323"/>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99" name="bg object 99"/>
          <p:cNvSpPr/>
          <p:nvPr/>
        </p:nvSpPr>
        <p:spPr>
          <a:xfrm>
            <a:off x="8267700" y="3248050"/>
            <a:ext cx="114300" cy="257175"/>
          </a:xfrm>
          <a:custGeom>
            <a:avLst/>
            <a:gdLst/>
            <a:ahLst/>
            <a:cxnLst/>
            <a:rect l="l" t="t" r="r" b="b"/>
            <a:pathLst>
              <a:path w="114300" h="257175">
                <a:moveTo>
                  <a:pt x="114274" y="142875"/>
                </a:moveTo>
                <a:lnTo>
                  <a:pt x="0" y="142875"/>
                </a:lnTo>
                <a:lnTo>
                  <a:pt x="0" y="257149"/>
                </a:lnTo>
                <a:lnTo>
                  <a:pt x="114274" y="257149"/>
                </a:lnTo>
                <a:lnTo>
                  <a:pt x="114274" y="142875"/>
                </a:lnTo>
                <a:close/>
              </a:path>
              <a:path w="114300" h="2571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00" name="bg object 100"/>
          <p:cNvSpPr/>
          <p:nvPr/>
        </p:nvSpPr>
        <p:spPr>
          <a:xfrm>
            <a:off x="8267700"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01" name="bg object 101"/>
          <p:cNvSpPr/>
          <p:nvPr/>
        </p:nvSpPr>
        <p:spPr>
          <a:xfrm>
            <a:off x="8267700" y="13430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A86A0"/>
          </a:solidFill>
        </p:spPr>
        <p:txBody>
          <a:bodyPr wrap="square" lIns="0" tIns="0" rIns="0" bIns="0" rtlCol="0"/>
          <a:lstStyle/>
          <a:p>
            <a:endParaRPr/>
          </a:p>
        </p:txBody>
      </p:sp>
      <p:sp>
        <p:nvSpPr>
          <p:cNvPr id="102" name="bg object 102"/>
          <p:cNvSpPr/>
          <p:nvPr/>
        </p:nvSpPr>
        <p:spPr>
          <a:xfrm>
            <a:off x="8124825" y="50006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03" name="bg object 103"/>
          <p:cNvSpPr/>
          <p:nvPr/>
        </p:nvSpPr>
        <p:spPr>
          <a:xfrm>
            <a:off x="812482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04" name="bg object 104"/>
          <p:cNvSpPr/>
          <p:nvPr/>
        </p:nvSpPr>
        <p:spPr>
          <a:xfrm>
            <a:off x="8124825"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05" name="bg object 105"/>
          <p:cNvSpPr/>
          <p:nvPr/>
        </p:nvSpPr>
        <p:spPr>
          <a:xfrm>
            <a:off x="8124825" y="20764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06" name="bg object 106"/>
          <p:cNvSpPr/>
          <p:nvPr/>
        </p:nvSpPr>
        <p:spPr>
          <a:xfrm>
            <a:off x="8124825"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07" name="bg object 107"/>
          <p:cNvSpPr/>
          <p:nvPr/>
        </p:nvSpPr>
        <p:spPr>
          <a:xfrm>
            <a:off x="7972425" y="382905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0A86A0"/>
          </a:solidFill>
        </p:spPr>
        <p:txBody>
          <a:bodyPr wrap="square" lIns="0" tIns="0" rIns="0" bIns="0" rtlCol="0"/>
          <a:lstStyle/>
          <a:p>
            <a:endParaRPr/>
          </a:p>
        </p:txBody>
      </p:sp>
      <p:sp>
        <p:nvSpPr>
          <p:cNvPr id="108" name="bg object 108"/>
          <p:cNvSpPr/>
          <p:nvPr/>
        </p:nvSpPr>
        <p:spPr>
          <a:xfrm>
            <a:off x="7972425" y="2657525"/>
            <a:ext cx="123825" cy="123825"/>
          </a:xfrm>
          <a:custGeom>
            <a:avLst/>
            <a:gdLst/>
            <a:ahLst/>
            <a:cxnLst/>
            <a:rect l="l" t="t" r="r" b="b"/>
            <a:pathLst>
              <a:path w="123825" h="123825">
                <a:moveTo>
                  <a:pt x="123774" y="0"/>
                </a:moveTo>
                <a:lnTo>
                  <a:pt x="0" y="0"/>
                </a:lnTo>
                <a:lnTo>
                  <a:pt x="0" y="123774"/>
                </a:lnTo>
                <a:lnTo>
                  <a:pt x="123774" y="123774"/>
                </a:lnTo>
                <a:lnTo>
                  <a:pt x="123774" y="0"/>
                </a:lnTo>
                <a:close/>
              </a:path>
            </a:pathLst>
          </a:custGeom>
          <a:solidFill>
            <a:srgbClr val="0A86A0"/>
          </a:solidFill>
        </p:spPr>
        <p:txBody>
          <a:bodyPr wrap="square" lIns="0" tIns="0" rIns="0" bIns="0" rtlCol="0"/>
          <a:lstStyle/>
          <a:p>
            <a:endParaRPr/>
          </a:p>
        </p:txBody>
      </p:sp>
      <p:sp>
        <p:nvSpPr>
          <p:cNvPr id="109" name="bg object 109"/>
          <p:cNvSpPr/>
          <p:nvPr/>
        </p:nvSpPr>
        <p:spPr>
          <a:xfrm>
            <a:off x="7686675" y="4667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5" name="Holder 5"/>
          <p:cNvSpPr>
            <a:spLocks noGrp="1"/>
          </p:cNvSpPr>
          <p:nvPr>
            <p:ph type="sldNum" sz="quarter" idx="7"/>
          </p:nvPr>
        </p:nvSpPr>
        <p:spPr/>
        <p:txBody>
          <a:bodyPr lIns="0" tIns="0" rIns="0" bIns="0"/>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4" name="Holder 4"/>
          <p:cNvSpPr>
            <a:spLocks noGrp="1"/>
          </p:cNvSpPr>
          <p:nvPr>
            <p:ph type="sldNum" sz="quarter" idx="7"/>
          </p:nvPr>
        </p:nvSpPr>
        <p:spPr/>
        <p:txBody>
          <a:bodyPr lIns="0" tIns="0" rIns="0" bIns="0"/>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848725" y="28600"/>
            <a:ext cx="266700" cy="5086350"/>
          </a:xfrm>
          <a:custGeom>
            <a:avLst/>
            <a:gdLst/>
            <a:ahLst/>
            <a:cxnLst/>
            <a:rect l="l" t="t" r="r" b="b"/>
            <a:pathLst>
              <a:path w="266700" h="5086350">
                <a:moveTo>
                  <a:pt x="123825" y="4972050"/>
                </a:moveTo>
                <a:lnTo>
                  <a:pt x="0" y="4972050"/>
                </a:lnTo>
                <a:lnTo>
                  <a:pt x="0" y="5086324"/>
                </a:lnTo>
                <a:lnTo>
                  <a:pt x="123825" y="5086324"/>
                </a:lnTo>
                <a:lnTo>
                  <a:pt x="123825" y="4972050"/>
                </a:lnTo>
                <a:close/>
              </a:path>
              <a:path w="266700" h="5086350">
                <a:moveTo>
                  <a:pt x="123825" y="4676775"/>
                </a:moveTo>
                <a:lnTo>
                  <a:pt x="0" y="4676775"/>
                </a:lnTo>
                <a:lnTo>
                  <a:pt x="0" y="4791024"/>
                </a:lnTo>
                <a:lnTo>
                  <a:pt x="123825" y="4791024"/>
                </a:lnTo>
                <a:lnTo>
                  <a:pt x="123825" y="4676775"/>
                </a:lnTo>
                <a:close/>
              </a:path>
              <a:path w="266700" h="5086350">
                <a:moveTo>
                  <a:pt x="123825" y="4238625"/>
                </a:moveTo>
                <a:lnTo>
                  <a:pt x="0" y="4238625"/>
                </a:lnTo>
                <a:lnTo>
                  <a:pt x="0" y="4352899"/>
                </a:lnTo>
                <a:lnTo>
                  <a:pt x="123825" y="4352899"/>
                </a:lnTo>
                <a:lnTo>
                  <a:pt x="123825" y="4238625"/>
                </a:lnTo>
                <a:close/>
              </a:path>
              <a:path w="266700" h="5086350">
                <a:moveTo>
                  <a:pt x="123825" y="4095724"/>
                </a:moveTo>
                <a:lnTo>
                  <a:pt x="0" y="4095724"/>
                </a:lnTo>
                <a:lnTo>
                  <a:pt x="0" y="4209999"/>
                </a:lnTo>
                <a:lnTo>
                  <a:pt x="123825" y="4209999"/>
                </a:lnTo>
                <a:lnTo>
                  <a:pt x="123825" y="4095724"/>
                </a:lnTo>
                <a:close/>
              </a:path>
              <a:path w="266700" h="5086350">
                <a:moveTo>
                  <a:pt x="123825" y="3800449"/>
                </a:moveTo>
                <a:lnTo>
                  <a:pt x="0" y="3800449"/>
                </a:lnTo>
                <a:lnTo>
                  <a:pt x="0" y="3914749"/>
                </a:lnTo>
                <a:lnTo>
                  <a:pt x="123825" y="3914749"/>
                </a:lnTo>
                <a:lnTo>
                  <a:pt x="123825" y="3800449"/>
                </a:lnTo>
                <a:close/>
              </a:path>
              <a:path w="266700" h="5086350">
                <a:moveTo>
                  <a:pt x="123825" y="3657625"/>
                </a:moveTo>
                <a:lnTo>
                  <a:pt x="0" y="3657625"/>
                </a:lnTo>
                <a:lnTo>
                  <a:pt x="0" y="3771874"/>
                </a:lnTo>
                <a:lnTo>
                  <a:pt x="123825" y="3771874"/>
                </a:lnTo>
                <a:lnTo>
                  <a:pt x="123825" y="3657625"/>
                </a:lnTo>
                <a:close/>
              </a:path>
              <a:path w="266700" h="5086350">
                <a:moveTo>
                  <a:pt x="123825" y="3067050"/>
                </a:moveTo>
                <a:lnTo>
                  <a:pt x="0" y="3067050"/>
                </a:lnTo>
                <a:lnTo>
                  <a:pt x="0" y="3190849"/>
                </a:lnTo>
                <a:lnTo>
                  <a:pt x="123825" y="3190849"/>
                </a:lnTo>
                <a:lnTo>
                  <a:pt x="123825" y="3067050"/>
                </a:lnTo>
                <a:close/>
              </a:path>
              <a:path w="266700" h="5086350">
                <a:moveTo>
                  <a:pt x="123825" y="2924175"/>
                </a:moveTo>
                <a:lnTo>
                  <a:pt x="0" y="2924175"/>
                </a:lnTo>
                <a:lnTo>
                  <a:pt x="0" y="3038449"/>
                </a:lnTo>
                <a:lnTo>
                  <a:pt x="123825" y="3038449"/>
                </a:lnTo>
                <a:lnTo>
                  <a:pt x="123825" y="2924175"/>
                </a:lnTo>
                <a:close/>
              </a:path>
              <a:path w="266700" h="5086350">
                <a:moveTo>
                  <a:pt x="123825" y="2781300"/>
                </a:moveTo>
                <a:lnTo>
                  <a:pt x="0" y="2781300"/>
                </a:lnTo>
                <a:lnTo>
                  <a:pt x="0" y="2895574"/>
                </a:lnTo>
                <a:lnTo>
                  <a:pt x="123825" y="2895574"/>
                </a:lnTo>
                <a:lnTo>
                  <a:pt x="123825" y="2781300"/>
                </a:lnTo>
                <a:close/>
              </a:path>
              <a:path w="266700" h="5086350">
                <a:moveTo>
                  <a:pt x="123825" y="2628925"/>
                </a:moveTo>
                <a:lnTo>
                  <a:pt x="0" y="2628925"/>
                </a:lnTo>
                <a:lnTo>
                  <a:pt x="0" y="2752699"/>
                </a:lnTo>
                <a:lnTo>
                  <a:pt x="123825" y="2752699"/>
                </a:lnTo>
                <a:lnTo>
                  <a:pt x="123825" y="2628925"/>
                </a:lnTo>
                <a:close/>
              </a:path>
              <a:path w="266700" h="5086350">
                <a:moveTo>
                  <a:pt x="123825" y="2333650"/>
                </a:moveTo>
                <a:lnTo>
                  <a:pt x="0" y="2333650"/>
                </a:lnTo>
                <a:lnTo>
                  <a:pt x="0" y="2457424"/>
                </a:lnTo>
                <a:lnTo>
                  <a:pt x="123825" y="2457424"/>
                </a:lnTo>
                <a:lnTo>
                  <a:pt x="123825" y="2333650"/>
                </a:lnTo>
                <a:close/>
              </a:path>
              <a:path w="266700" h="5086350">
                <a:moveTo>
                  <a:pt x="123825" y="2047875"/>
                </a:moveTo>
                <a:lnTo>
                  <a:pt x="0" y="2047875"/>
                </a:lnTo>
                <a:lnTo>
                  <a:pt x="0" y="2162149"/>
                </a:lnTo>
                <a:lnTo>
                  <a:pt x="123825" y="2162149"/>
                </a:lnTo>
                <a:lnTo>
                  <a:pt x="123825" y="2047875"/>
                </a:lnTo>
                <a:close/>
              </a:path>
              <a:path w="266700" h="5086350">
                <a:moveTo>
                  <a:pt x="123825" y="1895475"/>
                </a:moveTo>
                <a:lnTo>
                  <a:pt x="0" y="1895475"/>
                </a:lnTo>
                <a:lnTo>
                  <a:pt x="0" y="2019274"/>
                </a:lnTo>
                <a:lnTo>
                  <a:pt x="123825" y="2019274"/>
                </a:lnTo>
                <a:lnTo>
                  <a:pt x="123825" y="1895475"/>
                </a:lnTo>
                <a:close/>
              </a:path>
              <a:path w="266700" h="5086350">
                <a:moveTo>
                  <a:pt x="123825" y="1609725"/>
                </a:moveTo>
                <a:lnTo>
                  <a:pt x="0" y="1609725"/>
                </a:lnTo>
                <a:lnTo>
                  <a:pt x="0" y="1723999"/>
                </a:lnTo>
                <a:lnTo>
                  <a:pt x="123825" y="1723999"/>
                </a:lnTo>
                <a:lnTo>
                  <a:pt x="123825" y="1609725"/>
                </a:lnTo>
                <a:close/>
              </a:path>
              <a:path w="266700" h="5086350">
                <a:moveTo>
                  <a:pt x="123825" y="1457299"/>
                </a:moveTo>
                <a:lnTo>
                  <a:pt x="0" y="1457299"/>
                </a:lnTo>
                <a:lnTo>
                  <a:pt x="0" y="1581124"/>
                </a:lnTo>
                <a:lnTo>
                  <a:pt x="123825" y="1581124"/>
                </a:lnTo>
                <a:lnTo>
                  <a:pt x="123825" y="1457299"/>
                </a:lnTo>
                <a:close/>
              </a:path>
              <a:path w="266700" h="5086350">
                <a:moveTo>
                  <a:pt x="123825" y="1314475"/>
                </a:moveTo>
                <a:lnTo>
                  <a:pt x="0" y="1314475"/>
                </a:lnTo>
                <a:lnTo>
                  <a:pt x="0" y="1428724"/>
                </a:lnTo>
                <a:lnTo>
                  <a:pt x="123825" y="1428724"/>
                </a:lnTo>
                <a:lnTo>
                  <a:pt x="123825" y="1314475"/>
                </a:lnTo>
                <a:close/>
              </a:path>
              <a:path w="266700" h="5086350">
                <a:moveTo>
                  <a:pt x="123825" y="1171549"/>
                </a:moveTo>
                <a:lnTo>
                  <a:pt x="0" y="1171549"/>
                </a:lnTo>
                <a:lnTo>
                  <a:pt x="0" y="1285849"/>
                </a:lnTo>
                <a:lnTo>
                  <a:pt x="123825" y="1285849"/>
                </a:lnTo>
                <a:lnTo>
                  <a:pt x="123825" y="1171549"/>
                </a:lnTo>
                <a:close/>
              </a:path>
              <a:path w="266700" h="5086350">
                <a:moveTo>
                  <a:pt x="123825" y="733425"/>
                </a:moveTo>
                <a:lnTo>
                  <a:pt x="0" y="733425"/>
                </a:lnTo>
                <a:lnTo>
                  <a:pt x="0" y="847699"/>
                </a:lnTo>
                <a:lnTo>
                  <a:pt x="123825" y="847699"/>
                </a:lnTo>
                <a:lnTo>
                  <a:pt x="123825" y="733425"/>
                </a:lnTo>
                <a:close/>
              </a:path>
              <a:path w="266700" h="5086350">
                <a:moveTo>
                  <a:pt x="123825" y="581025"/>
                </a:moveTo>
                <a:lnTo>
                  <a:pt x="0" y="581025"/>
                </a:lnTo>
                <a:lnTo>
                  <a:pt x="0" y="704824"/>
                </a:lnTo>
                <a:lnTo>
                  <a:pt x="123825" y="704824"/>
                </a:lnTo>
                <a:lnTo>
                  <a:pt x="123825" y="581025"/>
                </a:lnTo>
                <a:close/>
              </a:path>
              <a:path w="266700" h="5086350">
                <a:moveTo>
                  <a:pt x="123825" y="295300"/>
                </a:moveTo>
                <a:lnTo>
                  <a:pt x="0" y="295300"/>
                </a:lnTo>
                <a:lnTo>
                  <a:pt x="0" y="409549"/>
                </a:lnTo>
                <a:lnTo>
                  <a:pt x="123825" y="409549"/>
                </a:lnTo>
                <a:lnTo>
                  <a:pt x="123825" y="295300"/>
                </a:lnTo>
                <a:close/>
              </a:path>
              <a:path w="266700" h="5086350">
                <a:moveTo>
                  <a:pt x="123825" y="142849"/>
                </a:moveTo>
                <a:lnTo>
                  <a:pt x="0" y="142849"/>
                </a:lnTo>
                <a:lnTo>
                  <a:pt x="0" y="266674"/>
                </a:lnTo>
                <a:lnTo>
                  <a:pt x="123825" y="266674"/>
                </a:lnTo>
                <a:lnTo>
                  <a:pt x="123825" y="142849"/>
                </a:lnTo>
                <a:close/>
              </a:path>
              <a:path w="266700" h="5086350">
                <a:moveTo>
                  <a:pt x="123825" y="0"/>
                </a:moveTo>
                <a:lnTo>
                  <a:pt x="0" y="0"/>
                </a:lnTo>
                <a:lnTo>
                  <a:pt x="0" y="114274"/>
                </a:lnTo>
                <a:lnTo>
                  <a:pt x="123825" y="114274"/>
                </a:lnTo>
                <a:lnTo>
                  <a:pt x="123825" y="0"/>
                </a:lnTo>
                <a:close/>
              </a:path>
              <a:path w="266700" h="5086350">
                <a:moveTo>
                  <a:pt x="266649" y="4972050"/>
                </a:moveTo>
                <a:lnTo>
                  <a:pt x="152400" y="4972050"/>
                </a:lnTo>
                <a:lnTo>
                  <a:pt x="152400" y="5086324"/>
                </a:lnTo>
                <a:lnTo>
                  <a:pt x="266649" y="5086324"/>
                </a:lnTo>
                <a:lnTo>
                  <a:pt x="266649" y="4972050"/>
                </a:lnTo>
                <a:close/>
              </a:path>
              <a:path w="266700" h="5086350">
                <a:moveTo>
                  <a:pt x="266649" y="4819624"/>
                </a:moveTo>
                <a:lnTo>
                  <a:pt x="152400" y="4819624"/>
                </a:lnTo>
                <a:lnTo>
                  <a:pt x="152400" y="4943449"/>
                </a:lnTo>
                <a:lnTo>
                  <a:pt x="266649" y="4943449"/>
                </a:lnTo>
                <a:lnTo>
                  <a:pt x="266649" y="4819624"/>
                </a:lnTo>
                <a:close/>
              </a:path>
              <a:path w="266700" h="5086350">
                <a:moveTo>
                  <a:pt x="266649" y="4676775"/>
                </a:moveTo>
                <a:lnTo>
                  <a:pt x="152400" y="4676775"/>
                </a:lnTo>
                <a:lnTo>
                  <a:pt x="152400" y="4791024"/>
                </a:lnTo>
                <a:lnTo>
                  <a:pt x="266649" y="4791024"/>
                </a:lnTo>
                <a:lnTo>
                  <a:pt x="266649" y="4676775"/>
                </a:lnTo>
                <a:close/>
              </a:path>
              <a:path w="266700" h="5086350">
                <a:moveTo>
                  <a:pt x="266649" y="4533900"/>
                </a:moveTo>
                <a:lnTo>
                  <a:pt x="152400" y="4533900"/>
                </a:lnTo>
                <a:lnTo>
                  <a:pt x="152400" y="4648174"/>
                </a:lnTo>
                <a:lnTo>
                  <a:pt x="266649" y="4648174"/>
                </a:lnTo>
                <a:lnTo>
                  <a:pt x="266649" y="4533900"/>
                </a:lnTo>
                <a:close/>
              </a:path>
              <a:path w="266700" h="5086350">
                <a:moveTo>
                  <a:pt x="266649" y="4381474"/>
                </a:moveTo>
                <a:lnTo>
                  <a:pt x="152400" y="4381474"/>
                </a:lnTo>
                <a:lnTo>
                  <a:pt x="152400" y="4505274"/>
                </a:lnTo>
                <a:lnTo>
                  <a:pt x="266649" y="4505274"/>
                </a:lnTo>
                <a:lnTo>
                  <a:pt x="266649" y="4381474"/>
                </a:lnTo>
                <a:close/>
              </a:path>
              <a:path w="266700" h="5086350">
                <a:moveTo>
                  <a:pt x="266649" y="4238625"/>
                </a:moveTo>
                <a:lnTo>
                  <a:pt x="152400" y="4238625"/>
                </a:lnTo>
                <a:lnTo>
                  <a:pt x="152400" y="4352899"/>
                </a:lnTo>
                <a:lnTo>
                  <a:pt x="266649" y="4352899"/>
                </a:lnTo>
                <a:lnTo>
                  <a:pt x="266649" y="4238625"/>
                </a:lnTo>
                <a:close/>
              </a:path>
              <a:path w="266700" h="5086350">
                <a:moveTo>
                  <a:pt x="266649" y="4095724"/>
                </a:moveTo>
                <a:lnTo>
                  <a:pt x="152400" y="4095724"/>
                </a:lnTo>
                <a:lnTo>
                  <a:pt x="152400" y="4209999"/>
                </a:lnTo>
                <a:lnTo>
                  <a:pt x="266649" y="4209999"/>
                </a:lnTo>
                <a:lnTo>
                  <a:pt x="266649" y="4095724"/>
                </a:lnTo>
                <a:close/>
              </a:path>
              <a:path w="266700" h="5086350">
                <a:moveTo>
                  <a:pt x="266649" y="3943350"/>
                </a:moveTo>
                <a:lnTo>
                  <a:pt x="152400" y="3943350"/>
                </a:lnTo>
                <a:lnTo>
                  <a:pt x="152400" y="4067149"/>
                </a:lnTo>
                <a:lnTo>
                  <a:pt x="266649" y="4067149"/>
                </a:lnTo>
                <a:lnTo>
                  <a:pt x="266649" y="3943350"/>
                </a:lnTo>
                <a:close/>
              </a:path>
              <a:path w="266700" h="5086350">
                <a:moveTo>
                  <a:pt x="266649" y="3800449"/>
                </a:moveTo>
                <a:lnTo>
                  <a:pt x="152400" y="3800449"/>
                </a:lnTo>
                <a:lnTo>
                  <a:pt x="152400" y="3914749"/>
                </a:lnTo>
                <a:lnTo>
                  <a:pt x="266649" y="3914749"/>
                </a:lnTo>
                <a:lnTo>
                  <a:pt x="266649" y="3800449"/>
                </a:lnTo>
                <a:close/>
              </a:path>
              <a:path w="266700" h="5086350">
                <a:moveTo>
                  <a:pt x="266649" y="3657625"/>
                </a:moveTo>
                <a:lnTo>
                  <a:pt x="152400" y="3657625"/>
                </a:lnTo>
                <a:lnTo>
                  <a:pt x="152400" y="3771874"/>
                </a:lnTo>
                <a:lnTo>
                  <a:pt x="266649" y="3771874"/>
                </a:lnTo>
                <a:lnTo>
                  <a:pt x="266649" y="3657625"/>
                </a:lnTo>
                <a:close/>
              </a:path>
              <a:path w="266700" h="5086350">
                <a:moveTo>
                  <a:pt x="266649" y="3505174"/>
                </a:moveTo>
                <a:lnTo>
                  <a:pt x="152400" y="3505174"/>
                </a:lnTo>
                <a:lnTo>
                  <a:pt x="152400" y="3628999"/>
                </a:lnTo>
                <a:lnTo>
                  <a:pt x="266649" y="3628999"/>
                </a:lnTo>
                <a:lnTo>
                  <a:pt x="266649" y="3505174"/>
                </a:lnTo>
                <a:close/>
              </a:path>
              <a:path w="266700" h="5086350">
                <a:moveTo>
                  <a:pt x="266649" y="3362325"/>
                </a:moveTo>
                <a:lnTo>
                  <a:pt x="152400" y="3362325"/>
                </a:lnTo>
                <a:lnTo>
                  <a:pt x="152400" y="3476599"/>
                </a:lnTo>
                <a:lnTo>
                  <a:pt x="266649" y="3476599"/>
                </a:lnTo>
                <a:lnTo>
                  <a:pt x="266649" y="3362325"/>
                </a:lnTo>
                <a:close/>
              </a:path>
              <a:path w="266700" h="5086350">
                <a:moveTo>
                  <a:pt x="266649" y="3219450"/>
                </a:moveTo>
                <a:lnTo>
                  <a:pt x="152400" y="3219450"/>
                </a:lnTo>
                <a:lnTo>
                  <a:pt x="152400" y="3333724"/>
                </a:lnTo>
                <a:lnTo>
                  <a:pt x="266649" y="3333724"/>
                </a:lnTo>
                <a:lnTo>
                  <a:pt x="266649" y="3219450"/>
                </a:lnTo>
                <a:close/>
              </a:path>
              <a:path w="266700" h="5086350">
                <a:moveTo>
                  <a:pt x="266649" y="3067050"/>
                </a:moveTo>
                <a:lnTo>
                  <a:pt x="152400" y="3067050"/>
                </a:lnTo>
                <a:lnTo>
                  <a:pt x="152400" y="3190849"/>
                </a:lnTo>
                <a:lnTo>
                  <a:pt x="266649" y="3190849"/>
                </a:lnTo>
                <a:lnTo>
                  <a:pt x="266649" y="3067050"/>
                </a:lnTo>
                <a:close/>
              </a:path>
              <a:path w="266700" h="5086350">
                <a:moveTo>
                  <a:pt x="266649" y="2924175"/>
                </a:moveTo>
                <a:lnTo>
                  <a:pt x="152400" y="2924175"/>
                </a:lnTo>
                <a:lnTo>
                  <a:pt x="152400" y="3038449"/>
                </a:lnTo>
                <a:lnTo>
                  <a:pt x="266649" y="3038449"/>
                </a:lnTo>
                <a:lnTo>
                  <a:pt x="266649" y="2924175"/>
                </a:lnTo>
                <a:close/>
              </a:path>
              <a:path w="266700" h="5086350">
                <a:moveTo>
                  <a:pt x="266649" y="2781300"/>
                </a:moveTo>
                <a:lnTo>
                  <a:pt x="152400" y="2781300"/>
                </a:lnTo>
                <a:lnTo>
                  <a:pt x="152400" y="2895574"/>
                </a:lnTo>
                <a:lnTo>
                  <a:pt x="266649" y="2895574"/>
                </a:lnTo>
                <a:lnTo>
                  <a:pt x="266649" y="2781300"/>
                </a:lnTo>
                <a:close/>
              </a:path>
              <a:path w="266700" h="5086350">
                <a:moveTo>
                  <a:pt x="266649" y="2628925"/>
                </a:moveTo>
                <a:lnTo>
                  <a:pt x="152400" y="2628925"/>
                </a:lnTo>
                <a:lnTo>
                  <a:pt x="152400" y="2752699"/>
                </a:lnTo>
                <a:lnTo>
                  <a:pt x="266649" y="2752699"/>
                </a:lnTo>
                <a:lnTo>
                  <a:pt x="266649" y="2628925"/>
                </a:lnTo>
                <a:close/>
              </a:path>
              <a:path w="266700" h="5086350">
                <a:moveTo>
                  <a:pt x="266649" y="2485999"/>
                </a:moveTo>
                <a:lnTo>
                  <a:pt x="152400" y="2485999"/>
                </a:lnTo>
                <a:lnTo>
                  <a:pt x="152400" y="2600299"/>
                </a:lnTo>
                <a:lnTo>
                  <a:pt x="266649" y="2600299"/>
                </a:lnTo>
                <a:lnTo>
                  <a:pt x="266649" y="2485999"/>
                </a:lnTo>
                <a:close/>
              </a:path>
              <a:path w="266700" h="5086350">
                <a:moveTo>
                  <a:pt x="266649" y="2333650"/>
                </a:moveTo>
                <a:lnTo>
                  <a:pt x="152400" y="2333650"/>
                </a:lnTo>
                <a:lnTo>
                  <a:pt x="152400" y="2457424"/>
                </a:lnTo>
                <a:lnTo>
                  <a:pt x="266649" y="2457424"/>
                </a:lnTo>
                <a:lnTo>
                  <a:pt x="266649" y="2333650"/>
                </a:lnTo>
                <a:close/>
              </a:path>
              <a:path w="266700" h="5086350">
                <a:moveTo>
                  <a:pt x="266649" y="2190750"/>
                </a:moveTo>
                <a:lnTo>
                  <a:pt x="152400" y="2190750"/>
                </a:lnTo>
                <a:lnTo>
                  <a:pt x="152400" y="2314549"/>
                </a:lnTo>
                <a:lnTo>
                  <a:pt x="266649" y="2314549"/>
                </a:lnTo>
                <a:lnTo>
                  <a:pt x="266649" y="2190750"/>
                </a:lnTo>
                <a:close/>
              </a:path>
              <a:path w="266700" h="5086350">
                <a:moveTo>
                  <a:pt x="266649" y="2047875"/>
                </a:moveTo>
                <a:lnTo>
                  <a:pt x="152400" y="2047875"/>
                </a:lnTo>
                <a:lnTo>
                  <a:pt x="152400" y="2162149"/>
                </a:lnTo>
                <a:lnTo>
                  <a:pt x="266649" y="2162149"/>
                </a:lnTo>
                <a:lnTo>
                  <a:pt x="266649" y="2047875"/>
                </a:lnTo>
                <a:close/>
              </a:path>
              <a:path w="266700" h="5086350">
                <a:moveTo>
                  <a:pt x="266649" y="1895475"/>
                </a:moveTo>
                <a:lnTo>
                  <a:pt x="152400" y="1895475"/>
                </a:lnTo>
                <a:lnTo>
                  <a:pt x="152400" y="2019274"/>
                </a:lnTo>
                <a:lnTo>
                  <a:pt x="266649" y="2019274"/>
                </a:lnTo>
                <a:lnTo>
                  <a:pt x="266649" y="1895475"/>
                </a:lnTo>
                <a:close/>
              </a:path>
              <a:path w="266700" h="5086350">
                <a:moveTo>
                  <a:pt x="266649" y="1752600"/>
                </a:moveTo>
                <a:lnTo>
                  <a:pt x="152400" y="1752600"/>
                </a:lnTo>
                <a:lnTo>
                  <a:pt x="152400" y="1866874"/>
                </a:lnTo>
                <a:lnTo>
                  <a:pt x="266649" y="1866874"/>
                </a:lnTo>
                <a:lnTo>
                  <a:pt x="266649" y="1752600"/>
                </a:lnTo>
                <a:close/>
              </a:path>
              <a:path w="266700" h="5086350">
                <a:moveTo>
                  <a:pt x="266649" y="1609725"/>
                </a:moveTo>
                <a:lnTo>
                  <a:pt x="152400" y="1609725"/>
                </a:lnTo>
                <a:lnTo>
                  <a:pt x="152400" y="1723999"/>
                </a:lnTo>
                <a:lnTo>
                  <a:pt x="266649" y="1723999"/>
                </a:lnTo>
                <a:lnTo>
                  <a:pt x="266649" y="1609725"/>
                </a:lnTo>
                <a:close/>
              </a:path>
              <a:path w="266700" h="5086350">
                <a:moveTo>
                  <a:pt x="266649" y="1457299"/>
                </a:moveTo>
                <a:lnTo>
                  <a:pt x="152400" y="1457299"/>
                </a:lnTo>
                <a:lnTo>
                  <a:pt x="152400" y="1581124"/>
                </a:lnTo>
                <a:lnTo>
                  <a:pt x="266649" y="1581124"/>
                </a:lnTo>
                <a:lnTo>
                  <a:pt x="266649" y="1457299"/>
                </a:lnTo>
                <a:close/>
              </a:path>
              <a:path w="266700" h="5086350">
                <a:moveTo>
                  <a:pt x="266649" y="1314475"/>
                </a:moveTo>
                <a:lnTo>
                  <a:pt x="152400" y="1314475"/>
                </a:lnTo>
                <a:lnTo>
                  <a:pt x="152400" y="1428724"/>
                </a:lnTo>
                <a:lnTo>
                  <a:pt x="266649" y="1428724"/>
                </a:lnTo>
                <a:lnTo>
                  <a:pt x="266649" y="1314475"/>
                </a:lnTo>
                <a:close/>
              </a:path>
              <a:path w="266700" h="5086350">
                <a:moveTo>
                  <a:pt x="266649" y="1171549"/>
                </a:moveTo>
                <a:lnTo>
                  <a:pt x="152400" y="1171549"/>
                </a:lnTo>
                <a:lnTo>
                  <a:pt x="152400" y="1285849"/>
                </a:lnTo>
                <a:lnTo>
                  <a:pt x="266649" y="1285849"/>
                </a:lnTo>
                <a:lnTo>
                  <a:pt x="266649" y="1171549"/>
                </a:lnTo>
                <a:close/>
              </a:path>
              <a:path w="266700" h="5086350">
                <a:moveTo>
                  <a:pt x="266649" y="1019175"/>
                </a:moveTo>
                <a:lnTo>
                  <a:pt x="152400" y="1019175"/>
                </a:lnTo>
                <a:lnTo>
                  <a:pt x="152400" y="1142974"/>
                </a:lnTo>
                <a:lnTo>
                  <a:pt x="266649" y="1142974"/>
                </a:lnTo>
                <a:lnTo>
                  <a:pt x="266649" y="1019175"/>
                </a:lnTo>
                <a:close/>
              </a:path>
              <a:path w="266700" h="5086350">
                <a:moveTo>
                  <a:pt x="266649" y="876300"/>
                </a:moveTo>
                <a:lnTo>
                  <a:pt x="152400" y="876300"/>
                </a:lnTo>
                <a:lnTo>
                  <a:pt x="152400" y="990574"/>
                </a:lnTo>
                <a:lnTo>
                  <a:pt x="266649" y="990574"/>
                </a:lnTo>
                <a:lnTo>
                  <a:pt x="266649" y="876300"/>
                </a:lnTo>
                <a:close/>
              </a:path>
              <a:path w="266700" h="5086350">
                <a:moveTo>
                  <a:pt x="266649" y="733425"/>
                </a:moveTo>
                <a:lnTo>
                  <a:pt x="152400" y="733425"/>
                </a:lnTo>
                <a:lnTo>
                  <a:pt x="152400" y="847699"/>
                </a:lnTo>
                <a:lnTo>
                  <a:pt x="266649" y="847699"/>
                </a:lnTo>
                <a:lnTo>
                  <a:pt x="266649" y="733425"/>
                </a:lnTo>
                <a:close/>
              </a:path>
              <a:path w="266700" h="5086350">
                <a:moveTo>
                  <a:pt x="266649" y="581025"/>
                </a:moveTo>
                <a:lnTo>
                  <a:pt x="152400" y="581025"/>
                </a:lnTo>
                <a:lnTo>
                  <a:pt x="152400" y="704824"/>
                </a:lnTo>
                <a:lnTo>
                  <a:pt x="266649" y="704824"/>
                </a:lnTo>
                <a:lnTo>
                  <a:pt x="266649" y="581025"/>
                </a:lnTo>
                <a:close/>
              </a:path>
              <a:path w="266700" h="5086350">
                <a:moveTo>
                  <a:pt x="266649" y="438150"/>
                </a:moveTo>
                <a:lnTo>
                  <a:pt x="152400" y="438150"/>
                </a:lnTo>
                <a:lnTo>
                  <a:pt x="152400" y="552424"/>
                </a:lnTo>
                <a:lnTo>
                  <a:pt x="266649" y="552424"/>
                </a:lnTo>
                <a:lnTo>
                  <a:pt x="266649" y="438150"/>
                </a:lnTo>
                <a:close/>
              </a:path>
              <a:path w="266700" h="5086350">
                <a:moveTo>
                  <a:pt x="266649" y="295300"/>
                </a:moveTo>
                <a:lnTo>
                  <a:pt x="152400" y="295300"/>
                </a:lnTo>
                <a:lnTo>
                  <a:pt x="152400" y="409549"/>
                </a:lnTo>
                <a:lnTo>
                  <a:pt x="266649" y="409549"/>
                </a:lnTo>
                <a:lnTo>
                  <a:pt x="266649" y="295300"/>
                </a:lnTo>
                <a:close/>
              </a:path>
              <a:path w="266700" h="5086350">
                <a:moveTo>
                  <a:pt x="266649" y="142849"/>
                </a:moveTo>
                <a:lnTo>
                  <a:pt x="152400" y="142849"/>
                </a:lnTo>
                <a:lnTo>
                  <a:pt x="152400" y="266674"/>
                </a:lnTo>
                <a:lnTo>
                  <a:pt x="266649" y="266674"/>
                </a:lnTo>
                <a:lnTo>
                  <a:pt x="266649" y="142849"/>
                </a:lnTo>
                <a:close/>
              </a:path>
              <a:path w="266700" h="5086350">
                <a:moveTo>
                  <a:pt x="266649" y="0"/>
                </a:moveTo>
                <a:lnTo>
                  <a:pt x="152400" y="0"/>
                </a:lnTo>
                <a:lnTo>
                  <a:pt x="152400" y="114274"/>
                </a:lnTo>
                <a:lnTo>
                  <a:pt x="266649" y="114274"/>
                </a:lnTo>
                <a:lnTo>
                  <a:pt x="266649" y="0"/>
                </a:lnTo>
                <a:close/>
              </a:path>
            </a:pathLst>
          </a:custGeom>
          <a:solidFill>
            <a:srgbClr val="00587E"/>
          </a:solidFill>
        </p:spPr>
        <p:txBody>
          <a:bodyPr wrap="square" lIns="0" tIns="0" rIns="0" bIns="0" rtlCol="0"/>
          <a:lstStyle/>
          <a:p>
            <a:endParaRPr/>
          </a:p>
        </p:txBody>
      </p:sp>
      <p:sp>
        <p:nvSpPr>
          <p:cNvPr id="17" name="bg object 17"/>
          <p:cNvSpPr/>
          <p:nvPr/>
        </p:nvSpPr>
        <p:spPr>
          <a:xfrm>
            <a:off x="8124825" y="28600"/>
            <a:ext cx="847725" cy="5086350"/>
          </a:xfrm>
          <a:custGeom>
            <a:avLst/>
            <a:gdLst/>
            <a:ahLst/>
            <a:cxnLst/>
            <a:rect l="l" t="t" r="r" b="b"/>
            <a:pathLst>
              <a:path w="847725" h="5086350">
                <a:moveTo>
                  <a:pt x="114274" y="2628925"/>
                </a:moveTo>
                <a:lnTo>
                  <a:pt x="0" y="2628925"/>
                </a:lnTo>
                <a:lnTo>
                  <a:pt x="0" y="2752699"/>
                </a:lnTo>
                <a:lnTo>
                  <a:pt x="114274" y="2752699"/>
                </a:lnTo>
                <a:lnTo>
                  <a:pt x="114274" y="2628925"/>
                </a:lnTo>
                <a:close/>
              </a:path>
              <a:path w="847725" h="5086350">
                <a:moveTo>
                  <a:pt x="114274" y="142849"/>
                </a:moveTo>
                <a:lnTo>
                  <a:pt x="0" y="142849"/>
                </a:lnTo>
                <a:lnTo>
                  <a:pt x="0" y="266674"/>
                </a:lnTo>
                <a:lnTo>
                  <a:pt x="114274" y="266674"/>
                </a:lnTo>
                <a:lnTo>
                  <a:pt x="114274" y="142849"/>
                </a:lnTo>
                <a:close/>
              </a:path>
              <a:path w="847725" h="5086350">
                <a:moveTo>
                  <a:pt x="257149" y="581025"/>
                </a:moveTo>
                <a:lnTo>
                  <a:pt x="142875" y="581025"/>
                </a:lnTo>
                <a:lnTo>
                  <a:pt x="142875" y="704824"/>
                </a:lnTo>
                <a:lnTo>
                  <a:pt x="257149" y="704824"/>
                </a:lnTo>
                <a:lnTo>
                  <a:pt x="257149" y="581025"/>
                </a:lnTo>
                <a:close/>
              </a:path>
              <a:path w="847725" h="5086350">
                <a:moveTo>
                  <a:pt x="409549" y="4533900"/>
                </a:moveTo>
                <a:lnTo>
                  <a:pt x="285750" y="4533900"/>
                </a:lnTo>
                <a:lnTo>
                  <a:pt x="285750" y="4648174"/>
                </a:lnTo>
                <a:lnTo>
                  <a:pt x="409549" y="4648174"/>
                </a:lnTo>
                <a:lnTo>
                  <a:pt x="409549" y="4533900"/>
                </a:lnTo>
                <a:close/>
              </a:path>
              <a:path w="847725" h="5086350">
                <a:moveTo>
                  <a:pt x="409549" y="3362325"/>
                </a:moveTo>
                <a:lnTo>
                  <a:pt x="285750" y="3362325"/>
                </a:lnTo>
                <a:lnTo>
                  <a:pt x="285750" y="3476599"/>
                </a:lnTo>
                <a:lnTo>
                  <a:pt x="409549" y="3476599"/>
                </a:lnTo>
                <a:lnTo>
                  <a:pt x="409549" y="3362325"/>
                </a:lnTo>
                <a:close/>
              </a:path>
              <a:path w="847725" h="5086350">
                <a:moveTo>
                  <a:pt x="409549" y="2485999"/>
                </a:moveTo>
                <a:lnTo>
                  <a:pt x="285750" y="2485999"/>
                </a:lnTo>
                <a:lnTo>
                  <a:pt x="285750" y="2600299"/>
                </a:lnTo>
                <a:lnTo>
                  <a:pt x="409549" y="2600299"/>
                </a:lnTo>
                <a:lnTo>
                  <a:pt x="409549" y="2485999"/>
                </a:lnTo>
                <a:close/>
              </a:path>
              <a:path w="847725" h="5086350">
                <a:moveTo>
                  <a:pt x="552424" y="4972050"/>
                </a:moveTo>
                <a:lnTo>
                  <a:pt x="438150" y="4972050"/>
                </a:lnTo>
                <a:lnTo>
                  <a:pt x="438150" y="5086324"/>
                </a:lnTo>
                <a:lnTo>
                  <a:pt x="552424" y="5086324"/>
                </a:lnTo>
                <a:lnTo>
                  <a:pt x="552424" y="4972050"/>
                </a:lnTo>
                <a:close/>
              </a:path>
              <a:path w="847725" h="5086350">
                <a:moveTo>
                  <a:pt x="552424" y="4381474"/>
                </a:moveTo>
                <a:lnTo>
                  <a:pt x="438150" y="4381474"/>
                </a:lnTo>
                <a:lnTo>
                  <a:pt x="438150" y="4505274"/>
                </a:lnTo>
                <a:lnTo>
                  <a:pt x="552424" y="4505274"/>
                </a:lnTo>
                <a:lnTo>
                  <a:pt x="552424" y="4381474"/>
                </a:lnTo>
                <a:close/>
              </a:path>
              <a:path w="847725" h="5086350">
                <a:moveTo>
                  <a:pt x="552424" y="4095724"/>
                </a:moveTo>
                <a:lnTo>
                  <a:pt x="438150" y="4095724"/>
                </a:lnTo>
                <a:lnTo>
                  <a:pt x="438150" y="4209999"/>
                </a:lnTo>
                <a:lnTo>
                  <a:pt x="552424" y="4209999"/>
                </a:lnTo>
                <a:lnTo>
                  <a:pt x="552424" y="4095724"/>
                </a:lnTo>
                <a:close/>
              </a:path>
              <a:path w="847725" h="5086350">
                <a:moveTo>
                  <a:pt x="552424" y="3800449"/>
                </a:moveTo>
                <a:lnTo>
                  <a:pt x="438150" y="3800449"/>
                </a:lnTo>
                <a:lnTo>
                  <a:pt x="438150" y="3914749"/>
                </a:lnTo>
                <a:lnTo>
                  <a:pt x="552424" y="3914749"/>
                </a:lnTo>
                <a:lnTo>
                  <a:pt x="552424" y="3800449"/>
                </a:lnTo>
                <a:close/>
              </a:path>
              <a:path w="847725" h="5086350">
                <a:moveTo>
                  <a:pt x="552424" y="3362325"/>
                </a:moveTo>
                <a:lnTo>
                  <a:pt x="438150" y="3362325"/>
                </a:lnTo>
                <a:lnTo>
                  <a:pt x="438150" y="3476599"/>
                </a:lnTo>
                <a:lnTo>
                  <a:pt x="552424" y="3476599"/>
                </a:lnTo>
                <a:lnTo>
                  <a:pt x="552424" y="3362325"/>
                </a:lnTo>
                <a:close/>
              </a:path>
              <a:path w="847725" h="5086350">
                <a:moveTo>
                  <a:pt x="552424" y="2781300"/>
                </a:moveTo>
                <a:lnTo>
                  <a:pt x="438150" y="2781300"/>
                </a:lnTo>
                <a:lnTo>
                  <a:pt x="438150" y="2895574"/>
                </a:lnTo>
                <a:lnTo>
                  <a:pt x="552424" y="2895574"/>
                </a:lnTo>
                <a:lnTo>
                  <a:pt x="552424" y="2781300"/>
                </a:lnTo>
                <a:close/>
              </a:path>
              <a:path w="847725" h="5086350">
                <a:moveTo>
                  <a:pt x="552424" y="2628925"/>
                </a:moveTo>
                <a:lnTo>
                  <a:pt x="438150" y="2628925"/>
                </a:lnTo>
                <a:lnTo>
                  <a:pt x="438150" y="2752699"/>
                </a:lnTo>
                <a:lnTo>
                  <a:pt x="552424" y="2752699"/>
                </a:lnTo>
                <a:lnTo>
                  <a:pt x="552424" y="2628925"/>
                </a:lnTo>
                <a:close/>
              </a:path>
              <a:path w="847725" h="5086350">
                <a:moveTo>
                  <a:pt x="552424" y="1609725"/>
                </a:moveTo>
                <a:lnTo>
                  <a:pt x="438150" y="1609725"/>
                </a:lnTo>
                <a:lnTo>
                  <a:pt x="438150" y="1723999"/>
                </a:lnTo>
                <a:lnTo>
                  <a:pt x="552424" y="1723999"/>
                </a:lnTo>
                <a:lnTo>
                  <a:pt x="552424" y="1609725"/>
                </a:lnTo>
                <a:close/>
              </a:path>
              <a:path w="847725" h="5086350">
                <a:moveTo>
                  <a:pt x="552424" y="1171549"/>
                </a:moveTo>
                <a:lnTo>
                  <a:pt x="438150" y="1171549"/>
                </a:lnTo>
                <a:lnTo>
                  <a:pt x="438150" y="1285849"/>
                </a:lnTo>
                <a:lnTo>
                  <a:pt x="552424" y="1285849"/>
                </a:lnTo>
                <a:lnTo>
                  <a:pt x="552424" y="1171549"/>
                </a:lnTo>
                <a:close/>
              </a:path>
              <a:path w="847725" h="5086350">
                <a:moveTo>
                  <a:pt x="552424" y="438150"/>
                </a:moveTo>
                <a:lnTo>
                  <a:pt x="438150" y="438150"/>
                </a:lnTo>
                <a:lnTo>
                  <a:pt x="438150" y="552424"/>
                </a:lnTo>
                <a:lnTo>
                  <a:pt x="552424" y="552424"/>
                </a:lnTo>
                <a:lnTo>
                  <a:pt x="552424" y="438150"/>
                </a:lnTo>
                <a:close/>
              </a:path>
              <a:path w="847725" h="5086350">
                <a:moveTo>
                  <a:pt x="552424" y="0"/>
                </a:moveTo>
                <a:lnTo>
                  <a:pt x="438150" y="0"/>
                </a:lnTo>
                <a:lnTo>
                  <a:pt x="438150" y="114274"/>
                </a:lnTo>
                <a:lnTo>
                  <a:pt x="552424" y="114274"/>
                </a:lnTo>
                <a:lnTo>
                  <a:pt x="552424" y="0"/>
                </a:lnTo>
                <a:close/>
              </a:path>
              <a:path w="847725" h="5086350">
                <a:moveTo>
                  <a:pt x="695299" y="4972050"/>
                </a:moveTo>
                <a:lnTo>
                  <a:pt x="581025" y="4972050"/>
                </a:lnTo>
                <a:lnTo>
                  <a:pt x="581025" y="5086324"/>
                </a:lnTo>
                <a:lnTo>
                  <a:pt x="695299" y="5086324"/>
                </a:lnTo>
                <a:lnTo>
                  <a:pt x="695299" y="4972050"/>
                </a:lnTo>
                <a:close/>
              </a:path>
              <a:path w="847725" h="5086350">
                <a:moveTo>
                  <a:pt x="695299" y="4676775"/>
                </a:moveTo>
                <a:lnTo>
                  <a:pt x="581025" y="4676775"/>
                </a:lnTo>
                <a:lnTo>
                  <a:pt x="581025" y="4791024"/>
                </a:lnTo>
                <a:lnTo>
                  <a:pt x="695299" y="4791024"/>
                </a:lnTo>
                <a:lnTo>
                  <a:pt x="695299" y="4676775"/>
                </a:lnTo>
                <a:close/>
              </a:path>
              <a:path w="847725" h="5086350">
                <a:moveTo>
                  <a:pt x="695299" y="4533900"/>
                </a:moveTo>
                <a:lnTo>
                  <a:pt x="581025" y="4533900"/>
                </a:lnTo>
                <a:lnTo>
                  <a:pt x="581025" y="4648174"/>
                </a:lnTo>
                <a:lnTo>
                  <a:pt x="695299" y="4648174"/>
                </a:lnTo>
                <a:lnTo>
                  <a:pt x="695299" y="4533900"/>
                </a:lnTo>
                <a:close/>
              </a:path>
              <a:path w="847725" h="5086350">
                <a:moveTo>
                  <a:pt x="695299" y="4381474"/>
                </a:moveTo>
                <a:lnTo>
                  <a:pt x="581025" y="4381474"/>
                </a:lnTo>
                <a:lnTo>
                  <a:pt x="581025" y="4505274"/>
                </a:lnTo>
                <a:lnTo>
                  <a:pt x="695299" y="4505274"/>
                </a:lnTo>
                <a:lnTo>
                  <a:pt x="695299" y="4381474"/>
                </a:lnTo>
                <a:close/>
              </a:path>
              <a:path w="847725" h="5086350">
                <a:moveTo>
                  <a:pt x="695299" y="4238625"/>
                </a:moveTo>
                <a:lnTo>
                  <a:pt x="581025" y="4238625"/>
                </a:lnTo>
                <a:lnTo>
                  <a:pt x="581025" y="4352899"/>
                </a:lnTo>
                <a:lnTo>
                  <a:pt x="695299" y="4352899"/>
                </a:lnTo>
                <a:lnTo>
                  <a:pt x="695299" y="4238625"/>
                </a:lnTo>
                <a:close/>
              </a:path>
              <a:path w="847725" h="5086350">
                <a:moveTo>
                  <a:pt x="695299" y="4095724"/>
                </a:moveTo>
                <a:lnTo>
                  <a:pt x="581025" y="4095724"/>
                </a:lnTo>
                <a:lnTo>
                  <a:pt x="581025" y="4209999"/>
                </a:lnTo>
                <a:lnTo>
                  <a:pt x="695299" y="4209999"/>
                </a:lnTo>
                <a:lnTo>
                  <a:pt x="695299" y="4095724"/>
                </a:lnTo>
                <a:close/>
              </a:path>
              <a:path w="847725" h="5086350">
                <a:moveTo>
                  <a:pt x="695299" y="3943350"/>
                </a:moveTo>
                <a:lnTo>
                  <a:pt x="581025" y="3943350"/>
                </a:lnTo>
                <a:lnTo>
                  <a:pt x="581025" y="4067149"/>
                </a:lnTo>
                <a:lnTo>
                  <a:pt x="695299" y="4067149"/>
                </a:lnTo>
                <a:lnTo>
                  <a:pt x="695299" y="3943350"/>
                </a:lnTo>
                <a:close/>
              </a:path>
              <a:path w="847725" h="5086350">
                <a:moveTo>
                  <a:pt x="695299" y="3800449"/>
                </a:moveTo>
                <a:lnTo>
                  <a:pt x="581025" y="3800449"/>
                </a:lnTo>
                <a:lnTo>
                  <a:pt x="581025" y="3914749"/>
                </a:lnTo>
                <a:lnTo>
                  <a:pt x="695299" y="3914749"/>
                </a:lnTo>
                <a:lnTo>
                  <a:pt x="695299" y="3800449"/>
                </a:lnTo>
                <a:close/>
              </a:path>
              <a:path w="847725" h="5086350">
                <a:moveTo>
                  <a:pt x="695299" y="3657625"/>
                </a:moveTo>
                <a:lnTo>
                  <a:pt x="581025" y="3657625"/>
                </a:lnTo>
                <a:lnTo>
                  <a:pt x="581025" y="3771874"/>
                </a:lnTo>
                <a:lnTo>
                  <a:pt x="695299" y="3771874"/>
                </a:lnTo>
                <a:lnTo>
                  <a:pt x="695299" y="3657625"/>
                </a:lnTo>
                <a:close/>
              </a:path>
              <a:path w="847725" h="5086350">
                <a:moveTo>
                  <a:pt x="695299" y="3505174"/>
                </a:moveTo>
                <a:lnTo>
                  <a:pt x="581025" y="3505174"/>
                </a:lnTo>
                <a:lnTo>
                  <a:pt x="581025" y="3628999"/>
                </a:lnTo>
                <a:lnTo>
                  <a:pt x="695299" y="3628999"/>
                </a:lnTo>
                <a:lnTo>
                  <a:pt x="695299" y="3505174"/>
                </a:lnTo>
                <a:close/>
              </a:path>
              <a:path w="847725" h="5086350">
                <a:moveTo>
                  <a:pt x="695299" y="3362325"/>
                </a:moveTo>
                <a:lnTo>
                  <a:pt x="581025" y="3362325"/>
                </a:lnTo>
                <a:lnTo>
                  <a:pt x="581025" y="3476599"/>
                </a:lnTo>
                <a:lnTo>
                  <a:pt x="695299" y="3476599"/>
                </a:lnTo>
                <a:lnTo>
                  <a:pt x="695299" y="3362325"/>
                </a:lnTo>
                <a:close/>
              </a:path>
              <a:path w="847725" h="5086350">
                <a:moveTo>
                  <a:pt x="695299" y="3219450"/>
                </a:moveTo>
                <a:lnTo>
                  <a:pt x="581025" y="3219450"/>
                </a:lnTo>
                <a:lnTo>
                  <a:pt x="581025" y="3333724"/>
                </a:lnTo>
                <a:lnTo>
                  <a:pt x="695299" y="3333724"/>
                </a:lnTo>
                <a:lnTo>
                  <a:pt x="695299" y="3219450"/>
                </a:lnTo>
                <a:close/>
              </a:path>
              <a:path w="847725" h="5086350">
                <a:moveTo>
                  <a:pt x="695299" y="3067050"/>
                </a:moveTo>
                <a:lnTo>
                  <a:pt x="581025" y="3067050"/>
                </a:lnTo>
                <a:lnTo>
                  <a:pt x="581025" y="3190849"/>
                </a:lnTo>
                <a:lnTo>
                  <a:pt x="695299" y="3190849"/>
                </a:lnTo>
                <a:lnTo>
                  <a:pt x="695299" y="3067050"/>
                </a:lnTo>
                <a:close/>
              </a:path>
              <a:path w="847725" h="5086350">
                <a:moveTo>
                  <a:pt x="695299" y="2781300"/>
                </a:moveTo>
                <a:lnTo>
                  <a:pt x="581025" y="2781300"/>
                </a:lnTo>
                <a:lnTo>
                  <a:pt x="581025" y="2895574"/>
                </a:lnTo>
                <a:lnTo>
                  <a:pt x="695299" y="2895574"/>
                </a:lnTo>
                <a:lnTo>
                  <a:pt x="695299" y="2781300"/>
                </a:lnTo>
                <a:close/>
              </a:path>
              <a:path w="847725" h="5086350">
                <a:moveTo>
                  <a:pt x="695299" y="2628925"/>
                </a:moveTo>
                <a:lnTo>
                  <a:pt x="581025" y="2628925"/>
                </a:lnTo>
                <a:lnTo>
                  <a:pt x="581025" y="2752699"/>
                </a:lnTo>
                <a:lnTo>
                  <a:pt x="695299" y="2752699"/>
                </a:lnTo>
                <a:lnTo>
                  <a:pt x="695299" y="2628925"/>
                </a:lnTo>
                <a:close/>
              </a:path>
              <a:path w="847725" h="5086350">
                <a:moveTo>
                  <a:pt x="695299" y="2333650"/>
                </a:moveTo>
                <a:lnTo>
                  <a:pt x="581025" y="2333650"/>
                </a:lnTo>
                <a:lnTo>
                  <a:pt x="581025" y="2457424"/>
                </a:lnTo>
                <a:lnTo>
                  <a:pt x="695299" y="2457424"/>
                </a:lnTo>
                <a:lnTo>
                  <a:pt x="695299" y="2333650"/>
                </a:lnTo>
                <a:close/>
              </a:path>
              <a:path w="847725" h="5086350">
                <a:moveTo>
                  <a:pt x="695299" y="2190750"/>
                </a:moveTo>
                <a:lnTo>
                  <a:pt x="581025" y="2190750"/>
                </a:lnTo>
                <a:lnTo>
                  <a:pt x="581025" y="2314549"/>
                </a:lnTo>
                <a:lnTo>
                  <a:pt x="695299" y="2314549"/>
                </a:lnTo>
                <a:lnTo>
                  <a:pt x="695299" y="2190750"/>
                </a:lnTo>
                <a:close/>
              </a:path>
              <a:path w="847725" h="5086350">
                <a:moveTo>
                  <a:pt x="695299" y="2047875"/>
                </a:moveTo>
                <a:lnTo>
                  <a:pt x="581025" y="2047875"/>
                </a:lnTo>
                <a:lnTo>
                  <a:pt x="581025" y="2162149"/>
                </a:lnTo>
                <a:lnTo>
                  <a:pt x="695299" y="2162149"/>
                </a:lnTo>
                <a:lnTo>
                  <a:pt x="695299" y="2047875"/>
                </a:lnTo>
                <a:close/>
              </a:path>
              <a:path w="847725" h="5086350">
                <a:moveTo>
                  <a:pt x="695299" y="1895475"/>
                </a:moveTo>
                <a:lnTo>
                  <a:pt x="581025" y="1895475"/>
                </a:lnTo>
                <a:lnTo>
                  <a:pt x="581025" y="2019274"/>
                </a:lnTo>
                <a:lnTo>
                  <a:pt x="695299" y="2019274"/>
                </a:lnTo>
                <a:lnTo>
                  <a:pt x="695299" y="1895475"/>
                </a:lnTo>
                <a:close/>
              </a:path>
              <a:path w="847725" h="5086350">
                <a:moveTo>
                  <a:pt x="695299" y="1752600"/>
                </a:moveTo>
                <a:lnTo>
                  <a:pt x="581025" y="1752600"/>
                </a:lnTo>
                <a:lnTo>
                  <a:pt x="581025" y="1866874"/>
                </a:lnTo>
                <a:lnTo>
                  <a:pt x="695299" y="1866874"/>
                </a:lnTo>
                <a:lnTo>
                  <a:pt x="695299" y="1752600"/>
                </a:lnTo>
                <a:close/>
              </a:path>
              <a:path w="847725" h="5086350">
                <a:moveTo>
                  <a:pt x="695299" y="1609725"/>
                </a:moveTo>
                <a:lnTo>
                  <a:pt x="581025" y="1609725"/>
                </a:lnTo>
                <a:lnTo>
                  <a:pt x="581025" y="1723999"/>
                </a:lnTo>
                <a:lnTo>
                  <a:pt x="695299" y="1723999"/>
                </a:lnTo>
                <a:lnTo>
                  <a:pt x="695299" y="1609725"/>
                </a:lnTo>
                <a:close/>
              </a:path>
              <a:path w="847725" h="5086350">
                <a:moveTo>
                  <a:pt x="695299" y="1457299"/>
                </a:moveTo>
                <a:lnTo>
                  <a:pt x="581025" y="1457299"/>
                </a:lnTo>
                <a:lnTo>
                  <a:pt x="581025" y="1581124"/>
                </a:lnTo>
                <a:lnTo>
                  <a:pt x="695299" y="1581124"/>
                </a:lnTo>
                <a:lnTo>
                  <a:pt x="695299" y="1457299"/>
                </a:lnTo>
                <a:close/>
              </a:path>
              <a:path w="847725" h="5086350">
                <a:moveTo>
                  <a:pt x="695299" y="1314475"/>
                </a:moveTo>
                <a:lnTo>
                  <a:pt x="581025" y="1314475"/>
                </a:lnTo>
                <a:lnTo>
                  <a:pt x="581025" y="1428724"/>
                </a:lnTo>
                <a:lnTo>
                  <a:pt x="695299" y="1428724"/>
                </a:lnTo>
                <a:lnTo>
                  <a:pt x="695299" y="1314475"/>
                </a:lnTo>
                <a:close/>
              </a:path>
              <a:path w="847725" h="5086350">
                <a:moveTo>
                  <a:pt x="695299" y="1019175"/>
                </a:moveTo>
                <a:lnTo>
                  <a:pt x="581025" y="1019175"/>
                </a:lnTo>
                <a:lnTo>
                  <a:pt x="581025" y="1142974"/>
                </a:lnTo>
                <a:lnTo>
                  <a:pt x="695299" y="1142974"/>
                </a:lnTo>
                <a:lnTo>
                  <a:pt x="695299" y="1019175"/>
                </a:lnTo>
                <a:close/>
              </a:path>
              <a:path w="847725" h="5086350">
                <a:moveTo>
                  <a:pt x="695299" y="876300"/>
                </a:moveTo>
                <a:lnTo>
                  <a:pt x="581025" y="876300"/>
                </a:lnTo>
                <a:lnTo>
                  <a:pt x="581025" y="990574"/>
                </a:lnTo>
                <a:lnTo>
                  <a:pt x="695299" y="990574"/>
                </a:lnTo>
                <a:lnTo>
                  <a:pt x="695299" y="876300"/>
                </a:lnTo>
                <a:close/>
              </a:path>
              <a:path w="847725" h="5086350">
                <a:moveTo>
                  <a:pt x="695299" y="733425"/>
                </a:moveTo>
                <a:lnTo>
                  <a:pt x="581025" y="733425"/>
                </a:lnTo>
                <a:lnTo>
                  <a:pt x="581025" y="847699"/>
                </a:lnTo>
                <a:lnTo>
                  <a:pt x="695299" y="847699"/>
                </a:lnTo>
                <a:lnTo>
                  <a:pt x="695299" y="733425"/>
                </a:lnTo>
                <a:close/>
              </a:path>
              <a:path w="847725" h="5086350">
                <a:moveTo>
                  <a:pt x="695299" y="581025"/>
                </a:moveTo>
                <a:lnTo>
                  <a:pt x="581025" y="581025"/>
                </a:lnTo>
                <a:lnTo>
                  <a:pt x="581025" y="704824"/>
                </a:lnTo>
                <a:lnTo>
                  <a:pt x="695299" y="704824"/>
                </a:lnTo>
                <a:lnTo>
                  <a:pt x="695299" y="581025"/>
                </a:lnTo>
                <a:close/>
              </a:path>
              <a:path w="847725" h="5086350">
                <a:moveTo>
                  <a:pt x="695299" y="438150"/>
                </a:moveTo>
                <a:lnTo>
                  <a:pt x="581025" y="438150"/>
                </a:lnTo>
                <a:lnTo>
                  <a:pt x="581025" y="552424"/>
                </a:lnTo>
                <a:lnTo>
                  <a:pt x="695299" y="552424"/>
                </a:lnTo>
                <a:lnTo>
                  <a:pt x="695299" y="438150"/>
                </a:lnTo>
                <a:close/>
              </a:path>
              <a:path w="847725" h="5086350">
                <a:moveTo>
                  <a:pt x="695299" y="295300"/>
                </a:moveTo>
                <a:lnTo>
                  <a:pt x="581025" y="295300"/>
                </a:lnTo>
                <a:lnTo>
                  <a:pt x="581025" y="409549"/>
                </a:lnTo>
                <a:lnTo>
                  <a:pt x="695299" y="409549"/>
                </a:lnTo>
                <a:lnTo>
                  <a:pt x="695299" y="295300"/>
                </a:lnTo>
                <a:close/>
              </a:path>
              <a:path w="847725" h="5086350">
                <a:moveTo>
                  <a:pt x="695299" y="142849"/>
                </a:moveTo>
                <a:lnTo>
                  <a:pt x="581025" y="142849"/>
                </a:lnTo>
                <a:lnTo>
                  <a:pt x="581025" y="266674"/>
                </a:lnTo>
                <a:lnTo>
                  <a:pt x="695299" y="266674"/>
                </a:lnTo>
                <a:lnTo>
                  <a:pt x="695299" y="142849"/>
                </a:lnTo>
                <a:close/>
              </a:path>
              <a:path w="847725" h="5086350">
                <a:moveTo>
                  <a:pt x="695299" y="0"/>
                </a:moveTo>
                <a:lnTo>
                  <a:pt x="581025" y="0"/>
                </a:lnTo>
                <a:lnTo>
                  <a:pt x="581025" y="114274"/>
                </a:lnTo>
                <a:lnTo>
                  <a:pt x="695299" y="114274"/>
                </a:lnTo>
                <a:lnTo>
                  <a:pt x="695299" y="0"/>
                </a:lnTo>
                <a:close/>
              </a:path>
              <a:path w="847725" h="5086350">
                <a:moveTo>
                  <a:pt x="847725" y="4819624"/>
                </a:moveTo>
                <a:lnTo>
                  <a:pt x="723900" y="4819624"/>
                </a:lnTo>
                <a:lnTo>
                  <a:pt x="723900" y="4943449"/>
                </a:lnTo>
                <a:lnTo>
                  <a:pt x="847725" y="4943449"/>
                </a:lnTo>
                <a:lnTo>
                  <a:pt x="847725" y="4819624"/>
                </a:lnTo>
                <a:close/>
              </a:path>
              <a:path w="847725" h="5086350">
                <a:moveTo>
                  <a:pt x="847725" y="4533900"/>
                </a:moveTo>
                <a:lnTo>
                  <a:pt x="723900" y="4533900"/>
                </a:lnTo>
                <a:lnTo>
                  <a:pt x="723900" y="4648174"/>
                </a:lnTo>
                <a:lnTo>
                  <a:pt x="847725" y="4648174"/>
                </a:lnTo>
                <a:lnTo>
                  <a:pt x="847725" y="4533900"/>
                </a:lnTo>
                <a:close/>
              </a:path>
              <a:path w="847725" h="5086350">
                <a:moveTo>
                  <a:pt x="847725" y="4381474"/>
                </a:moveTo>
                <a:lnTo>
                  <a:pt x="723900" y="4381474"/>
                </a:lnTo>
                <a:lnTo>
                  <a:pt x="723900" y="4505274"/>
                </a:lnTo>
                <a:lnTo>
                  <a:pt x="847725" y="4505274"/>
                </a:lnTo>
                <a:lnTo>
                  <a:pt x="847725" y="4381474"/>
                </a:lnTo>
                <a:close/>
              </a:path>
              <a:path w="847725" h="5086350">
                <a:moveTo>
                  <a:pt x="847725" y="3943350"/>
                </a:moveTo>
                <a:lnTo>
                  <a:pt x="723900" y="3943350"/>
                </a:lnTo>
                <a:lnTo>
                  <a:pt x="723900" y="4067149"/>
                </a:lnTo>
                <a:lnTo>
                  <a:pt x="847725" y="4067149"/>
                </a:lnTo>
                <a:lnTo>
                  <a:pt x="847725" y="3943350"/>
                </a:lnTo>
                <a:close/>
              </a:path>
              <a:path w="847725" h="5086350">
                <a:moveTo>
                  <a:pt x="847725" y="3505174"/>
                </a:moveTo>
                <a:lnTo>
                  <a:pt x="723900" y="3505174"/>
                </a:lnTo>
                <a:lnTo>
                  <a:pt x="723900" y="3628999"/>
                </a:lnTo>
                <a:lnTo>
                  <a:pt x="847725" y="3628999"/>
                </a:lnTo>
                <a:lnTo>
                  <a:pt x="847725" y="3505174"/>
                </a:lnTo>
                <a:close/>
              </a:path>
              <a:path w="847725" h="5086350">
                <a:moveTo>
                  <a:pt x="847725" y="3362325"/>
                </a:moveTo>
                <a:lnTo>
                  <a:pt x="723900" y="3362325"/>
                </a:lnTo>
                <a:lnTo>
                  <a:pt x="723900" y="3476599"/>
                </a:lnTo>
                <a:lnTo>
                  <a:pt x="847725" y="3476599"/>
                </a:lnTo>
                <a:lnTo>
                  <a:pt x="847725" y="3362325"/>
                </a:lnTo>
                <a:close/>
              </a:path>
              <a:path w="847725" h="5086350">
                <a:moveTo>
                  <a:pt x="847725" y="3219450"/>
                </a:moveTo>
                <a:lnTo>
                  <a:pt x="723900" y="3219450"/>
                </a:lnTo>
                <a:lnTo>
                  <a:pt x="723900" y="3333724"/>
                </a:lnTo>
                <a:lnTo>
                  <a:pt x="847725" y="3333724"/>
                </a:lnTo>
                <a:lnTo>
                  <a:pt x="847725" y="3219450"/>
                </a:lnTo>
                <a:close/>
              </a:path>
              <a:path w="847725" h="5086350">
                <a:moveTo>
                  <a:pt x="847725" y="2485999"/>
                </a:moveTo>
                <a:lnTo>
                  <a:pt x="723900" y="2485999"/>
                </a:lnTo>
                <a:lnTo>
                  <a:pt x="723900" y="2600299"/>
                </a:lnTo>
                <a:lnTo>
                  <a:pt x="847725" y="2600299"/>
                </a:lnTo>
                <a:lnTo>
                  <a:pt x="847725" y="2485999"/>
                </a:lnTo>
                <a:close/>
              </a:path>
              <a:path w="847725" h="5086350">
                <a:moveTo>
                  <a:pt x="847725" y="2190750"/>
                </a:moveTo>
                <a:lnTo>
                  <a:pt x="723900" y="2190750"/>
                </a:lnTo>
                <a:lnTo>
                  <a:pt x="723900" y="2314549"/>
                </a:lnTo>
                <a:lnTo>
                  <a:pt x="847725" y="2314549"/>
                </a:lnTo>
                <a:lnTo>
                  <a:pt x="847725" y="2190750"/>
                </a:lnTo>
                <a:close/>
              </a:path>
              <a:path w="847725" h="5086350">
                <a:moveTo>
                  <a:pt x="847725" y="1752600"/>
                </a:moveTo>
                <a:lnTo>
                  <a:pt x="723900" y="1752600"/>
                </a:lnTo>
                <a:lnTo>
                  <a:pt x="723900" y="1866874"/>
                </a:lnTo>
                <a:lnTo>
                  <a:pt x="847725" y="1866874"/>
                </a:lnTo>
                <a:lnTo>
                  <a:pt x="847725" y="1752600"/>
                </a:lnTo>
                <a:close/>
              </a:path>
              <a:path w="847725" h="5086350">
                <a:moveTo>
                  <a:pt x="847725" y="1019175"/>
                </a:moveTo>
                <a:lnTo>
                  <a:pt x="723900" y="1019175"/>
                </a:lnTo>
                <a:lnTo>
                  <a:pt x="723900" y="1142974"/>
                </a:lnTo>
                <a:lnTo>
                  <a:pt x="847725" y="1142974"/>
                </a:lnTo>
                <a:lnTo>
                  <a:pt x="847725" y="1019175"/>
                </a:lnTo>
                <a:close/>
              </a:path>
              <a:path w="847725" h="5086350">
                <a:moveTo>
                  <a:pt x="847725" y="876300"/>
                </a:moveTo>
                <a:lnTo>
                  <a:pt x="723900" y="876300"/>
                </a:lnTo>
                <a:lnTo>
                  <a:pt x="723900" y="990574"/>
                </a:lnTo>
                <a:lnTo>
                  <a:pt x="847725" y="990574"/>
                </a:lnTo>
                <a:lnTo>
                  <a:pt x="847725" y="876300"/>
                </a:lnTo>
                <a:close/>
              </a:path>
              <a:path w="847725" h="5086350">
                <a:moveTo>
                  <a:pt x="847725" y="438150"/>
                </a:moveTo>
                <a:lnTo>
                  <a:pt x="723900" y="438150"/>
                </a:lnTo>
                <a:lnTo>
                  <a:pt x="723900" y="552424"/>
                </a:lnTo>
                <a:lnTo>
                  <a:pt x="847725" y="552424"/>
                </a:lnTo>
                <a:lnTo>
                  <a:pt x="847725" y="438150"/>
                </a:lnTo>
                <a:close/>
              </a:path>
            </a:pathLst>
          </a:custGeom>
          <a:solidFill>
            <a:srgbClr val="0A86A0"/>
          </a:solidFill>
        </p:spPr>
        <p:txBody>
          <a:bodyPr wrap="square" lIns="0" tIns="0" rIns="0" bIns="0" rtlCol="0"/>
          <a:lstStyle/>
          <a:p>
            <a:endParaRPr/>
          </a:p>
        </p:txBody>
      </p:sp>
      <p:sp>
        <p:nvSpPr>
          <p:cNvPr id="18" name="bg object 18"/>
          <p:cNvSpPr/>
          <p:nvPr/>
        </p:nvSpPr>
        <p:spPr>
          <a:xfrm>
            <a:off x="7829550" y="4267224"/>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A86A0"/>
          </a:solidFill>
        </p:spPr>
        <p:txBody>
          <a:bodyPr wrap="square" lIns="0" tIns="0" rIns="0" bIns="0" rtlCol="0"/>
          <a:lstStyle/>
          <a:p>
            <a:endParaRPr/>
          </a:p>
        </p:txBody>
      </p:sp>
      <p:sp>
        <p:nvSpPr>
          <p:cNvPr id="19" name="bg object 19"/>
          <p:cNvSpPr/>
          <p:nvPr/>
        </p:nvSpPr>
        <p:spPr>
          <a:xfrm>
            <a:off x="856297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D2EBD4"/>
          </a:solidFill>
        </p:spPr>
        <p:txBody>
          <a:bodyPr wrap="square" lIns="0" tIns="0" rIns="0" bIns="0" rtlCol="0"/>
          <a:lstStyle/>
          <a:p>
            <a:endParaRPr/>
          </a:p>
        </p:txBody>
      </p:sp>
      <p:sp>
        <p:nvSpPr>
          <p:cNvPr id="20" name="bg object 20"/>
          <p:cNvSpPr/>
          <p:nvPr/>
        </p:nvSpPr>
        <p:spPr>
          <a:xfrm>
            <a:off x="8562975"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D2EBD4"/>
          </a:solidFill>
        </p:spPr>
        <p:txBody>
          <a:bodyPr wrap="square" lIns="0" tIns="0" rIns="0" bIns="0" rtlCol="0"/>
          <a:lstStyle/>
          <a:p>
            <a:endParaRPr/>
          </a:p>
        </p:txBody>
      </p:sp>
      <p:sp>
        <p:nvSpPr>
          <p:cNvPr id="21" name="bg object 21"/>
          <p:cNvSpPr/>
          <p:nvPr/>
        </p:nvSpPr>
        <p:spPr>
          <a:xfrm>
            <a:off x="856297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D2EBD4"/>
          </a:solidFill>
        </p:spPr>
        <p:txBody>
          <a:bodyPr wrap="square" lIns="0" tIns="0" rIns="0" bIns="0" rtlCol="0"/>
          <a:lstStyle/>
          <a:p>
            <a:endParaRPr/>
          </a:p>
        </p:txBody>
      </p:sp>
      <p:sp>
        <p:nvSpPr>
          <p:cNvPr id="22" name="bg object 22"/>
          <p:cNvSpPr/>
          <p:nvPr/>
        </p:nvSpPr>
        <p:spPr>
          <a:xfrm>
            <a:off x="856297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23" name="bg object 23"/>
          <p:cNvSpPr/>
          <p:nvPr/>
        </p:nvSpPr>
        <p:spPr>
          <a:xfrm>
            <a:off x="8562975" y="104777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D2EBD4"/>
          </a:solidFill>
        </p:spPr>
        <p:txBody>
          <a:bodyPr wrap="square" lIns="0" tIns="0" rIns="0" bIns="0" rtlCol="0"/>
          <a:lstStyle/>
          <a:p>
            <a:endParaRPr/>
          </a:p>
        </p:txBody>
      </p:sp>
      <p:sp>
        <p:nvSpPr>
          <p:cNvPr id="24" name="bg object 24"/>
          <p:cNvSpPr/>
          <p:nvPr/>
        </p:nvSpPr>
        <p:spPr>
          <a:xfrm>
            <a:off x="8562975"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D2EBD4"/>
          </a:solidFill>
        </p:spPr>
        <p:txBody>
          <a:bodyPr wrap="square" lIns="0" tIns="0" rIns="0" bIns="0" rtlCol="0"/>
          <a:lstStyle/>
          <a:p>
            <a:endParaRPr/>
          </a:p>
        </p:txBody>
      </p:sp>
      <p:sp>
        <p:nvSpPr>
          <p:cNvPr id="25" name="bg object 25"/>
          <p:cNvSpPr/>
          <p:nvPr/>
        </p:nvSpPr>
        <p:spPr>
          <a:xfrm>
            <a:off x="8410575" y="4848225"/>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D2EBD4"/>
          </a:solidFill>
        </p:spPr>
        <p:txBody>
          <a:bodyPr wrap="square" lIns="0" tIns="0" rIns="0" bIns="0" rtlCol="0"/>
          <a:lstStyle/>
          <a:p>
            <a:endParaRPr/>
          </a:p>
        </p:txBody>
      </p:sp>
      <p:sp>
        <p:nvSpPr>
          <p:cNvPr id="26" name="bg object 26"/>
          <p:cNvSpPr/>
          <p:nvPr/>
        </p:nvSpPr>
        <p:spPr>
          <a:xfrm>
            <a:off x="8410575" y="3829050"/>
            <a:ext cx="123825" cy="409575"/>
          </a:xfrm>
          <a:custGeom>
            <a:avLst/>
            <a:gdLst/>
            <a:ahLst/>
            <a:cxnLst/>
            <a:rect l="l" t="t" r="r" b="b"/>
            <a:pathLst>
              <a:path w="123825" h="409575">
                <a:moveTo>
                  <a:pt x="123799" y="295275"/>
                </a:moveTo>
                <a:lnTo>
                  <a:pt x="0" y="295275"/>
                </a:lnTo>
                <a:lnTo>
                  <a:pt x="0" y="409549"/>
                </a:lnTo>
                <a:lnTo>
                  <a:pt x="123799" y="409549"/>
                </a:lnTo>
                <a:lnTo>
                  <a:pt x="123799" y="295275"/>
                </a:lnTo>
                <a:close/>
              </a:path>
              <a:path w="123825" h="409575">
                <a:moveTo>
                  <a:pt x="123799" y="142900"/>
                </a:moveTo>
                <a:lnTo>
                  <a:pt x="0" y="142900"/>
                </a:lnTo>
                <a:lnTo>
                  <a:pt x="0" y="266700"/>
                </a:lnTo>
                <a:lnTo>
                  <a:pt x="123799" y="266700"/>
                </a:lnTo>
                <a:lnTo>
                  <a:pt x="123799" y="142900"/>
                </a:lnTo>
                <a:close/>
              </a:path>
              <a:path w="123825" h="409575">
                <a:moveTo>
                  <a:pt x="123799" y="0"/>
                </a:moveTo>
                <a:lnTo>
                  <a:pt x="0" y="0"/>
                </a:lnTo>
                <a:lnTo>
                  <a:pt x="0" y="114300"/>
                </a:lnTo>
                <a:lnTo>
                  <a:pt x="123799" y="114300"/>
                </a:lnTo>
                <a:lnTo>
                  <a:pt x="123799" y="0"/>
                </a:lnTo>
                <a:close/>
              </a:path>
            </a:pathLst>
          </a:custGeom>
          <a:solidFill>
            <a:srgbClr val="D2EBD4"/>
          </a:solidFill>
        </p:spPr>
        <p:txBody>
          <a:bodyPr wrap="square" lIns="0" tIns="0" rIns="0" bIns="0" rtlCol="0"/>
          <a:lstStyle/>
          <a:p>
            <a:endParaRPr/>
          </a:p>
        </p:txBody>
      </p:sp>
      <p:sp>
        <p:nvSpPr>
          <p:cNvPr id="27" name="bg object 27"/>
          <p:cNvSpPr/>
          <p:nvPr/>
        </p:nvSpPr>
        <p:spPr>
          <a:xfrm>
            <a:off x="8410575" y="3533775"/>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D2EBD4"/>
          </a:solidFill>
        </p:spPr>
        <p:txBody>
          <a:bodyPr wrap="square" lIns="0" tIns="0" rIns="0" bIns="0" rtlCol="0"/>
          <a:lstStyle/>
          <a:p>
            <a:endParaRPr/>
          </a:p>
        </p:txBody>
      </p:sp>
      <p:sp>
        <p:nvSpPr>
          <p:cNvPr id="28" name="bg object 28"/>
          <p:cNvSpPr/>
          <p:nvPr/>
        </p:nvSpPr>
        <p:spPr>
          <a:xfrm>
            <a:off x="8410575" y="3248047"/>
            <a:ext cx="123825" cy="114300"/>
          </a:xfrm>
          <a:custGeom>
            <a:avLst/>
            <a:gdLst/>
            <a:ahLst/>
            <a:cxnLst/>
            <a:rect l="l" t="t" r="r" b="b"/>
            <a:pathLst>
              <a:path w="123825" h="114300">
                <a:moveTo>
                  <a:pt x="123799" y="0"/>
                </a:moveTo>
                <a:lnTo>
                  <a:pt x="0" y="0"/>
                </a:lnTo>
                <a:lnTo>
                  <a:pt x="0" y="114277"/>
                </a:lnTo>
                <a:lnTo>
                  <a:pt x="123799" y="114277"/>
                </a:lnTo>
                <a:lnTo>
                  <a:pt x="123799" y="0"/>
                </a:lnTo>
                <a:close/>
              </a:path>
            </a:pathLst>
          </a:custGeom>
          <a:solidFill>
            <a:srgbClr val="D2EBD4"/>
          </a:solidFill>
        </p:spPr>
        <p:txBody>
          <a:bodyPr wrap="square" lIns="0" tIns="0" rIns="0" bIns="0" rtlCol="0"/>
          <a:lstStyle/>
          <a:p>
            <a:endParaRPr/>
          </a:p>
        </p:txBody>
      </p:sp>
      <p:sp>
        <p:nvSpPr>
          <p:cNvPr id="29" name="bg object 29"/>
          <p:cNvSpPr/>
          <p:nvPr/>
        </p:nvSpPr>
        <p:spPr>
          <a:xfrm>
            <a:off x="8410575" y="2657525"/>
            <a:ext cx="123825" cy="123825"/>
          </a:xfrm>
          <a:custGeom>
            <a:avLst/>
            <a:gdLst/>
            <a:ahLst/>
            <a:cxnLst/>
            <a:rect l="l" t="t" r="r" b="b"/>
            <a:pathLst>
              <a:path w="123825" h="123825">
                <a:moveTo>
                  <a:pt x="123799" y="0"/>
                </a:moveTo>
                <a:lnTo>
                  <a:pt x="0" y="0"/>
                </a:lnTo>
                <a:lnTo>
                  <a:pt x="0" y="123774"/>
                </a:lnTo>
                <a:lnTo>
                  <a:pt x="123799" y="123774"/>
                </a:lnTo>
                <a:lnTo>
                  <a:pt x="123799" y="0"/>
                </a:lnTo>
                <a:close/>
              </a:path>
            </a:pathLst>
          </a:custGeom>
          <a:solidFill>
            <a:srgbClr val="D2EBD4"/>
          </a:solidFill>
        </p:spPr>
        <p:txBody>
          <a:bodyPr wrap="square" lIns="0" tIns="0" rIns="0" bIns="0" rtlCol="0"/>
          <a:lstStyle/>
          <a:p>
            <a:endParaRPr/>
          </a:p>
        </p:txBody>
      </p:sp>
      <p:sp>
        <p:nvSpPr>
          <p:cNvPr id="30" name="bg object 30"/>
          <p:cNvSpPr/>
          <p:nvPr/>
        </p:nvSpPr>
        <p:spPr>
          <a:xfrm>
            <a:off x="8410575" y="2076475"/>
            <a:ext cx="123825" cy="409575"/>
          </a:xfrm>
          <a:custGeom>
            <a:avLst/>
            <a:gdLst/>
            <a:ahLst/>
            <a:cxnLst/>
            <a:rect l="l" t="t" r="r" b="b"/>
            <a:pathLst>
              <a:path w="123825" h="409575">
                <a:moveTo>
                  <a:pt x="123799" y="285775"/>
                </a:moveTo>
                <a:lnTo>
                  <a:pt x="0" y="285775"/>
                </a:lnTo>
                <a:lnTo>
                  <a:pt x="0" y="409549"/>
                </a:lnTo>
                <a:lnTo>
                  <a:pt x="123799" y="409549"/>
                </a:lnTo>
                <a:lnTo>
                  <a:pt x="123799" y="285775"/>
                </a:lnTo>
                <a:close/>
              </a:path>
              <a:path w="123825" h="409575">
                <a:moveTo>
                  <a:pt x="123799" y="142875"/>
                </a:moveTo>
                <a:lnTo>
                  <a:pt x="0" y="142875"/>
                </a:lnTo>
                <a:lnTo>
                  <a:pt x="0" y="266674"/>
                </a:lnTo>
                <a:lnTo>
                  <a:pt x="123799" y="266674"/>
                </a:lnTo>
                <a:lnTo>
                  <a:pt x="123799" y="142875"/>
                </a:lnTo>
                <a:close/>
              </a:path>
              <a:path w="123825" h="409575">
                <a:moveTo>
                  <a:pt x="123799" y="0"/>
                </a:moveTo>
                <a:lnTo>
                  <a:pt x="0" y="0"/>
                </a:lnTo>
                <a:lnTo>
                  <a:pt x="0" y="114274"/>
                </a:lnTo>
                <a:lnTo>
                  <a:pt x="123799" y="114274"/>
                </a:lnTo>
                <a:lnTo>
                  <a:pt x="123799" y="0"/>
                </a:lnTo>
                <a:close/>
              </a:path>
            </a:pathLst>
          </a:custGeom>
          <a:solidFill>
            <a:srgbClr val="D2EBD4"/>
          </a:solidFill>
        </p:spPr>
        <p:txBody>
          <a:bodyPr wrap="square" lIns="0" tIns="0" rIns="0" bIns="0" rtlCol="0"/>
          <a:lstStyle/>
          <a:p>
            <a:endParaRPr/>
          </a:p>
        </p:txBody>
      </p:sp>
      <p:sp>
        <p:nvSpPr>
          <p:cNvPr id="31" name="bg object 31"/>
          <p:cNvSpPr/>
          <p:nvPr/>
        </p:nvSpPr>
        <p:spPr>
          <a:xfrm>
            <a:off x="8410575" y="1343075"/>
            <a:ext cx="123825" cy="552450"/>
          </a:xfrm>
          <a:custGeom>
            <a:avLst/>
            <a:gdLst/>
            <a:ahLst/>
            <a:cxnLst/>
            <a:rect l="l" t="t" r="r" b="b"/>
            <a:pathLst>
              <a:path w="123825" h="552450">
                <a:moveTo>
                  <a:pt x="123799" y="438124"/>
                </a:moveTo>
                <a:lnTo>
                  <a:pt x="0" y="438124"/>
                </a:lnTo>
                <a:lnTo>
                  <a:pt x="0" y="552399"/>
                </a:lnTo>
                <a:lnTo>
                  <a:pt x="123799" y="552399"/>
                </a:lnTo>
                <a:lnTo>
                  <a:pt x="123799" y="438124"/>
                </a:lnTo>
                <a:close/>
              </a:path>
              <a:path w="123825" h="552450">
                <a:moveTo>
                  <a:pt x="123799" y="295249"/>
                </a:moveTo>
                <a:lnTo>
                  <a:pt x="0" y="295249"/>
                </a:lnTo>
                <a:lnTo>
                  <a:pt x="0" y="409524"/>
                </a:lnTo>
                <a:lnTo>
                  <a:pt x="123799" y="409524"/>
                </a:lnTo>
                <a:lnTo>
                  <a:pt x="123799" y="295249"/>
                </a:lnTo>
                <a:close/>
              </a:path>
              <a:path w="123825" h="552450">
                <a:moveTo>
                  <a:pt x="123799" y="142824"/>
                </a:moveTo>
                <a:lnTo>
                  <a:pt x="0" y="142824"/>
                </a:lnTo>
                <a:lnTo>
                  <a:pt x="0" y="266649"/>
                </a:lnTo>
                <a:lnTo>
                  <a:pt x="123799" y="266649"/>
                </a:lnTo>
                <a:lnTo>
                  <a:pt x="123799" y="142824"/>
                </a:lnTo>
                <a:close/>
              </a:path>
              <a:path w="123825" h="552450">
                <a:moveTo>
                  <a:pt x="123799" y="0"/>
                </a:moveTo>
                <a:lnTo>
                  <a:pt x="0" y="0"/>
                </a:lnTo>
                <a:lnTo>
                  <a:pt x="0" y="114249"/>
                </a:lnTo>
                <a:lnTo>
                  <a:pt x="123799" y="114249"/>
                </a:lnTo>
                <a:lnTo>
                  <a:pt x="123799" y="0"/>
                </a:lnTo>
                <a:close/>
              </a:path>
            </a:pathLst>
          </a:custGeom>
          <a:solidFill>
            <a:srgbClr val="D2EBD4"/>
          </a:solidFill>
        </p:spPr>
        <p:txBody>
          <a:bodyPr wrap="square" lIns="0" tIns="0" rIns="0" bIns="0" rtlCol="0"/>
          <a:lstStyle/>
          <a:p>
            <a:endParaRPr/>
          </a:p>
        </p:txBody>
      </p:sp>
      <p:sp>
        <p:nvSpPr>
          <p:cNvPr id="32" name="bg object 32"/>
          <p:cNvSpPr/>
          <p:nvPr/>
        </p:nvSpPr>
        <p:spPr>
          <a:xfrm>
            <a:off x="8410575" y="904900"/>
            <a:ext cx="123825" cy="266700"/>
          </a:xfrm>
          <a:custGeom>
            <a:avLst/>
            <a:gdLst/>
            <a:ahLst/>
            <a:cxnLst/>
            <a:rect l="l" t="t" r="r" b="b"/>
            <a:pathLst>
              <a:path w="123825" h="266700">
                <a:moveTo>
                  <a:pt x="123799" y="142875"/>
                </a:moveTo>
                <a:lnTo>
                  <a:pt x="0" y="142875"/>
                </a:lnTo>
                <a:lnTo>
                  <a:pt x="0" y="266674"/>
                </a:lnTo>
                <a:lnTo>
                  <a:pt x="123799" y="266674"/>
                </a:lnTo>
                <a:lnTo>
                  <a:pt x="123799" y="142875"/>
                </a:lnTo>
                <a:close/>
              </a:path>
              <a:path w="123825" h="266700">
                <a:moveTo>
                  <a:pt x="123799" y="0"/>
                </a:moveTo>
                <a:lnTo>
                  <a:pt x="0" y="0"/>
                </a:lnTo>
                <a:lnTo>
                  <a:pt x="0" y="114274"/>
                </a:lnTo>
                <a:lnTo>
                  <a:pt x="123799" y="114274"/>
                </a:lnTo>
                <a:lnTo>
                  <a:pt x="123799" y="0"/>
                </a:lnTo>
                <a:close/>
              </a:path>
            </a:pathLst>
          </a:custGeom>
          <a:solidFill>
            <a:srgbClr val="D2EBD4"/>
          </a:solidFill>
        </p:spPr>
        <p:txBody>
          <a:bodyPr wrap="square" lIns="0" tIns="0" rIns="0" bIns="0" rtlCol="0"/>
          <a:lstStyle/>
          <a:p>
            <a:endParaRPr/>
          </a:p>
        </p:txBody>
      </p:sp>
      <p:sp>
        <p:nvSpPr>
          <p:cNvPr id="33" name="bg object 33"/>
          <p:cNvSpPr/>
          <p:nvPr/>
        </p:nvSpPr>
        <p:spPr>
          <a:xfrm>
            <a:off x="8410575" y="171449"/>
            <a:ext cx="123825" cy="409575"/>
          </a:xfrm>
          <a:custGeom>
            <a:avLst/>
            <a:gdLst/>
            <a:ahLst/>
            <a:cxnLst/>
            <a:rect l="l" t="t" r="r" b="b"/>
            <a:pathLst>
              <a:path w="123825" h="409575">
                <a:moveTo>
                  <a:pt x="123799" y="295300"/>
                </a:moveTo>
                <a:lnTo>
                  <a:pt x="0" y="295300"/>
                </a:lnTo>
                <a:lnTo>
                  <a:pt x="0" y="409575"/>
                </a:lnTo>
                <a:lnTo>
                  <a:pt x="123799" y="409575"/>
                </a:lnTo>
                <a:lnTo>
                  <a:pt x="123799" y="295300"/>
                </a:lnTo>
                <a:close/>
              </a:path>
              <a:path w="123825" h="409575">
                <a:moveTo>
                  <a:pt x="123799" y="152450"/>
                </a:moveTo>
                <a:lnTo>
                  <a:pt x="0" y="152450"/>
                </a:lnTo>
                <a:lnTo>
                  <a:pt x="0" y="266700"/>
                </a:lnTo>
                <a:lnTo>
                  <a:pt x="123799" y="266700"/>
                </a:lnTo>
                <a:lnTo>
                  <a:pt x="123799" y="152450"/>
                </a:lnTo>
                <a:close/>
              </a:path>
              <a:path w="123825" h="409575">
                <a:moveTo>
                  <a:pt x="123799" y="0"/>
                </a:moveTo>
                <a:lnTo>
                  <a:pt x="0" y="0"/>
                </a:lnTo>
                <a:lnTo>
                  <a:pt x="0" y="123825"/>
                </a:lnTo>
                <a:lnTo>
                  <a:pt x="123799" y="123825"/>
                </a:lnTo>
                <a:lnTo>
                  <a:pt x="123799" y="0"/>
                </a:lnTo>
                <a:close/>
              </a:path>
            </a:pathLst>
          </a:custGeom>
          <a:solidFill>
            <a:srgbClr val="D2EBD4"/>
          </a:solidFill>
        </p:spPr>
        <p:txBody>
          <a:bodyPr wrap="square" lIns="0" tIns="0" rIns="0" bIns="0" rtlCol="0"/>
          <a:lstStyle/>
          <a:p>
            <a:endParaRPr/>
          </a:p>
        </p:txBody>
      </p:sp>
      <p:sp>
        <p:nvSpPr>
          <p:cNvPr id="34" name="bg object 34"/>
          <p:cNvSpPr/>
          <p:nvPr/>
        </p:nvSpPr>
        <p:spPr>
          <a:xfrm>
            <a:off x="8267700" y="4562500"/>
            <a:ext cx="114300" cy="257175"/>
          </a:xfrm>
          <a:custGeom>
            <a:avLst/>
            <a:gdLst/>
            <a:ahLst/>
            <a:cxnLst/>
            <a:rect l="l" t="t" r="r" b="b"/>
            <a:pathLst>
              <a:path w="114300" h="257175">
                <a:moveTo>
                  <a:pt x="114274" y="142875"/>
                </a:moveTo>
                <a:lnTo>
                  <a:pt x="0" y="142875"/>
                </a:lnTo>
                <a:lnTo>
                  <a:pt x="0" y="257124"/>
                </a:lnTo>
                <a:lnTo>
                  <a:pt x="114274" y="257124"/>
                </a:lnTo>
                <a:lnTo>
                  <a:pt x="114274" y="142875"/>
                </a:lnTo>
                <a:close/>
              </a:path>
              <a:path w="114300" h="257175">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35" name="bg object 35"/>
          <p:cNvSpPr/>
          <p:nvPr/>
        </p:nvSpPr>
        <p:spPr>
          <a:xfrm>
            <a:off x="8267700" y="4267224"/>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D2EBD4"/>
          </a:solidFill>
        </p:spPr>
        <p:txBody>
          <a:bodyPr wrap="square" lIns="0" tIns="0" rIns="0" bIns="0" rtlCol="0"/>
          <a:lstStyle/>
          <a:p>
            <a:endParaRPr/>
          </a:p>
        </p:txBody>
      </p:sp>
      <p:sp>
        <p:nvSpPr>
          <p:cNvPr id="36" name="bg object 36"/>
          <p:cNvSpPr/>
          <p:nvPr/>
        </p:nvSpPr>
        <p:spPr>
          <a:xfrm>
            <a:off x="8267700" y="3533775"/>
            <a:ext cx="114300" cy="561975"/>
          </a:xfrm>
          <a:custGeom>
            <a:avLst/>
            <a:gdLst/>
            <a:ahLst/>
            <a:cxnLst/>
            <a:rect l="l" t="t" r="r" b="b"/>
            <a:pathLst>
              <a:path w="114300" h="561975">
                <a:moveTo>
                  <a:pt x="114274" y="438175"/>
                </a:moveTo>
                <a:lnTo>
                  <a:pt x="0" y="438175"/>
                </a:lnTo>
                <a:lnTo>
                  <a:pt x="0" y="561975"/>
                </a:lnTo>
                <a:lnTo>
                  <a:pt x="114274" y="561975"/>
                </a:lnTo>
                <a:lnTo>
                  <a:pt x="114274" y="438175"/>
                </a:lnTo>
                <a:close/>
              </a:path>
              <a:path w="114300" h="561975">
                <a:moveTo>
                  <a:pt x="114274" y="295275"/>
                </a:moveTo>
                <a:lnTo>
                  <a:pt x="0" y="295275"/>
                </a:lnTo>
                <a:lnTo>
                  <a:pt x="0" y="409575"/>
                </a:lnTo>
                <a:lnTo>
                  <a:pt x="114274" y="409575"/>
                </a:lnTo>
                <a:lnTo>
                  <a:pt x="114274" y="295275"/>
                </a:lnTo>
                <a:close/>
              </a:path>
              <a:path w="114300" h="561975">
                <a:moveTo>
                  <a:pt x="114274" y="152450"/>
                </a:moveTo>
                <a:lnTo>
                  <a:pt x="0" y="152450"/>
                </a:lnTo>
                <a:lnTo>
                  <a:pt x="0" y="266700"/>
                </a:lnTo>
                <a:lnTo>
                  <a:pt x="114274" y="266700"/>
                </a:lnTo>
                <a:lnTo>
                  <a:pt x="114274" y="152450"/>
                </a:lnTo>
                <a:close/>
              </a:path>
              <a:path w="114300" h="561975">
                <a:moveTo>
                  <a:pt x="114274" y="0"/>
                </a:moveTo>
                <a:lnTo>
                  <a:pt x="0" y="0"/>
                </a:lnTo>
                <a:lnTo>
                  <a:pt x="0" y="123825"/>
                </a:lnTo>
                <a:lnTo>
                  <a:pt x="114274" y="123825"/>
                </a:lnTo>
                <a:lnTo>
                  <a:pt x="114274" y="0"/>
                </a:lnTo>
                <a:close/>
              </a:path>
            </a:pathLst>
          </a:custGeom>
          <a:solidFill>
            <a:srgbClr val="D2EBD4"/>
          </a:solidFill>
        </p:spPr>
        <p:txBody>
          <a:bodyPr wrap="square" lIns="0" tIns="0" rIns="0" bIns="0" rtlCol="0"/>
          <a:lstStyle/>
          <a:p>
            <a:endParaRPr/>
          </a:p>
        </p:txBody>
      </p:sp>
      <p:sp>
        <p:nvSpPr>
          <p:cNvPr id="37" name="bg object 37"/>
          <p:cNvSpPr/>
          <p:nvPr/>
        </p:nvSpPr>
        <p:spPr>
          <a:xfrm>
            <a:off x="8267700" y="1781200"/>
            <a:ext cx="114300" cy="1438275"/>
          </a:xfrm>
          <a:custGeom>
            <a:avLst/>
            <a:gdLst/>
            <a:ahLst/>
            <a:cxnLst/>
            <a:rect l="l" t="t" r="r" b="b"/>
            <a:pathLst>
              <a:path w="114300" h="1438275">
                <a:moveTo>
                  <a:pt x="114274" y="1314450"/>
                </a:moveTo>
                <a:lnTo>
                  <a:pt x="0" y="1314450"/>
                </a:lnTo>
                <a:lnTo>
                  <a:pt x="0" y="1438249"/>
                </a:lnTo>
                <a:lnTo>
                  <a:pt x="114274" y="1438249"/>
                </a:lnTo>
                <a:lnTo>
                  <a:pt x="114274" y="1314450"/>
                </a:lnTo>
                <a:close/>
              </a:path>
              <a:path w="114300" h="1438275">
                <a:moveTo>
                  <a:pt x="114274" y="1171575"/>
                </a:moveTo>
                <a:lnTo>
                  <a:pt x="0" y="1171575"/>
                </a:lnTo>
                <a:lnTo>
                  <a:pt x="0" y="1285849"/>
                </a:lnTo>
                <a:lnTo>
                  <a:pt x="114274" y="1285849"/>
                </a:lnTo>
                <a:lnTo>
                  <a:pt x="114274" y="1171575"/>
                </a:lnTo>
                <a:close/>
              </a:path>
              <a:path w="114300" h="1438275">
                <a:moveTo>
                  <a:pt x="114274" y="1028700"/>
                </a:moveTo>
                <a:lnTo>
                  <a:pt x="0" y="1028700"/>
                </a:lnTo>
                <a:lnTo>
                  <a:pt x="0" y="1142974"/>
                </a:lnTo>
                <a:lnTo>
                  <a:pt x="114274" y="1142974"/>
                </a:lnTo>
                <a:lnTo>
                  <a:pt x="114274" y="1028700"/>
                </a:lnTo>
                <a:close/>
              </a:path>
              <a:path w="114300" h="1438275">
                <a:moveTo>
                  <a:pt x="114274" y="876325"/>
                </a:moveTo>
                <a:lnTo>
                  <a:pt x="0" y="876325"/>
                </a:lnTo>
                <a:lnTo>
                  <a:pt x="0" y="1000099"/>
                </a:lnTo>
                <a:lnTo>
                  <a:pt x="114274" y="1000099"/>
                </a:lnTo>
                <a:lnTo>
                  <a:pt x="114274" y="876325"/>
                </a:lnTo>
                <a:close/>
              </a:path>
              <a:path w="114300" h="1438275">
                <a:moveTo>
                  <a:pt x="114274" y="733399"/>
                </a:moveTo>
                <a:lnTo>
                  <a:pt x="0" y="733399"/>
                </a:lnTo>
                <a:lnTo>
                  <a:pt x="0" y="847699"/>
                </a:lnTo>
                <a:lnTo>
                  <a:pt x="114274" y="847699"/>
                </a:lnTo>
                <a:lnTo>
                  <a:pt x="114274" y="733399"/>
                </a:lnTo>
                <a:close/>
              </a:path>
              <a:path w="114300" h="1438275">
                <a:moveTo>
                  <a:pt x="114274" y="581050"/>
                </a:moveTo>
                <a:lnTo>
                  <a:pt x="0" y="581050"/>
                </a:lnTo>
                <a:lnTo>
                  <a:pt x="0" y="704824"/>
                </a:lnTo>
                <a:lnTo>
                  <a:pt x="114274" y="704824"/>
                </a:lnTo>
                <a:lnTo>
                  <a:pt x="114274" y="581050"/>
                </a:lnTo>
                <a:close/>
              </a:path>
              <a:path w="114300" h="1438275">
                <a:moveTo>
                  <a:pt x="114274" y="438150"/>
                </a:moveTo>
                <a:lnTo>
                  <a:pt x="0" y="438150"/>
                </a:lnTo>
                <a:lnTo>
                  <a:pt x="0" y="561949"/>
                </a:lnTo>
                <a:lnTo>
                  <a:pt x="114274" y="561949"/>
                </a:lnTo>
                <a:lnTo>
                  <a:pt x="114274" y="438150"/>
                </a:lnTo>
                <a:close/>
              </a:path>
              <a:path w="114300" h="1438275">
                <a:moveTo>
                  <a:pt x="114274" y="295275"/>
                </a:moveTo>
                <a:lnTo>
                  <a:pt x="0" y="295275"/>
                </a:lnTo>
                <a:lnTo>
                  <a:pt x="0" y="409549"/>
                </a:lnTo>
                <a:lnTo>
                  <a:pt x="114274" y="409549"/>
                </a:lnTo>
                <a:lnTo>
                  <a:pt x="114274" y="295275"/>
                </a:lnTo>
                <a:close/>
              </a:path>
              <a:path w="114300" h="1438275">
                <a:moveTo>
                  <a:pt x="114274" y="142875"/>
                </a:moveTo>
                <a:lnTo>
                  <a:pt x="0" y="142875"/>
                </a:lnTo>
                <a:lnTo>
                  <a:pt x="0" y="266674"/>
                </a:lnTo>
                <a:lnTo>
                  <a:pt x="114274" y="266674"/>
                </a:lnTo>
                <a:lnTo>
                  <a:pt x="114274" y="142875"/>
                </a:lnTo>
                <a:close/>
              </a:path>
              <a:path w="114300" h="1438275">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38" name="bg object 38"/>
          <p:cNvSpPr/>
          <p:nvPr/>
        </p:nvSpPr>
        <p:spPr>
          <a:xfrm>
            <a:off x="8267700" y="148590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D2EBD4"/>
          </a:solidFill>
        </p:spPr>
        <p:txBody>
          <a:bodyPr wrap="square" lIns="0" tIns="0" rIns="0" bIns="0" rtlCol="0"/>
          <a:lstStyle/>
          <a:p>
            <a:endParaRPr/>
          </a:p>
        </p:txBody>
      </p:sp>
      <p:sp>
        <p:nvSpPr>
          <p:cNvPr id="39" name="bg object 39"/>
          <p:cNvSpPr/>
          <p:nvPr/>
        </p:nvSpPr>
        <p:spPr>
          <a:xfrm>
            <a:off x="8267700" y="762025"/>
            <a:ext cx="114300" cy="552450"/>
          </a:xfrm>
          <a:custGeom>
            <a:avLst/>
            <a:gdLst/>
            <a:ahLst/>
            <a:cxnLst/>
            <a:rect l="l" t="t" r="r" b="b"/>
            <a:pathLst>
              <a:path w="114300" h="552450">
                <a:moveTo>
                  <a:pt x="114274" y="438124"/>
                </a:moveTo>
                <a:lnTo>
                  <a:pt x="0" y="438124"/>
                </a:lnTo>
                <a:lnTo>
                  <a:pt x="0" y="552424"/>
                </a:lnTo>
                <a:lnTo>
                  <a:pt x="114274" y="552424"/>
                </a:lnTo>
                <a:lnTo>
                  <a:pt x="114274" y="438124"/>
                </a:lnTo>
                <a:close/>
              </a:path>
              <a:path w="114300" h="552450">
                <a:moveTo>
                  <a:pt x="114274" y="285750"/>
                </a:moveTo>
                <a:lnTo>
                  <a:pt x="0" y="285750"/>
                </a:lnTo>
                <a:lnTo>
                  <a:pt x="0" y="409549"/>
                </a:lnTo>
                <a:lnTo>
                  <a:pt x="114274" y="409549"/>
                </a:lnTo>
                <a:lnTo>
                  <a:pt x="114274" y="285750"/>
                </a:lnTo>
                <a:close/>
              </a:path>
              <a:path w="114300" h="552450">
                <a:moveTo>
                  <a:pt x="114274" y="142875"/>
                </a:moveTo>
                <a:lnTo>
                  <a:pt x="0" y="142875"/>
                </a:lnTo>
                <a:lnTo>
                  <a:pt x="0" y="257149"/>
                </a:lnTo>
                <a:lnTo>
                  <a:pt x="114274" y="257149"/>
                </a:lnTo>
                <a:lnTo>
                  <a:pt x="114274" y="142875"/>
                </a:lnTo>
                <a:close/>
              </a:path>
              <a:path w="114300" h="552450">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40" name="bg object 40"/>
          <p:cNvSpPr/>
          <p:nvPr/>
        </p:nvSpPr>
        <p:spPr>
          <a:xfrm>
            <a:off x="8267700" y="28600"/>
            <a:ext cx="114300" cy="552450"/>
          </a:xfrm>
          <a:custGeom>
            <a:avLst/>
            <a:gdLst/>
            <a:ahLst/>
            <a:cxnLst/>
            <a:rect l="l" t="t" r="r" b="b"/>
            <a:pathLst>
              <a:path w="114300" h="552450">
                <a:moveTo>
                  <a:pt x="114274" y="438150"/>
                </a:moveTo>
                <a:lnTo>
                  <a:pt x="0" y="438150"/>
                </a:lnTo>
                <a:lnTo>
                  <a:pt x="0" y="552424"/>
                </a:lnTo>
                <a:lnTo>
                  <a:pt x="114274" y="552424"/>
                </a:lnTo>
                <a:lnTo>
                  <a:pt x="114274" y="438150"/>
                </a:lnTo>
                <a:close/>
              </a:path>
              <a:path w="114300" h="552450">
                <a:moveTo>
                  <a:pt x="114274" y="295300"/>
                </a:moveTo>
                <a:lnTo>
                  <a:pt x="0" y="295300"/>
                </a:lnTo>
                <a:lnTo>
                  <a:pt x="0" y="409549"/>
                </a:lnTo>
                <a:lnTo>
                  <a:pt x="114274" y="409549"/>
                </a:lnTo>
                <a:lnTo>
                  <a:pt x="114274" y="295300"/>
                </a:lnTo>
                <a:close/>
              </a:path>
              <a:path w="114300" h="552450">
                <a:moveTo>
                  <a:pt x="114274" y="142849"/>
                </a:moveTo>
                <a:lnTo>
                  <a:pt x="0" y="142849"/>
                </a:lnTo>
                <a:lnTo>
                  <a:pt x="0" y="266674"/>
                </a:lnTo>
                <a:lnTo>
                  <a:pt x="114274" y="266674"/>
                </a:lnTo>
                <a:lnTo>
                  <a:pt x="114274" y="142849"/>
                </a:lnTo>
                <a:close/>
              </a:path>
              <a:path w="114300" h="552450">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41" name="bg object 41"/>
          <p:cNvSpPr/>
          <p:nvPr/>
        </p:nvSpPr>
        <p:spPr>
          <a:xfrm>
            <a:off x="812482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D2EBD4"/>
          </a:solidFill>
        </p:spPr>
        <p:txBody>
          <a:bodyPr wrap="square" lIns="0" tIns="0" rIns="0" bIns="0" rtlCol="0"/>
          <a:lstStyle/>
          <a:p>
            <a:endParaRPr/>
          </a:p>
        </p:txBody>
      </p:sp>
      <p:sp>
        <p:nvSpPr>
          <p:cNvPr id="42" name="bg object 42"/>
          <p:cNvSpPr/>
          <p:nvPr/>
        </p:nvSpPr>
        <p:spPr>
          <a:xfrm>
            <a:off x="8124825" y="39719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374"/>
                </a:moveTo>
                <a:lnTo>
                  <a:pt x="0" y="152374"/>
                </a:lnTo>
                <a:lnTo>
                  <a:pt x="0" y="266649"/>
                </a:lnTo>
                <a:lnTo>
                  <a:pt x="114274" y="266649"/>
                </a:lnTo>
                <a:lnTo>
                  <a:pt x="114274" y="152374"/>
                </a:lnTo>
                <a:close/>
              </a:path>
              <a:path w="114300" h="409575">
                <a:moveTo>
                  <a:pt x="114274" y="0"/>
                </a:moveTo>
                <a:lnTo>
                  <a:pt x="0" y="0"/>
                </a:lnTo>
                <a:lnTo>
                  <a:pt x="0" y="123799"/>
                </a:lnTo>
                <a:lnTo>
                  <a:pt x="114274" y="123799"/>
                </a:lnTo>
                <a:lnTo>
                  <a:pt x="114274" y="0"/>
                </a:lnTo>
                <a:close/>
              </a:path>
            </a:pathLst>
          </a:custGeom>
          <a:solidFill>
            <a:srgbClr val="D2EBD4"/>
          </a:solidFill>
        </p:spPr>
        <p:txBody>
          <a:bodyPr wrap="square" lIns="0" tIns="0" rIns="0" bIns="0" rtlCol="0"/>
          <a:lstStyle/>
          <a:p>
            <a:endParaRPr/>
          </a:p>
        </p:txBody>
      </p:sp>
      <p:sp>
        <p:nvSpPr>
          <p:cNvPr id="43" name="bg object 43"/>
          <p:cNvSpPr/>
          <p:nvPr/>
        </p:nvSpPr>
        <p:spPr>
          <a:xfrm>
            <a:off x="8124825"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D2EBD4"/>
          </a:solidFill>
        </p:spPr>
        <p:txBody>
          <a:bodyPr wrap="square" lIns="0" tIns="0" rIns="0" bIns="0" rtlCol="0"/>
          <a:lstStyle/>
          <a:p>
            <a:endParaRPr/>
          </a:p>
        </p:txBody>
      </p:sp>
      <p:sp>
        <p:nvSpPr>
          <p:cNvPr id="44" name="bg object 44"/>
          <p:cNvSpPr/>
          <p:nvPr/>
        </p:nvSpPr>
        <p:spPr>
          <a:xfrm>
            <a:off x="8124825" y="30956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D2EBD4"/>
          </a:solidFill>
        </p:spPr>
        <p:txBody>
          <a:bodyPr wrap="square" lIns="0" tIns="0" rIns="0" bIns="0" rtlCol="0"/>
          <a:lstStyle/>
          <a:p>
            <a:endParaRPr/>
          </a:p>
        </p:txBody>
      </p:sp>
      <p:sp>
        <p:nvSpPr>
          <p:cNvPr id="45" name="bg object 45"/>
          <p:cNvSpPr/>
          <p:nvPr/>
        </p:nvSpPr>
        <p:spPr>
          <a:xfrm>
            <a:off x="8124825" y="28098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D2EBD4"/>
          </a:solidFill>
        </p:spPr>
        <p:txBody>
          <a:bodyPr wrap="square" lIns="0" tIns="0" rIns="0" bIns="0" rtlCol="0"/>
          <a:lstStyle/>
          <a:p>
            <a:endParaRPr/>
          </a:p>
        </p:txBody>
      </p:sp>
      <p:sp>
        <p:nvSpPr>
          <p:cNvPr id="46" name="bg object 46"/>
          <p:cNvSpPr/>
          <p:nvPr/>
        </p:nvSpPr>
        <p:spPr>
          <a:xfrm>
            <a:off x="812482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D2EBD4"/>
          </a:solidFill>
        </p:spPr>
        <p:txBody>
          <a:bodyPr wrap="square" lIns="0" tIns="0" rIns="0" bIns="0" rtlCol="0"/>
          <a:lstStyle/>
          <a:p>
            <a:endParaRPr/>
          </a:p>
        </p:txBody>
      </p:sp>
      <p:sp>
        <p:nvSpPr>
          <p:cNvPr id="47" name="bg object 47"/>
          <p:cNvSpPr/>
          <p:nvPr/>
        </p:nvSpPr>
        <p:spPr>
          <a:xfrm>
            <a:off x="8124825" y="22193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D2EBD4"/>
          </a:solidFill>
        </p:spPr>
        <p:txBody>
          <a:bodyPr wrap="square" lIns="0" tIns="0" rIns="0" bIns="0" rtlCol="0"/>
          <a:lstStyle/>
          <a:p>
            <a:endParaRPr/>
          </a:p>
        </p:txBody>
      </p:sp>
      <p:sp>
        <p:nvSpPr>
          <p:cNvPr id="48" name="bg object 48"/>
          <p:cNvSpPr/>
          <p:nvPr/>
        </p:nvSpPr>
        <p:spPr>
          <a:xfrm>
            <a:off x="812482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49" name="bg object 49"/>
          <p:cNvSpPr/>
          <p:nvPr/>
        </p:nvSpPr>
        <p:spPr>
          <a:xfrm>
            <a:off x="8124825" y="762025"/>
            <a:ext cx="114300" cy="695325"/>
          </a:xfrm>
          <a:custGeom>
            <a:avLst/>
            <a:gdLst/>
            <a:ahLst/>
            <a:cxnLst/>
            <a:rect l="l" t="t" r="r" b="b"/>
            <a:pathLst>
              <a:path w="114300" h="695325">
                <a:moveTo>
                  <a:pt x="114274" y="581050"/>
                </a:moveTo>
                <a:lnTo>
                  <a:pt x="0" y="581050"/>
                </a:lnTo>
                <a:lnTo>
                  <a:pt x="0" y="695299"/>
                </a:lnTo>
                <a:lnTo>
                  <a:pt x="114274" y="695299"/>
                </a:lnTo>
                <a:lnTo>
                  <a:pt x="114274" y="581050"/>
                </a:lnTo>
                <a:close/>
              </a:path>
              <a:path w="114300" h="695325">
                <a:moveTo>
                  <a:pt x="114274" y="438124"/>
                </a:moveTo>
                <a:lnTo>
                  <a:pt x="0" y="438124"/>
                </a:lnTo>
                <a:lnTo>
                  <a:pt x="0" y="552424"/>
                </a:lnTo>
                <a:lnTo>
                  <a:pt x="114274" y="552424"/>
                </a:lnTo>
                <a:lnTo>
                  <a:pt x="114274" y="438124"/>
                </a:lnTo>
                <a:close/>
              </a:path>
              <a:path w="114300" h="695325">
                <a:moveTo>
                  <a:pt x="114274" y="285750"/>
                </a:moveTo>
                <a:lnTo>
                  <a:pt x="0" y="285750"/>
                </a:lnTo>
                <a:lnTo>
                  <a:pt x="0" y="409549"/>
                </a:lnTo>
                <a:lnTo>
                  <a:pt x="114274" y="409549"/>
                </a:lnTo>
                <a:lnTo>
                  <a:pt x="114274" y="285750"/>
                </a:lnTo>
                <a:close/>
              </a:path>
              <a:path w="114300" h="695325">
                <a:moveTo>
                  <a:pt x="114274" y="142875"/>
                </a:moveTo>
                <a:lnTo>
                  <a:pt x="0" y="142875"/>
                </a:lnTo>
                <a:lnTo>
                  <a:pt x="0" y="257149"/>
                </a:lnTo>
                <a:lnTo>
                  <a:pt x="114274" y="257149"/>
                </a:lnTo>
                <a:lnTo>
                  <a:pt x="114274" y="142875"/>
                </a:lnTo>
                <a:close/>
              </a:path>
              <a:path w="114300" h="695325">
                <a:moveTo>
                  <a:pt x="114274" y="0"/>
                </a:moveTo>
                <a:lnTo>
                  <a:pt x="0" y="0"/>
                </a:lnTo>
                <a:lnTo>
                  <a:pt x="0" y="114274"/>
                </a:lnTo>
                <a:lnTo>
                  <a:pt x="114274" y="114274"/>
                </a:lnTo>
                <a:lnTo>
                  <a:pt x="114274" y="0"/>
                </a:lnTo>
                <a:close/>
              </a:path>
            </a:pathLst>
          </a:custGeom>
          <a:solidFill>
            <a:srgbClr val="D2EBD4"/>
          </a:solidFill>
        </p:spPr>
        <p:txBody>
          <a:bodyPr wrap="square" lIns="0" tIns="0" rIns="0" bIns="0" rtlCol="0"/>
          <a:lstStyle/>
          <a:p>
            <a:endParaRPr/>
          </a:p>
        </p:txBody>
      </p:sp>
      <p:sp>
        <p:nvSpPr>
          <p:cNvPr id="50" name="bg object 50"/>
          <p:cNvSpPr/>
          <p:nvPr/>
        </p:nvSpPr>
        <p:spPr>
          <a:xfrm>
            <a:off x="8124825" y="323900"/>
            <a:ext cx="114300" cy="257175"/>
          </a:xfrm>
          <a:custGeom>
            <a:avLst/>
            <a:gdLst/>
            <a:ahLst/>
            <a:cxnLst/>
            <a:rect l="l" t="t" r="r" b="b"/>
            <a:pathLst>
              <a:path w="114300" h="257175">
                <a:moveTo>
                  <a:pt x="114274" y="142849"/>
                </a:moveTo>
                <a:lnTo>
                  <a:pt x="0" y="142849"/>
                </a:lnTo>
                <a:lnTo>
                  <a:pt x="0" y="257124"/>
                </a:lnTo>
                <a:lnTo>
                  <a:pt x="114274" y="257124"/>
                </a:lnTo>
                <a:lnTo>
                  <a:pt x="114274" y="142849"/>
                </a:lnTo>
                <a:close/>
              </a:path>
              <a:path w="114300" h="257175">
                <a:moveTo>
                  <a:pt x="114274" y="0"/>
                </a:moveTo>
                <a:lnTo>
                  <a:pt x="0" y="0"/>
                </a:lnTo>
                <a:lnTo>
                  <a:pt x="0" y="114249"/>
                </a:lnTo>
                <a:lnTo>
                  <a:pt x="114274" y="114249"/>
                </a:lnTo>
                <a:lnTo>
                  <a:pt x="114274" y="0"/>
                </a:lnTo>
                <a:close/>
              </a:path>
            </a:pathLst>
          </a:custGeom>
          <a:solidFill>
            <a:srgbClr val="D2EBD4"/>
          </a:solidFill>
        </p:spPr>
        <p:txBody>
          <a:bodyPr wrap="square" lIns="0" tIns="0" rIns="0" bIns="0" rtlCol="0"/>
          <a:lstStyle/>
          <a:p>
            <a:endParaRPr/>
          </a:p>
        </p:txBody>
      </p:sp>
      <p:sp>
        <p:nvSpPr>
          <p:cNvPr id="51" name="bg object 51"/>
          <p:cNvSpPr/>
          <p:nvPr/>
        </p:nvSpPr>
        <p:spPr>
          <a:xfrm>
            <a:off x="7972425" y="4705375"/>
            <a:ext cx="123825" cy="266700"/>
          </a:xfrm>
          <a:custGeom>
            <a:avLst/>
            <a:gdLst/>
            <a:ahLst/>
            <a:cxnLst/>
            <a:rect l="l" t="t" r="r" b="b"/>
            <a:pathLst>
              <a:path w="123825" h="266700">
                <a:moveTo>
                  <a:pt x="123774" y="142849"/>
                </a:moveTo>
                <a:lnTo>
                  <a:pt x="0" y="142849"/>
                </a:lnTo>
                <a:lnTo>
                  <a:pt x="0" y="266674"/>
                </a:lnTo>
                <a:lnTo>
                  <a:pt x="123774" y="266674"/>
                </a:lnTo>
                <a:lnTo>
                  <a:pt x="123774" y="142849"/>
                </a:lnTo>
                <a:close/>
              </a:path>
              <a:path w="123825" h="266700">
                <a:moveTo>
                  <a:pt x="123774" y="0"/>
                </a:moveTo>
                <a:lnTo>
                  <a:pt x="0" y="0"/>
                </a:lnTo>
                <a:lnTo>
                  <a:pt x="0" y="114249"/>
                </a:lnTo>
                <a:lnTo>
                  <a:pt x="123774" y="114249"/>
                </a:lnTo>
                <a:lnTo>
                  <a:pt x="123774" y="0"/>
                </a:lnTo>
                <a:close/>
              </a:path>
            </a:pathLst>
          </a:custGeom>
          <a:solidFill>
            <a:srgbClr val="D2EBD4"/>
          </a:solidFill>
        </p:spPr>
        <p:txBody>
          <a:bodyPr wrap="square" lIns="0" tIns="0" rIns="0" bIns="0" rtlCol="0"/>
          <a:lstStyle/>
          <a:p>
            <a:endParaRPr/>
          </a:p>
        </p:txBody>
      </p:sp>
      <p:sp>
        <p:nvSpPr>
          <p:cNvPr id="52" name="bg object 52"/>
          <p:cNvSpPr/>
          <p:nvPr/>
        </p:nvSpPr>
        <p:spPr>
          <a:xfrm>
            <a:off x="7972425" y="4267224"/>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D2EBD4"/>
          </a:solidFill>
        </p:spPr>
        <p:txBody>
          <a:bodyPr wrap="square" lIns="0" tIns="0" rIns="0" bIns="0" rtlCol="0"/>
          <a:lstStyle/>
          <a:p>
            <a:endParaRPr/>
          </a:p>
        </p:txBody>
      </p:sp>
      <p:sp>
        <p:nvSpPr>
          <p:cNvPr id="53" name="bg object 53"/>
          <p:cNvSpPr/>
          <p:nvPr/>
        </p:nvSpPr>
        <p:spPr>
          <a:xfrm>
            <a:off x="7972425" y="3971950"/>
            <a:ext cx="123825" cy="123825"/>
          </a:xfrm>
          <a:custGeom>
            <a:avLst/>
            <a:gdLst/>
            <a:ahLst/>
            <a:cxnLst/>
            <a:rect l="l" t="t" r="r" b="b"/>
            <a:pathLst>
              <a:path w="123825" h="123825">
                <a:moveTo>
                  <a:pt x="123774" y="0"/>
                </a:moveTo>
                <a:lnTo>
                  <a:pt x="0" y="0"/>
                </a:lnTo>
                <a:lnTo>
                  <a:pt x="0" y="123799"/>
                </a:lnTo>
                <a:lnTo>
                  <a:pt x="123774" y="123799"/>
                </a:lnTo>
                <a:lnTo>
                  <a:pt x="123774" y="0"/>
                </a:lnTo>
                <a:close/>
              </a:path>
            </a:pathLst>
          </a:custGeom>
          <a:solidFill>
            <a:srgbClr val="D2EBD4"/>
          </a:solidFill>
        </p:spPr>
        <p:txBody>
          <a:bodyPr wrap="square" lIns="0" tIns="0" rIns="0" bIns="0" rtlCol="0"/>
          <a:lstStyle/>
          <a:p>
            <a:endParaRPr/>
          </a:p>
        </p:txBody>
      </p:sp>
      <p:sp>
        <p:nvSpPr>
          <p:cNvPr id="54" name="bg object 54"/>
          <p:cNvSpPr/>
          <p:nvPr/>
        </p:nvSpPr>
        <p:spPr>
          <a:xfrm>
            <a:off x="7972425" y="3686221"/>
            <a:ext cx="123825" cy="114300"/>
          </a:xfrm>
          <a:custGeom>
            <a:avLst/>
            <a:gdLst/>
            <a:ahLst/>
            <a:cxnLst/>
            <a:rect l="l" t="t" r="r" b="b"/>
            <a:pathLst>
              <a:path w="123825" h="114300">
                <a:moveTo>
                  <a:pt x="123774" y="0"/>
                </a:moveTo>
                <a:lnTo>
                  <a:pt x="0" y="0"/>
                </a:lnTo>
                <a:lnTo>
                  <a:pt x="0" y="114253"/>
                </a:lnTo>
                <a:lnTo>
                  <a:pt x="123774" y="114253"/>
                </a:lnTo>
                <a:lnTo>
                  <a:pt x="123774" y="0"/>
                </a:lnTo>
                <a:close/>
              </a:path>
            </a:pathLst>
          </a:custGeom>
          <a:solidFill>
            <a:srgbClr val="D2EBD4"/>
          </a:solidFill>
        </p:spPr>
        <p:txBody>
          <a:bodyPr wrap="square" lIns="0" tIns="0" rIns="0" bIns="0" rtlCol="0"/>
          <a:lstStyle/>
          <a:p>
            <a:endParaRPr/>
          </a:p>
        </p:txBody>
      </p:sp>
      <p:sp>
        <p:nvSpPr>
          <p:cNvPr id="55" name="bg object 55"/>
          <p:cNvSpPr/>
          <p:nvPr/>
        </p:nvSpPr>
        <p:spPr>
          <a:xfrm>
            <a:off x="7972425" y="3248047"/>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D2EBD4"/>
          </a:solidFill>
        </p:spPr>
        <p:txBody>
          <a:bodyPr wrap="square" lIns="0" tIns="0" rIns="0" bIns="0" rtlCol="0"/>
          <a:lstStyle/>
          <a:p>
            <a:endParaRPr/>
          </a:p>
        </p:txBody>
      </p:sp>
      <p:sp>
        <p:nvSpPr>
          <p:cNvPr id="56" name="bg object 56"/>
          <p:cNvSpPr/>
          <p:nvPr/>
        </p:nvSpPr>
        <p:spPr>
          <a:xfrm>
            <a:off x="7972425" y="2952772"/>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D2EBD4"/>
          </a:solidFill>
        </p:spPr>
        <p:txBody>
          <a:bodyPr wrap="square" lIns="0" tIns="0" rIns="0" bIns="0" rtlCol="0"/>
          <a:lstStyle/>
          <a:p>
            <a:endParaRPr/>
          </a:p>
        </p:txBody>
      </p:sp>
      <p:sp>
        <p:nvSpPr>
          <p:cNvPr id="57" name="bg object 57"/>
          <p:cNvSpPr/>
          <p:nvPr/>
        </p:nvSpPr>
        <p:spPr>
          <a:xfrm>
            <a:off x="7972425" y="251460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D2EBD4"/>
          </a:solidFill>
        </p:spPr>
        <p:txBody>
          <a:bodyPr wrap="square" lIns="0" tIns="0" rIns="0" bIns="0" rtlCol="0"/>
          <a:lstStyle/>
          <a:p>
            <a:endParaRPr/>
          </a:p>
        </p:txBody>
      </p:sp>
      <p:sp>
        <p:nvSpPr>
          <p:cNvPr id="58" name="bg object 58"/>
          <p:cNvSpPr/>
          <p:nvPr/>
        </p:nvSpPr>
        <p:spPr>
          <a:xfrm>
            <a:off x="7972425" y="2076475"/>
            <a:ext cx="123825" cy="266700"/>
          </a:xfrm>
          <a:custGeom>
            <a:avLst/>
            <a:gdLst/>
            <a:ahLst/>
            <a:cxnLst/>
            <a:rect l="l" t="t" r="r" b="b"/>
            <a:pathLst>
              <a:path w="123825" h="266700">
                <a:moveTo>
                  <a:pt x="123774" y="142875"/>
                </a:moveTo>
                <a:lnTo>
                  <a:pt x="0" y="142875"/>
                </a:lnTo>
                <a:lnTo>
                  <a:pt x="0" y="266674"/>
                </a:lnTo>
                <a:lnTo>
                  <a:pt x="123774" y="266674"/>
                </a:lnTo>
                <a:lnTo>
                  <a:pt x="123774" y="142875"/>
                </a:lnTo>
                <a:close/>
              </a:path>
              <a:path w="123825" h="266700">
                <a:moveTo>
                  <a:pt x="123774" y="0"/>
                </a:moveTo>
                <a:lnTo>
                  <a:pt x="0" y="0"/>
                </a:lnTo>
                <a:lnTo>
                  <a:pt x="0" y="114274"/>
                </a:lnTo>
                <a:lnTo>
                  <a:pt x="123774" y="114274"/>
                </a:lnTo>
                <a:lnTo>
                  <a:pt x="123774" y="0"/>
                </a:lnTo>
                <a:close/>
              </a:path>
            </a:pathLst>
          </a:custGeom>
          <a:solidFill>
            <a:srgbClr val="D2EBD4"/>
          </a:solidFill>
        </p:spPr>
        <p:txBody>
          <a:bodyPr wrap="square" lIns="0" tIns="0" rIns="0" bIns="0" rtlCol="0"/>
          <a:lstStyle/>
          <a:p>
            <a:endParaRPr/>
          </a:p>
        </p:txBody>
      </p:sp>
      <p:sp>
        <p:nvSpPr>
          <p:cNvPr id="59" name="bg object 59"/>
          <p:cNvSpPr/>
          <p:nvPr/>
        </p:nvSpPr>
        <p:spPr>
          <a:xfrm>
            <a:off x="7972425" y="1485899"/>
            <a:ext cx="123825" cy="409575"/>
          </a:xfrm>
          <a:custGeom>
            <a:avLst/>
            <a:gdLst/>
            <a:ahLst/>
            <a:cxnLst/>
            <a:rect l="l" t="t" r="r" b="b"/>
            <a:pathLst>
              <a:path w="123825" h="409575">
                <a:moveTo>
                  <a:pt x="123774" y="295300"/>
                </a:moveTo>
                <a:lnTo>
                  <a:pt x="0" y="295300"/>
                </a:lnTo>
                <a:lnTo>
                  <a:pt x="0" y="409575"/>
                </a:lnTo>
                <a:lnTo>
                  <a:pt x="123774" y="409575"/>
                </a:lnTo>
                <a:lnTo>
                  <a:pt x="123774" y="295300"/>
                </a:lnTo>
                <a:close/>
              </a:path>
              <a:path w="123825" h="409575">
                <a:moveTo>
                  <a:pt x="123774" y="152425"/>
                </a:moveTo>
                <a:lnTo>
                  <a:pt x="0" y="152425"/>
                </a:lnTo>
                <a:lnTo>
                  <a:pt x="0" y="266700"/>
                </a:lnTo>
                <a:lnTo>
                  <a:pt x="123774" y="266700"/>
                </a:lnTo>
                <a:lnTo>
                  <a:pt x="123774" y="152425"/>
                </a:lnTo>
                <a:close/>
              </a:path>
              <a:path w="123825" h="409575">
                <a:moveTo>
                  <a:pt x="123774" y="0"/>
                </a:moveTo>
                <a:lnTo>
                  <a:pt x="0" y="0"/>
                </a:lnTo>
                <a:lnTo>
                  <a:pt x="0" y="123825"/>
                </a:lnTo>
                <a:lnTo>
                  <a:pt x="123774" y="123825"/>
                </a:lnTo>
                <a:lnTo>
                  <a:pt x="123774" y="0"/>
                </a:lnTo>
                <a:close/>
              </a:path>
            </a:pathLst>
          </a:custGeom>
          <a:solidFill>
            <a:srgbClr val="D2EBD4"/>
          </a:solidFill>
        </p:spPr>
        <p:txBody>
          <a:bodyPr wrap="square" lIns="0" tIns="0" rIns="0" bIns="0" rtlCol="0"/>
          <a:lstStyle/>
          <a:p>
            <a:endParaRPr/>
          </a:p>
        </p:txBody>
      </p:sp>
      <p:sp>
        <p:nvSpPr>
          <p:cNvPr id="60" name="bg object 60"/>
          <p:cNvSpPr/>
          <p:nvPr/>
        </p:nvSpPr>
        <p:spPr>
          <a:xfrm>
            <a:off x="7972425" y="1047775"/>
            <a:ext cx="123825" cy="266700"/>
          </a:xfrm>
          <a:custGeom>
            <a:avLst/>
            <a:gdLst/>
            <a:ahLst/>
            <a:cxnLst/>
            <a:rect l="l" t="t" r="r" b="b"/>
            <a:pathLst>
              <a:path w="123825" h="266700">
                <a:moveTo>
                  <a:pt x="123774" y="152374"/>
                </a:moveTo>
                <a:lnTo>
                  <a:pt x="0" y="152374"/>
                </a:lnTo>
                <a:lnTo>
                  <a:pt x="0" y="266674"/>
                </a:lnTo>
                <a:lnTo>
                  <a:pt x="123774" y="266674"/>
                </a:lnTo>
                <a:lnTo>
                  <a:pt x="123774" y="152374"/>
                </a:lnTo>
                <a:close/>
              </a:path>
              <a:path w="123825" h="266700">
                <a:moveTo>
                  <a:pt x="123774" y="0"/>
                </a:moveTo>
                <a:lnTo>
                  <a:pt x="0" y="0"/>
                </a:lnTo>
                <a:lnTo>
                  <a:pt x="0" y="123799"/>
                </a:lnTo>
                <a:lnTo>
                  <a:pt x="123774" y="123799"/>
                </a:lnTo>
                <a:lnTo>
                  <a:pt x="123774" y="0"/>
                </a:lnTo>
                <a:close/>
              </a:path>
            </a:pathLst>
          </a:custGeom>
          <a:solidFill>
            <a:srgbClr val="D2EBD4"/>
          </a:solidFill>
        </p:spPr>
        <p:txBody>
          <a:bodyPr wrap="square" lIns="0" tIns="0" rIns="0" bIns="0" rtlCol="0"/>
          <a:lstStyle/>
          <a:p>
            <a:endParaRPr/>
          </a:p>
        </p:txBody>
      </p:sp>
      <p:sp>
        <p:nvSpPr>
          <p:cNvPr id="61" name="bg object 61"/>
          <p:cNvSpPr/>
          <p:nvPr/>
        </p:nvSpPr>
        <p:spPr>
          <a:xfrm>
            <a:off x="7972425" y="609625"/>
            <a:ext cx="123825" cy="123825"/>
          </a:xfrm>
          <a:custGeom>
            <a:avLst/>
            <a:gdLst/>
            <a:ahLst/>
            <a:cxnLst/>
            <a:rect l="l" t="t" r="r" b="b"/>
            <a:pathLst>
              <a:path w="123825" h="123825">
                <a:moveTo>
                  <a:pt x="123774" y="0"/>
                </a:moveTo>
                <a:lnTo>
                  <a:pt x="0" y="0"/>
                </a:lnTo>
                <a:lnTo>
                  <a:pt x="0" y="123799"/>
                </a:lnTo>
                <a:lnTo>
                  <a:pt x="123774" y="123799"/>
                </a:lnTo>
                <a:lnTo>
                  <a:pt x="123774" y="0"/>
                </a:lnTo>
                <a:close/>
              </a:path>
            </a:pathLst>
          </a:custGeom>
          <a:solidFill>
            <a:srgbClr val="D2EBD4"/>
          </a:solidFill>
        </p:spPr>
        <p:txBody>
          <a:bodyPr wrap="square" lIns="0" tIns="0" rIns="0" bIns="0" rtlCol="0"/>
          <a:lstStyle/>
          <a:p>
            <a:endParaRPr/>
          </a:p>
        </p:txBody>
      </p:sp>
      <p:sp>
        <p:nvSpPr>
          <p:cNvPr id="62" name="bg object 62"/>
          <p:cNvSpPr/>
          <p:nvPr/>
        </p:nvSpPr>
        <p:spPr>
          <a:xfrm>
            <a:off x="7972425" y="171449"/>
            <a:ext cx="123825" cy="266700"/>
          </a:xfrm>
          <a:custGeom>
            <a:avLst/>
            <a:gdLst/>
            <a:ahLst/>
            <a:cxnLst/>
            <a:rect l="l" t="t" r="r" b="b"/>
            <a:pathLst>
              <a:path w="123825" h="266700">
                <a:moveTo>
                  <a:pt x="123774" y="152450"/>
                </a:moveTo>
                <a:lnTo>
                  <a:pt x="0" y="152450"/>
                </a:lnTo>
                <a:lnTo>
                  <a:pt x="0" y="266700"/>
                </a:lnTo>
                <a:lnTo>
                  <a:pt x="123774" y="266700"/>
                </a:lnTo>
                <a:lnTo>
                  <a:pt x="123774" y="152450"/>
                </a:lnTo>
                <a:close/>
              </a:path>
              <a:path w="123825" h="266700">
                <a:moveTo>
                  <a:pt x="123774" y="0"/>
                </a:moveTo>
                <a:lnTo>
                  <a:pt x="0" y="0"/>
                </a:lnTo>
                <a:lnTo>
                  <a:pt x="0" y="123825"/>
                </a:lnTo>
                <a:lnTo>
                  <a:pt x="123774" y="123825"/>
                </a:lnTo>
                <a:lnTo>
                  <a:pt x="123774" y="0"/>
                </a:lnTo>
                <a:close/>
              </a:path>
            </a:pathLst>
          </a:custGeom>
          <a:solidFill>
            <a:srgbClr val="D2EBD4"/>
          </a:solidFill>
        </p:spPr>
        <p:txBody>
          <a:bodyPr wrap="square" lIns="0" tIns="0" rIns="0" bIns="0" rtlCol="0"/>
          <a:lstStyle/>
          <a:p>
            <a:endParaRPr/>
          </a:p>
        </p:txBody>
      </p:sp>
      <p:sp>
        <p:nvSpPr>
          <p:cNvPr id="63" name="bg object 63"/>
          <p:cNvSpPr/>
          <p:nvPr/>
        </p:nvSpPr>
        <p:spPr>
          <a:xfrm>
            <a:off x="7829550" y="4848225"/>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D2EBD4"/>
          </a:solidFill>
        </p:spPr>
        <p:txBody>
          <a:bodyPr wrap="square" lIns="0" tIns="0" rIns="0" bIns="0" rtlCol="0"/>
          <a:lstStyle/>
          <a:p>
            <a:endParaRPr/>
          </a:p>
        </p:txBody>
      </p:sp>
      <p:sp>
        <p:nvSpPr>
          <p:cNvPr id="64" name="bg object 64"/>
          <p:cNvSpPr/>
          <p:nvPr/>
        </p:nvSpPr>
        <p:spPr>
          <a:xfrm>
            <a:off x="7829550" y="3971950"/>
            <a:ext cx="114300" cy="123825"/>
          </a:xfrm>
          <a:custGeom>
            <a:avLst/>
            <a:gdLst/>
            <a:ahLst/>
            <a:cxnLst/>
            <a:rect l="l" t="t" r="r" b="b"/>
            <a:pathLst>
              <a:path w="114300" h="123825">
                <a:moveTo>
                  <a:pt x="114300" y="0"/>
                </a:moveTo>
                <a:lnTo>
                  <a:pt x="0" y="0"/>
                </a:lnTo>
                <a:lnTo>
                  <a:pt x="0" y="123799"/>
                </a:lnTo>
                <a:lnTo>
                  <a:pt x="114300" y="123799"/>
                </a:lnTo>
                <a:lnTo>
                  <a:pt x="114300" y="0"/>
                </a:lnTo>
                <a:close/>
              </a:path>
            </a:pathLst>
          </a:custGeom>
          <a:solidFill>
            <a:srgbClr val="D2EBD4"/>
          </a:solidFill>
        </p:spPr>
        <p:txBody>
          <a:bodyPr wrap="square" lIns="0" tIns="0" rIns="0" bIns="0" rtlCol="0"/>
          <a:lstStyle/>
          <a:p>
            <a:endParaRPr/>
          </a:p>
        </p:txBody>
      </p:sp>
      <p:sp>
        <p:nvSpPr>
          <p:cNvPr id="65" name="bg object 65"/>
          <p:cNvSpPr/>
          <p:nvPr/>
        </p:nvSpPr>
        <p:spPr>
          <a:xfrm>
            <a:off x="7829550" y="3248047"/>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D2EBD4"/>
          </a:solidFill>
        </p:spPr>
        <p:txBody>
          <a:bodyPr wrap="square" lIns="0" tIns="0" rIns="0" bIns="0" rtlCol="0"/>
          <a:lstStyle/>
          <a:p>
            <a:endParaRPr/>
          </a:p>
        </p:txBody>
      </p:sp>
      <p:sp>
        <p:nvSpPr>
          <p:cNvPr id="66" name="bg object 66"/>
          <p:cNvSpPr/>
          <p:nvPr/>
        </p:nvSpPr>
        <p:spPr>
          <a:xfrm>
            <a:off x="7829550" y="2514600"/>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D2EBD4"/>
          </a:solidFill>
        </p:spPr>
        <p:txBody>
          <a:bodyPr wrap="square" lIns="0" tIns="0" rIns="0" bIns="0" rtlCol="0"/>
          <a:lstStyle/>
          <a:p>
            <a:endParaRPr/>
          </a:p>
        </p:txBody>
      </p:sp>
      <p:sp>
        <p:nvSpPr>
          <p:cNvPr id="67" name="bg object 67"/>
          <p:cNvSpPr/>
          <p:nvPr/>
        </p:nvSpPr>
        <p:spPr>
          <a:xfrm>
            <a:off x="7829550" y="1638322"/>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D2EBD4"/>
          </a:solidFill>
        </p:spPr>
        <p:txBody>
          <a:bodyPr wrap="square" lIns="0" tIns="0" rIns="0" bIns="0" rtlCol="0"/>
          <a:lstStyle/>
          <a:p>
            <a:endParaRPr/>
          </a:p>
        </p:txBody>
      </p:sp>
      <p:sp>
        <p:nvSpPr>
          <p:cNvPr id="68" name="bg object 68"/>
          <p:cNvSpPr/>
          <p:nvPr/>
        </p:nvSpPr>
        <p:spPr>
          <a:xfrm>
            <a:off x="7829550" y="762025"/>
            <a:ext cx="114300" cy="257175"/>
          </a:xfrm>
          <a:custGeom>
            <a:avLst/>
            <a:gdLst/>
            <a:ahLst/>
            <a:cxnLst/>
            <a:rect l="l" t="t" r="r" b="b"/>
            <a:pathLst>
              <a:path w="114300" h="257175">
                <a:moveTo>
                  <a:pt x="114300" y="142875"/>
                </a:moveTo>
                <a:lnTo>
                  <a:pt x="0" y="142875"/>
                </a:lnTo>
                <a:lnTo>
                  <a:pt x="0" y="257149"/>
                </a:lnTo>
                <a:lnTo>
                  <a:pt x="114300" y="257149"/>
                </a:lnTo>
                <a:lnTo>
                  <a:pt x="114300" y="142875"/>
                </a:lnTo>
                <a:close/>
              </a:path>
              <a:path w="114300" h="257175">
                <a:moveTo>
                  <a:pt x="114300" y="0"/>
                </a:moveTo>
                <a:lnTo>
                  <a:pt x="0" y="0"/>
                </a:lnTo>
                <a:lnTo>
                  <a:pt x="0" y="114274"/>
                </a:lnTo>
                <a:lnTo>
                  <a:pt x="114300" y="114274"/>
                </a:lnTo>
                <a:lnTo>
                  <a:pt x="114300" y="0"/>
                </a:lnTo>
                <a:close/>
              </a:path>
            </a:pathLst>
          </a:custGeom>
          <a:solidFill>
            <a:srgbClr val="D2EBD4"/>
          </a:solidFill>
        </p:spPr>
        <p:txBody>
          <a:bodyPr wrap="square" lIns="0" tIns="0" rIns="0" bIns="0" rtlCol="0"/>
          <a:lstStyle/>
          <a:p>
            <a:endParaRPr/>
          </a:p>
        </p:txBody>
      </p:sp>
      <p:sp>
        <p:nvSpPr>
          <p:cNvPr id="69" name="bg object 69"/>
          <p:cNvSpPr/>
          <p:nvPr/>
        </p:nvSpPr>
        <p:spPr>
          <a:xfrm>
            <a:off x="7829550" y="171450"/>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D2EBD4"/>
          </a:solidFill>
        </p:spPr>
        <p:txBody>
          <a:bodyPr wrap="square" lIns="0" tIns="0" rIns="0" bIns="0" rtlCol="0"/>
          <a:lstStyle/>
          <a:p>
            <a:endParaRPr/>
          </a:p>
        </p:txBody>
      </p:sp>
      <p:sp>
        <p:nvSpPr>
          <p:cNvPr id="70" name="bg object 70"/>
          <p:cNvSpPr/>
          <p:nvPr/>
        </p:nvSpPr>
        <p:spPr>
          <a:xfrm>
            <a:off x="768667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D2EBD4"/>
          </a:solidFill>
        </p:spPr>
        <p:txBody>
          <a:bodyPr wrap="square" lIns="0" tIns="0" rIns="0" bIns="0" rtlCol="0"/>
          <a:lstStyle/>
          <a:p>
            <a:endParaRPr/>
          </a:p>
        </p:txBody>
      </p:sp>
      <p:sp>
        <p:nvSpPr>
          <p:cNvPr id="71" name="bg object 71"/>
          <p:cNvSpPr/>
          <p:nvPr/>
        </p:nvSpPr>
        <p:spPr>
          <a:xfrm>
            <a:off x="7686675"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D2EBD4"/>
          </a:solidFill>
        </p:spPr>
        <p:txBody>
          <a:bodyPr wrap="square" lIns="0" tIns="0" rIns="0" bIns="0" rtlCol="0"/>
          <a:lstStyle/>
          <a:p>
            <a:endParaRPr/>
          </a:p>
        </p:txBody>
      </p:sp>
      <p:sp>
        <p:nvSpPr>
          <p:cNvPr id="72" name="bg object 72"/>
          <p:cNvSpPr/>
          <p:nvPr/>
        </p:nvSpPr>
        <p:spPr>
          <a:xfrm>
            <a:off x="7686675" y="2657525"/>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D2EBD4"/>
          </a:solidFill>
        </p:spPr>
        <p:txBody>
          <a:bodyPr wrap="square" lIns="0" tIns="0" rIns="0" bIns="0" rtlCol="0"/>
          <a:lstStyle/>
          <a:p>
            <a:endParaRPr/>
          </a:p>
        </p:txBody>
      </p:sp>
      <p:sp>
        <p:nvSpPr>
          <p:cNvPr id="73" name="bg object 73"/>
          <p:cNvSpPr/>
          <p:nvPr/>
        </p:nvSpPr>
        <p:spPr>
          <a:xfrm>
            <a:off x="8705850"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80BEB7"/>
          </a:solidFill>
        </p:spPr>
        <p:txBody>
          <a:bodyPr wrap="square" lIns="0" tIns="0" rIns="0" bIns="0" rtlCol="0"/>
          <a:lstStyle/>
          <a:p>
            <a:endParaRPr/>
          </a:p>
        </p:txBody>
      </p:sp>
      <p:sp>
        <p:nvSpPr>
          <p:cNvPr id="74" name="bg object 74"/>
          <p:cNvSpPr/>
          <p:nvPr/>
        </p:nvSpPr>
        <p:spPr>
          <a:xfrm>
            <a:off x="8705850"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80BEB7"/>
          </a:solidFill>
        </p:spPr>
        <p:txBody>
          <a:bodyPr wrap="square" lIns="0" tIns="0" rIns="0" bIns="0" rtlCol="0"/>
          <a:lstStyle/>
          <a:p>
            <a:endParaRPr/>
          </a:p>
        </p:txBody>
      </p:sp>
      <p:sp>
        <p:nvSpPr>
          <p:cNvPr id="75" name="bg object 75"/>
          <p:cNvSpPr/>
          <p:nvPr/>
        </p:nvSpPr>
        <p:spPr>
          <a:xfrm>
            <a:off x="8705850"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80BEB7"/>
          </a:solidFill>
        </p:spPr>
        <p:txBody>
          <a:bodyPr wrap="square" lIns="0" tIns="0" rIns="0" bIns="0" rtlCol="0"/>
          <a:lstStyle/>
          <a:p>
            <a:endParaRPr/>
          </a:p>
        </p:txBody>
      </p:sp>
      <p:sp>
        <p:nvSpPr>
          <p:cNvPr id="76" name="bg object 76"/>
          <p:cNvSpPr/>
          <p:nvPr/>
        </p:nvSpPr>
        <p:spPr>
          <a:xfrm>
            <a:off x="8705850" y="120015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80BEB7"/>
          </a:solidFill>
        </p:spPr>
        <p:txBody>
          <a:bodyPr wrap="square" lIns="0" tIns="0" rIns="0" bIns="0" rtlCol="0"/>
          <a:lstStyle/>
          <a:p>
            <a:endParaRPr/>
          </a:p>
        </p:txBody>
      </p:sp>
      <p:sp>
        <p:nvSpPr>
          <p:cNvPr id="77" name="bg object 77"/>
          <p:cNvSpPr/>
          <p:nvPr/>
        </p:nvSpPr>
        <p:spPr>
          <a:xfrm>
            <a:off x="8562975"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80BEB7"/>
          </a:solidFill>
        </p:spPr>
        <p:txBody>
          <a:bodyPr wrap="square" lIns="0" tIns="0" rIns="0" bIns="0" rtlCol="0"/>
          <a:lstStyle/>
          <a:p>
            <a:endParaRPr/>
          </a:p>
        </p:txBody>
      </p:sp>
      <p:sp>
        <p:nvSpPr>
          <p:cNvPr id="78" name="bg object 78"/>
          <p:cNvSpPr/>
          <p:nvPr/>
        </p:nvSpPr>
        <p:spPr>
          <a:xfrm>
            <a:off x="856297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79" name="bg object 79"/>
          <p:cNvSpPr/>
          <p:nvPr/>
        </p:nvSpPr>
        <p:spPr>
          <a:xfrm>
            <a:off x="8562975" y="4267224"/>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80" name="bg object 80"/>
          <p:cNvSpPr/>
          <p:nvPr/>
        </p:nvSpPr>
        <p:spPr>
          <a:xfrm>
            <a:off x="8562975" y="3533775"/>
            <a:ext cx="114300" cy="266700"/>
          </a:xfrm>
          <a:custGeom>
            <a:avLst/>
            <a:gdLst/>
            <a:ahLst/>
            <a:cxnLst/>
            <a:rect l="l" t="t" r="r" b="b"/>
            <a:pathLst>
              <a:path w="114300" h="266700">
                <a:moveTo>
                  <a:pt x="114274" y="152450"/>
                </a:moveTo>
                <a:lnTo>
                  <a:pt x="0" y="152450"/>
                </a:lnTo>
                <a:lnTo>
                  <a:pt x="0" y="266700"/>
                </a:lnTo>
                <a:lnTo>
                  <a:pt x="114274" y="266700"/>
                </a:lnTo>
                <a:lnTo>
                  <a:pt x="114274" y="152450"/>
                </a:lnTo>
                <a:close/>
              </a:path>
              <a:path w="114300" h="266700">
                <a:moveTo>
                  <a:pt x="114274" y="0"/>
                </a:moveTo>
                <a:lnTo>
                  <a:pt x="0" y="0"/>
                </a:lnTo>
                <a:lnTo>
                  <a:pt x="0" y="123825"/>
                </a:lnTo>
                <a:lnTo>
                  <a:pt x="114274" y="123825"/>
                </a:lnTo>
                <a:lnTo>
                  <a:pt x="114274" y="0"/>
                </a:lnTo>
                <a:close/>
              </a:path>
            </a:pathLst>
          </a:custGeom>
          <a:solidFill>
            <a:srgbClr val="80BEB7"/>
          </a:solidFill>
        </p:spPr>
        <p:txBody>
          <a:bodyPr wrap="square" lIns="0" tIns="0" rIns="0" bIns="0" rtlCol="0"/>
          <a:lstStyle/>
          <a:p>
            <a:endParaRPr/>
          </a:p>
        </p:txBody>
      </p:sp>
      <p:sp>
        <p:nvSpPr>
          <p:cNvPr id="81" name="bg object 81"/>
          <p:cNvSpPr/>
          <p:nvPr/>
        </p:nvSpPr>
        <p:spPr>
          <a:xfrm>
            <a:off x="8562975" y="295277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80BEB7"/>
          </a:solidFill>
        </p:spPr>
        <p:txBody>
          <a:bodyPr wrap="square" lIns="0" tIns="0" rIns="0" bIns="0" rtlCol="0"/>
          <a:lstStyle/>
          <a:p>
            <a:endParaRPr/>
          </a:p>
        </p:txBody>
      </p:sp>
      <p:sp>
        <p:nvSpPr>
          <p:cNvPr id="82" name="bg object 82"/>
          <p:cNvSpPr/>
          <p:nvPr/>
        </p:nvSpPr>
        <p:spPr>
          <a:xfrm>
            <a:off x="8562975" y="2076475"/>
            <a:ext cx="114300" cy="409575"/>
          </a:xfrm>
          <a:custGeom>
            <a:avLst/>
            <a:gdLst/>
            <a:ahLst/>
            <a:cxnLst/>
            <a:rect l="l" t="t" r="r" b="b"/>
            <a:pathLst>
              <a:path w="114300" h="409575">
                <a:moveTo>
                  <a:pt x="114274" y="285775"/>
                </a:moveTo>
                <a:lnTo>
                  <a:pt x="0" y="285775"/>
                </a:lnTo>
                <a:lnTo>
                  <a:pt x="0" y="409549"/>
                </a:lnTo>
                <a:lnTo>
                  <a:pt x="114274" y="409549"/>
                </a:lnTo>
                <a:lnTo>
                  <a:pt x="114274" y="2857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80BEB7"/>
          </a:solidFill>
        </p:spPr>
        <p:txBody>
          <a:bodyPr wrap="square" lIns="0" tIns="0" rIns="0" bIns="0" rtlCol="0"/>
          <a:lstStyle/>
          <a:p>
            <a:endParaRPr/>
          </a:p>
        </p:txBody>
      </p:sp>
      <p:sp>
        <p:nvSpPr>
          <p:cNvPr id="83" name="bg object 83"/>
          <p:cNvSpPr/>
          <p:nvPr/>
        </p:nvSpPr>
        <p:spPr>
          <a:xfrm>
            <a:off x="8562975" y="1343075"/>
            <a:ext cx="114300" cy="266700"/>
          </a:xfrm>
          <a:custGeom>
            <a:avLst/>
            <a:gdLst/>
            <a:ahLst/>
            <a:cxnLst/>
            <a:rect l="l" t="t" r="r" b="b"/>
            <a:pathLst>
              <a:path w="114300" h="266700">
                <a:moveTo>
                  <a:pt x="114274" y="142824"/>
                </a:moveTo>
                <a:lnTo>
                  <a:pt x="0" y="142824"/>
                </a:lnTo>
                <a:lnTo>
                  <a:pt x="0" y="266649"/>
                </a:lnTo>
                <a:lnTo>
                  <a:pt x="114274" y="266649"/>
                </a:lnTo>
                <a:lnTo>
                  <a:pt x="114274" y="142824"/>
                </a:lnTo>
                <a:close/>
              </a:path>
              <a:path w="114300" h="266700">
                <a:moveTo>
                  <a:pt x="114274" y="0"/>
                </a:moveTo>
                <a:lnTo>
                  <a:pt x="0" y="0"/>
                </a:lnTo>
                <a:lnTo>
                  <a:pt x="0" y="114249"/>
                </a:lnTo>
                <a:lnTo>
                  <a:pt x="114274" y="114249"/>
                </a:lnTo>
                <a:lnTo>
                  <a:pt x="114274" y="0"/>
                </a:lnTo>
                <a:close/>
              </a:path>
            </a:pathLst>
          </a:custGeom>
          <a:solidFill>
            <a:srgbClr val="80BEB7"/>
          </a:solidFill>
        </p:spPr>
        <p:txBody>
          <a:bodyPr wrap="square" lIns="0" tIns="0" rIns="0" bIns="0" rtlCol="0"/>
          <a:lstStyle/>
          <a:p>
            <a:endParaRPr/>
          </a:p>
        </p:txBody>
      </p:sp>
      <p:sp>
        <p:nvSpPr>
          <p:cNvPr id="84" name="bg object 84"/>
          <p:cNvSpPr/>
          <p:nvPr/>
        </p:nvSpPr>
        <p:spPr>
          <a:xfrm>
            <a:off x="8562975" y="60962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80BEB7"/>
          </a:solidFill>
        </p:spPr>
        <p:txBody>
          <a:bodyPr wrap="square" lIns="0" tIns="0" rIns="0" bIns="0" rtlCol="0"/>
          <a:lstStyle/>
          <a:p>
            <a:endParaRPr/>
          </a:p>
        </p:txBody>
      </p:sp>
      <p:sp>
        <p:nvSpPr>
          <p:cNvPr id="85" name="bg object 85"/>
          <p:cNvSpPr/>
          <p:nvPr/>
        </p:nvSpPr>
        <p:spPr>
          <a:xfrm>
            <a:off x="8562975" y="323896"/>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80BEB7"/>
          </a:solidFill>
        </p:spPr>
        <p:txBody>
          <a:bodyPr wrap="square" lIns="0" tIns="0" rIns="0" bIns="0" rtlCol="0"/>
          <a:lstStyle/>
          <a:p>
            <a:endParaRPr/>
          </a:p>
        </p:txBody>
      </p:sp>
      <p:sp>
        <p:nvSpPr>
          <p:cNvPr id="86" name="bg object 86"/>
          <p:cNvSpPr/>
          <p:nvPr/>
        </p:nvSpPr>
        <p:spPr>
          <a:xfrm>
            <a:off x="8410575" y="500064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80BEB7"/>
          </a:solidFill>
        </p:spPr>
        <p:txBody>
          <a:bodyPr wrap="square" lIns="0" tIns="0" rIns="0" bIns="0" rtlCol="0"/>
          <a:lstStyle/>
          <a:p>
            <a:endParaRPr/>
          </a:p>
        </p:txBody>
      </p:sp>
      <p:sp>
        <p:nvSpPr>
          <p:cNvPr id="87" name="bg object 87"/>
          <p:cNvSpPr/>
          <p:nvPr/>
        </p:nvSpPr>
        <p:spPr>
          <a:xfrm>
            <a:off x="8410575" y="470537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80BEB7"/>
          </a:solidFill>
        </p:spPr>
        <p:txBody>
          <a:bodyPr wrap="square" lIns="0" tIns="0" rIns="0" bIns="0" rtlCol="0"/>
          <a:lstStyle/>
          <a:p>
            <a:endParaRPr/>
          </a:p>
        </p:txBody>
      </p:sp>
      <p:sp>
        <p:nvSpPr>
          <p:cNvPr id="88" name="bg object 88"/>
          <p:cNvSpPr/>
          <p:nvPr/>
        </p:nvSpPr>
        <p:spPr>
          <a:xfrm>
            <a:off x="8410575" y="4267225"/>
            <a:ext cx="123825" cy="266700"/>
          </a:xfrm>
          <a:custGeom>
            <a:avLst/>
            <a:gdLst/>
            <a:ahLst/>
            <a:cxnLst/>
            <a:rect l="l" t="t" r="r" b="b"/>
            <a:pathLst>
              <a:path w="123825" h="266700">
                <a:moveTo>
                  <a:pt x="123799" y="142849"/>
                </a:moveTo>
                <a:lnTo>
                  <a:pt x="0" y="142849"/>
                </a:lnTo>
                <a:lnTo>
                  <a:pt x="0" y="266649"/>
                </a:lnTo>
                <a:lnTo>
                  <a:pt x="123799" y="266649"/>
                </a:lnTo>
                <a:lnTo>
                  <a:pt x="123799" y="142849"/>
                </a:lnTo>
                <a:close/>
              </a:path>
              <a:path w="123825" h="266700">
                <a:moveTo>
                  <a:pt x="123799" y="0"/>
                </a:moveTo>
                <a:lnTo>
                  <a:pt x="0" y="0"/>
                </a:lnTo>
                <a:lnTo>
                  <a:pt x="0" y="114274"/>
                </a:lnTo>
                <a:lnTo>
                  <a:pt x="123799" y="114274"/>
                </a:lnTo>
                <a:lnTo>
                  <a:pt x="123799" y="0"/>
                </a:lnTo>
                <a:close/>
              </a:path>
            </a:pathLst>
          </a:custGeom>
          <a:solidFill>
            <a:srgbClr val="80BEB7"/>
          </a:solidFill>
        </p:spPr>
        <p:txBody>
          <a:bodyPr wrap="square" lIns="0" tIns="0" rIns="0" bIns="0" rtlCol="0"/>
          <a:lstStyle/>
          <a:p>
            <a:endParaRPr/>
          </a:p>
        </p:txBody>
      </p:sp>
      <p:sp>
        <p:nvSpPr>
          <p:cNvPr id="89" name="bg object 89"/>
          <p:cNvSpPr/>
          <p:nvPr/>
        </p:nvSpPr>
        <p:spPr>
          <a:xfrm>
            <a:off x="8410575" y="368622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80BEB7"/>
          </a:solidFill>
        </p:spPr>
        <p:txBody>
          <a:bodyPr wrap="square" lIns="0" tIns="0" rIns="0" bIns="0" rtlCol="0"/>
          <a:lstStyle/>
          <a:p>
            <a:endParaRPr/>
          </a:p>
        </p:txBody>
      </p:sp>
      <p:sp>
        <p:nvSpPr>
          <p:cNvPr id="90" name="bg object 90"/>
          <p:cNvSpPr/>
          <p:nvPr/>
        </p:nvSpPr>
        <p:spPr>
          <a:xfrm>
            <a:off x="8410575" y="2809900"/>
            <a:ext cx="123825" cy="409575"/>
          </a:xfrm>
          <a:custGeom>
            <a:avLst/>
            <a:gdLst/>
            <a:ahLst/>
            <a:cxnLst/>
            <a:rect l="l" t="t" r="r" b="b"/>
            <a:pathLst>
              <a:path w="123825" h="409575">
                <a:moveTo>
                  <a:pt x="123799" y="285750"/>
                </a:moveTo>
                <a:lnTo>
                  <a:pt x="0" y="285750"/>
                </a:lnTo>
                <a:lnTo>
                  <a:pt x="0" y="409549"/>
                </a:lnTo>
                <a:lnTo>
                  <a:pt x="123799" y="409549"/>
                </a:lnTo>
                <a:lnTo>
                  <a:pt x="123799" y="285750"/>
                </a:lnTo>
                <a:close/>
              </a:path>
              <a:path w="123825" h="409575">
                <a:moveTo>
                  <a:pt x="123799" y="142875"/>
                </a:moveTo>
                <a:lnTo>
                  <a:pt x="0" y="142875"/>
                </a:lnTo>
                <a:lnTo>
                  <a:pt x="0" y="257149"/>
                </a:lnTo>
                <a:lnTo>
                  <a:pt x="123799" y="257149"/>
                </a:lnTo>
                <a:lnTo>
                  <a:pt x="123799" y="142875"/>
                </a:lnTo>
                <a:close/>
              </a:path>
              <a:path w="123825" h="409575">
                <a:moveTo>
                  <a:pt x="123799" y="0"/>
                </a:moveTo>
                <a:lnTo>
                  <a:pt x="0" y="0"/>
                </a:lnTo>
                <a:lnTo>
                  <a:pt x="0" y="114274"/>
                </a:lnTo>
                <a:lnTo>
                  <a:pt x="123799" y="114274"/>
                </a:lnTo>
                <a:lnTo>
                  <a:pt x="123799" y="0"/>
                </a:lnTo>
                <a:close/>
              </a:path>
            </a:pathLst>
          </a:custGeom>
          <a:solidFill>
            <a:srgbClr val="80BEB7"/>
          </a:solidFill>
        </p:spPr>
        <p:txBody>
          <a:bodyPr wrap="square" lIns="0" tIns="0" rIns="0" bIns="0" rtlCol="0"/>
          <a:lstStyle/>
          <a:p>
            <a:endParaRPr/>
          </a:p>
        </p:txBody>
      </p:sp>
      <p:sp>
        <p:nvSpPr>
          <p:cNvPr id="91" name="bg object 91"/>
          <p:cNvSpPr/>
          <p:nvPr/>
        </p:nvSpPr>
        <p:spPr>
          <a:xfrm>
            <a:off x="8410575" y="1924075"/>
            <a:ext cx="123825" cy="123825"/>
          </a:xfrm>
          <a:custGeom>
            <a:avLst/>
            <a:gdLst/>
            <a:ahLst/>
            <a:cxnLst/>
            <a:rect l="l" t="t" r="r" b="b"/>
            <a:pathLst>
              <a:path w="123825" h="123825">
                <a:moveTo>
                  <a:pt x="123799" y="0"/>
                </a:moveTo>
                <a:lnTo>
                  <a:pt x="0" y="0"/>
                </a:lnTo>
                <a:lnTo>
                  <a:pt x="0" y="123799"/>
                </a:lnTo>
                <a:lnTo>
                  <a:pt x="123799" y="123799"/>
                </a:lnTo>
                <a:lnTo>
                  <a:pt x="123799" y="0"/>
                </a:lnTo>
                <a:close/>
              </a:path>
            </a:pathLst>
          </a:custGeom>
          <a:solidFill>
            <a:srgbClr val="80BEB7"/>
          </a:solidFill>
        </p:spPr>
        <p:txBody>
          <a:bodyPr wrap="square" lIns="0" tIns="0" rIns="0" bIns="0" rtlCol="0"/>
          <a:lstStyle/>
          <a:p>
            <a:endParaRPr/>
          </a:p>
        </p:txBody>
      </p:sp>
      <p:sp>
        <p:nvSpPr>
          <p:cNvPr id="92" name="bg object 92"/>
          <p:cNvSpPr/>
          <p:nvPr/>
        </p:nvSpPr>
        <p:spPr>
          <a:xfrm>
            <a:off x="8410575" y="1200150"/>
            <a:ext cx="123825" cy="114300"/>
          </a:xfrm>
          <a:custGeom>
            <a:avLst/>
            <a:gdLst/>
            <a:ahLst/>
            <a:cxnLst/>
            <a:rect l="l" t="t" r="r" b="b"/>
            <a:pathLst>
              <a:path w="123825" h="114300">
                <a:moveTo>
                  <a:pt x="123799" y="0"/>
                </a:moveTo>
                <a:lnTo>
                  <a:pt x="0" y="0"/>
                </a:lnTo>
                <a:lnTo>
                  <a:pt x="0" y="114300"/>
                </a:lnTo>
                <a:lnTo>
                  <a:pt x="123799" y="114300"/>
                </a:lnTo>
                <a:lnTo>
                  <a:pt x="123799" y="0"/>
                </a:lnTo>
                <a:close/>
              </a:path>
            </a:pathLst>
          </a:custGeom>
          <a:solidFill>
            <a:srgbClr val="80BEB7"/>
          </a:solidFill>
        </p:spPr>
        <p:txBody>
          <a:bodyPr wrap="square" lIns="0" tIns="0" rIns="0" bIns="0" rtlCol="0"/>
          <a:lstStyle/>
          <a:p>
            <a:endParaRPr/>
          </a:p>
        </p:txBody>
      </p:sp>
      <p:sp>
        <p:nvSpPr>
          <p:cNvPr id="93" name="bg object 93"/>
          <p:cNvSpPr/>
          <p:nvPr/>
        </p:nvSpPr>
        <p:spPr>
          <a:xfrm>
            <a:off x="8410575" y="609625"/>
            <a:ext cx="123825" cy="266700"/>
          </a:xfrm>
          <a:custGeom>
            <a:avLst/>
            <a:gdLst/>
            <a:ahLst/>
            <a:cxnLst/>
            <a:rect l="l" t="t" r="r" b="b"/>
            <a:pathLst>
              <a:path w="123825" h="266700">
                <a:moveTo>
                  <a:pt x="123799" y="152400"/>
                </a:moveTo>
                <a:lnTo>
                  <a:pt x="0" y="152400"/>
                </a:lnTo>
                <a:lnTo>
                  <a:pt x="0" y="266674"/>
                </a:lnTo>
                <a:lnTo>
                  <a:pt x="123799" y="266674"/>
                </a:lnTo>
                <a:lnTo>
                  <a:pt x="123799" y="152400"/>
                </a:lnTo>
                <a:close/>
              </a:path>
              <a:path w="123825" h="266700">
                <a:moveTo>
                  <a:pt x="123799" y="0"/>
                </a:moveTo>
                <a:lnTo>
                  <a:pt x="0" y="0"/>
                </a:lnTo>
                <a:lnTo>
                  <a:pt x="0" y="123799"/>
                </a:lnTo>
                <a:lnTo>
                  <a:pt x="123799" y="123799"/>
                </a:lnTo>
                <a:lnTo>
                  <a:pt x="123799" y="0"/>
                </a:lnTo>
                <a:close/>
              </a:path>
            </a:pathLst>
          </a:custGeom>
          <a:solidFill>
            <a:srgbClr val="80BEB7"/>
          </a:solidFill>
        </p:spPr>
        <p:txBody>
          <a:bodyPr wrap="square" lIns="0" tIns="0" rIns="0" bIns="0" rtlCol="0"/>
          <a:lstStyle/>
          <a:p>
            <a:endParaRPr/>
          </a:p>
        </p:txBody>
      </p:sp>
      <p:sp>
        <p:nvSpPr>
          <p:cNvPr id="94" name="bg object 94"/>
          <p:cNvSpPr/>
          <p:nvPr/>
        </p:nvSpPr>
        <p:spPr>
          <a:xfrm>
            <a:off x="8410575" y="2859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80BEB7"/>
          </a:solidFill>
        </p:spPr>
        <p:txBody>
          <a:bodyPr wrap="square" lIns="0" tIns="0" rIns="0" bIns="0" rtlCol="0"/>
          <a:lstStyle/>
          <a:p>
            <a:endParaRPr/>
          </a:p>
        </p:txBody>
      </p:sp>
      <p:sp>
        <p:nvSpPr>
          <p:cNvPr id="95" name="bg object 95"/>
          <p:cNvSpPr/>
          <p:nvPr/>
        </p:nvSpPr>
        <p:spPr>
          <a:xfrm>
            <a:off x="8267700" y="4848225"/>
            <a:ext cx="114300" cy="266700"/>
          </a:xfrm>
          <a:custGeom>
            <a:avLst/>
            <a:gdLst/>
            <a:ahLst/>
            <a:cxnLst/>
            <a:rect l="l" t="t" r="r" b="b"/>
            <a:pathLst>
              <a:path w="114300" h="266700">
                <a:moveTo>
                  <a:pt x="114274" y="152425"/>
                </a:moveTo>
                <a:lnTo>
                  <a:pt x="0" y="152425"/>
                </a:lnTo>
                <a:lnTo>
                  <a:pt x="0" y="266700"/>
                </a:lnTo>
                <a:lnTo>
                  <a:pt x="114274" y="266700"/>
                </a:lnTo>
                <a:lnTo>
                  <a:pt x="114274" y="152425"/>
                </a:lnTo>
                <a:close/>
              </a:path>
              <a:path w="114300" h="266700">
                <a:moveTo>
                  <a:pt x="114274" y="0"/>
                </a:moveTo>
                <a:lnTo>
                  <a:pt x="0" y="0"/>
                </a:lnTo>
                <a:lnTo>
                  <a:pt x="0" y="123825"/>
                </a:lnTo>
                <a:lnTo>
                  <a:pt x="114274" y="123825"/>
                </a:lnTo>
                <a:lnTo>
                  <a:pt x="114274" y="0"/>
                </a:lnTo>
                <a:close/>
              </a:path>
            </a:pathLst>
          </a:custGeom>
          <a:solidFill>
            <a:srgbClr val="80BEB7"/>
          </a:solidFill>
        </p:spPr>
        <p:txBody>
          <a:bodyPr wrap="square" lIns="0" tIns="0" rIns="0" bIns="0" rtlCol="0"/>
          <a:lstStyle/>
          <a:p>
            <a:endParaRPr/>
          </a:p>
        </p:txBody>
      </p:sp>
      <p:sp>
        <p:nvSpPr>
          <p:cNvPr id="96" name="bg object 96"/>
          <p:cNvSpPr/>
          <p:nvPr/>
        </p:nvSpPr>
        <p:spPr>
          <a:xfrm>
            <a:off x="8267700" y="441007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80BEB7"/>
          </a:solidFill>
        </p:spPr>
        <p:txBody>
          <a:bodyPr wrap="square" lIns="0" tIns="0" rIns="0" bIns="0" rtlCol="0"/>
          <a:lstStyle/>
          <a:p>
            <a:endParaRPr/>
          </a:p>
        </p:txBody>
      </p:sp>
      <p:sp>
        <p:nvSpPr>
          <p:cNvPr id="97" name="bg object 97"/>
          <p:cNvSpPr/>
          <p:nvPr/>
        </p:nvSpPr>
        <p:spPr>
          <a:xfrm>
            <a:off x="8267700" y="4124323"/>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98" name="bg object 98"/>
          <p:cNvSpPr/>
          <p:nvPr/>
        </p:nvSpPr>
        <p:spPr>
          <a:xfrm>
            <a:off x="8267700" y="3248050"/>
            <a:ext cx="114300" cy="257175"/>
          </a:xfrm>
          <a:custGeom>
            <a:avLst/>
            <a:gdLst/>
            <a:ahLst/>
            <a:cxnLst/>
            <a:rect l="l" t="t" r="r" b="b"/>
            <a:pathLst>
              <a:path w="114300" h="257175">
                <a:moveTo>
                  <a:pt x="114274" y="142875"/>
                </a:moveTo>
                <a:lnTo>
                  <a:pt x="0" y="142875"/>
                </a:lnTo>
                <a:lnTo>
                  <a:pt x="0" y="257149"/>
                </a:lnTo>
                <a:lnTo>
                  <a:pt x="114274" y="257149"/>
                </a:lnTo>
                <a:lnTo>
                  <a:pt x="114274" y="142875"/>
                </a:lnTo>
                <a:close/>
              </a:path>
              <a:path w="114300" h="257175">
                <a:moveTo>
                  <a:pt x="114274" y="0"/>
                </a:moveTo>
                <a:lnTo>
                  <a:pt x="0" y="0"/>
                </a:lnTo>
                <a:lnTo>
                  <a:pt x="0" y="114274"/>
                </a:lnTo>
                <a:lnTo>
                  <a:pt x="114274" y="114274"/>
                </a:lnTo>
                <a:lnTo>
                  <a:pt x="114274" y="0"/>
                </a:lnTo>
                <a:close/>
              </a:path>
            </a:pathLst>
          </a:custGeom>
          <a:solidFill>
            <a:srgbClr val="80BEB7"/>
          </a:solidFill>
        </p:spPr>
        <p:txBody>
          <a:bodyPr wrap="square" lIns="0" tIns="0" rIns="0" bIns="0" rtlCol="0"/>
          <a:lstStyle/>
          <a:p>
            <a:endParaRPr/>
          </a:p>
        </p:txBody>
      </p:sp>
      <p:sp>
        <p:nvSpPr>
          <p:cNvPr id="99" name="bg object 99"/>
          <p:cNvSpPr/>
          <p:nvPr/>
        </p:nvSpPr>
        <p:spPr>
          <a:xfrm>
            <a:off x="8267700"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80BEB7"/>
          </a:solidFill>
        </p:spPr>
        <p:txBody>
          <a:bodyPr wrap="square" lIns="0" tIns="0" rIns="0" bIns="0" rtlCol="0"/>
          <a:lstStyle/>
          <a:p>
            <a:endParaRPr/>
          </a:p>
        </p:txBody>
      </p:sp>
      <p:sp>
        <p:nvSpPr>
          <p:cNvPr id="100" name="bg object 100"/>
          <p:cNvSpPr/>
          <p:nvPr/>
        </p:nvSpPr>
        <p:spPr>
          <a:xfrm>
            <a:off x="8267700" y="13430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80BEB7"/>
          </a:solidFill>
        </p:spPr>
        <p:txBody>
          <a:bodyPr wrap="square" lIns="0" tIns="0" rIns="0" bIns="0" rtlCol="0"/>
          <a:lstStyle/>
          <a:p>
            <a:endParaRPr/>
          </a:p>
        </p:txBody>
      </p:sp>
      <p:sp>
        <p:nvSpPr>
          <p:cNvPr id="101" name="bg object 101"/>
          <p:cNvSpPr/>
          <p:nvPr/>
        </p:nvSpPr>
        <p:spPr>
          <a:xfrm>
            <a:off x="8124825" y="50006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102" name="bg object 102"/>
          <p:cNvSpPr/>
          <p:nvPr/>
        </p:nvSpPr>
        <p:spPr>
          <a:xfrm>
            <a:off x="812482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103" name="bg object 103"/>
          <p:cNvSpPr/>
          <p:nvPr/>
        </p:nvSpPr>
        <p:spPr>
          <a:xfrm>
            <a:off x="8124825"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80BEB7"/>
          </a:solidFill>
        </p:spPr>
        <p:txBody>
          <a:bodyPr wrap="square" lIns="0" tIns="0" rIns="0" bIns="0" rtlCol="0"/>
          <a:lstStyle/>
          <a:p>
            <a:endParaRPr/>
          </a:p>
        </p:txBody>
      </p:sp>
      <p:sp>
        <p:nvSpPr>
          <p:cNvPr id="104" name="bg object 104"/>
          <p:cNvSpPr/>
          <p:nvPr/>
        </p:nvSpPr>
        <p:spPr>
          <a:xfrm>
            <a:off x="8124825" y="20764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80BEB7"/>
          </a:solidFill>
        </p:spPr>
        <p:txBody>
          <a:bodyPr wrap="square" lIns="0" tIns="0" rIns="0" bIns="0" rtlCol="0"/>
          <a:lstStyle/>
          <a:p>
            <a:endParaRPr/>
          </a:p>
        </p:txBody>
      </p:sp>
      <p:sp>
        <p:nvSpPr>
          <p:cNvPr id="105" name="bg object 105"/>
          <p:cNvSpPr/>
          <p:nvPr/>
        </p:nvSpPr>
        <p:spPr>
          <a:xfrm>
            <a:off x="8124825"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80BEB7"/>
          </a:solidFill>
        </p:spPr>
        <p:txBody>
          <a:bodyPr wrap="square" lIns="0" tIns="0" rIns="0" bIns="0" rtlCol="0"/>
          <a:lstStyle/>
          <a:p>
            <a:endParaRPr/>
          </a:p>
        </p:txBody>
      </p:sp>
      <p:sp>
        <p:nvSpPr>
          <p:cNvPr id="106" name="bg object 106"/>
          <p:cNvSpPr/>
          <p:nvPr/>
        </p:nvSpPr>
        <p:spPr>
          <a:xfrm>
            <a:off x="7972425" y="382905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80BEB7"/>
          </a:solidFill>
        </p:spPr>
        <p:txBody>
          <a:bodyPr wrap="square" lIns="0" tIns="0" rIns="0" bIns="0" rtlCol="0"/>
          <a:lstStyle/>
          <a:p>
            <a:endParaRPr/>
          </a:p>
        </p:txBody>
      </p:sp>
      <p:sp>
        <p:nvSpPr>
          <p:cNvPr id="107" name="bg object 107"/>
          <p:cNvSpPr/>
          <p:nvPr/>
        </p:nvSpPr>
        <p:spPr>
          <a:xfrm>
            <a:off x="7972425" y="2657525"/>
            <a:ext cx="123825" cy="123825"/>
          </a:xfrm>
          <a:custGeom>
            <a:avLst/>
            <a:gdLst/>
            <a:ahLst/>
            <a:cxnLst/>
            <a:rect l="l" t="t" r="r" b="b"/>
            <a:pathLst>
              <a:path w="123825" h="123825">
                <a:moveTo>
                  <a:pt x="123774" y="0"/>
                </a:moveTo>
                <a:lnTo>
                  <a:pt x="0" y="0"/>
                </a:lnTo>
                <a:lnTo>
                  <a:pt x="0" y="123774"/>
                </a:lnTo>
                <a:lnTo>
                  <a:pt x="123774" y="123774"/>
                </a:lnTo>
                <a:lnTo>
                  <a:pt x="123774" y="0"/>
                </a:lnTo>
                <a:close/>
              </a:path>
            </a:pathLst>
          </a:custGeom>
          <a:solidFill>
            <a:srgbClr val="80BEB7"/>
          </a:solidFill>
        </p:spPr>
        <p:txBody>
          <a:bodyPr wrap="square" lIns="0" tIns="0" rIns="0" bIns="0" rtlCol="0"/>
          <a:lstStyle/>
          <a:p>
            <a:endParaRPr/>
          </a:p>
        </p:txBody>
      </p:sp>
      <p:sp>
        <p:nvSpPr>
          <p:cNvPr id="108" name="bg object 108"/>
          <p:cNvSpPr/>
          <p:nvPr/>
        </p:nvSpPr>
        <p:spPr>
          <a:xfrm>
            <a:off x="7686675" y="4667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80BEB7"/>
          </a:solidFill>
        </p:spPr>
        <p:txBody>
          <a:bodyPr wrap="square" lIns="0" tIns="0" rIns="0" bIns="0" rtlCol="0"/>
          <a:lstStyle/>
          <a:p>
            <a:endParaRPr/>
          </a:p>
        </p:txBody>
      </p:sp>
      <p:sp>
        <p:nvSpPr>
          <p:cNvPr id="2" name="Holder 2"/>
          <p:cNvSpPr>
            <a:spLocks noGrp="1"/>
          </p:cNvSpPr>
          <p:nvPr>
            <p:ph type="title"/>
          </p:nvPr>
        </p:nvSpPr>
        <p:spPr>
          <a:xfrm>
            <a:off x="1307211" y="1105788"/>
            <a:ext cx="3091815" cy="575310"/>
          </a:xfrm>
          <a:prstGeom prst="rect">
            <a:avLst/>
          </a:prstGeom>
        </p:spPr>
        <p:txBody>
          <a:bodyPr wrap="square" lIns="0" tIns="0" rIns="0" bIns="0">
            <a:spAutoFit/>
          </a:bodyPr>
          <a:lstStyle>
            <a:lvl1pPr>
              <a:defRPr sz="3600" b="1" i="0">
                <a:solidFill>
                  <a:schemeClr val="bg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307211" y="1668716"/>
            <a:ext cx="4885055" cy="2771775"/>
          </a:xfrm>
          <a:prstGeom prst="rect">
            <a:avLst/>
          </a:prstGeom>
        </p:spPr>
        <p:txBody>
          <a:bodyPr wrap="square" lIns="0" tIns="0" rIns="0" bIns="0">
            <a:spAutoFit/>
          </a:bodyPr>
          <a:lstStyle>
            <a:lvl1pPr>
              <a:defRPr sz="1800" b="0" i="0">
                <a:solidFill>
                  <a:schemeClr val="bg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a:xfrm>
            <a:off x="145097" y="4817748"/>
            <a:ext cx="181610" cy="218439"/>
          </a:xfrm>
          <a:prstGeom prst="rect">
            <a:avLst/>
          </a:prstGeom>
        </p:spPr>
        <p:txBody>
          <a:bodyPr wrap="square" lIns="0" tIns="0" rIns="0" bIns="0">
            <a:spAutoFit/>
          </a:bodyPr>
          <a:lstStyle>
            <a:lvl1pPr>
              <a:defRPr sz="1200" b="1" i="0">
                <a:solidFill>
                  <a:srgbClr val="0A86A0"/>
                </a:solidFill>
                <a:latin typeface="Tahoma" panose="020B0604030504040204"/>
                <a:cs typeface="Tahoma" panose="020B0604030504040204"/>
              </a:defRPr>
            </a:lvl1pPr>
          </a:lstStyle>
          <a:p>
            <a:pPr marL="38100">
              <a:lnSpc>
                <a:spcPct val="100000"/>
              </a:lnSpc>
              <a:spcBef>
                <a:spcPts val="135"/>
              </a:spcBef>
            </a:pPr>
            <a:fld id="{81D60167-4931-47E6-BA6A-407CBD079E47}" type="slidenum">
              <a:rPr spc="-515" dirty="0"/>
              <a:t>‹#›</a:t>
            </a:fld>
            <a:endParaRPr spc="-51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icrosoft%20Edge.lnk" TargetMode="External"/><Relationship Id="rId2" Type="http://schemas.openxmlformats.org/officeDocument/2006/relationships/hyperlink" Target="https://doi.org/10.1109/ICCE-Asia49877.2020.927729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3A54"/>
          </a:solidFill>
        </p:spPr>
        <p:txBody>
          <a:bodyPr wrap="square" lIns="0" tIns="0" rIns="0" bIns="0" rtlCol="0"/>
          <a:lstStyle/>
          <a:p>
            <a:endParaRPr/>
          </a:p>
        </p:txBody>
      </p:sp>
      <p:grpSp>
        <p:nvGrpSpPr>
          <p:cNvPr id="3" name="object 3"/>
          <p:cNvGrpSpPr/>
          <p:nvPr/>
        </p:nvGrpSpPr>
        <p:grpSpPr>
          <a:xfrm>
            <a:off x="7534275" y="28599"/>
            <a:ext cx="1581150" cy="5086350"/>
            <a:chOff x="7534275" y="28599"/>
            <a:chExt cx="1581150" cy="5086350"/>
          </a:xfrm>
        </p:grpSpPr>
        <p:sp>
          <p:nvSpPr>
            <p:cNvPr id="4" name="object 4"/>
            <p:cNvSpPr/>
            <p:nvPr/>
          </p:nvSpPr>
          <p:spPr>
            <a:xfrm>
              <a:off x="8705850" y="28600"/>
              <a:ext cx="409575" cy="5086350"/>
            </a:xfrm>
            <a:custGeom>
              <a:avLst/>
              <a:gdLst/>
              <a:ahLst/>
              <a:cxnLst/>
              <a:rect l="l" t="t" r="r" b="b"/>
              <a:pathLst>
                <a:path w="409575" h="5086350">
                  <a:moveTo>
                    <a:pt x="114249" y="4972050"/>
                  </a:moveTo>
                  <a:lnTo>
                    <a:pt x="0" y="4972050"/>
                  </a:lnTo>
                  <a:lnTo>
                    <a:pt x="0" y="5086324"/>
                  </a:lnTo>
                  <a:lnTo>
                    <a:pt x="114249" y="5086324"/>
                  </a:lnTo>
                  <a:lnTo>
                    <a:pt x="114249" y="4972050"/>
                  </a:lnTo>
                  <a:close/>
                </a:path>
                <a:path w="409575" h="5086350">
                  <a:moveTo>
                    <a:pt x="114249" y="4676775"/>
                  </a:moveTo>
                  <a:lnTo>
                    <a:pt x="0" y="4676775"/>
                  </a:lnTo>
                  <a:lnTo>
                    <a:pt x="0" y="4791024"/>
                  </a:lnTo>
                  <a:lnTo>
                    <a:pt x="114249" y="4791024"/>
                  </a:lnTo>
                  <a:lnTo>
                    <a:pt x="114249" y="4676775"/>
                  </a:lnTo>
                  <a:close/>
                </a:path>
                <a:path w="409575" h="5086350">
                  <a:moveTo>
                    <a:pt x="114249" y="4238625"/>
                  </a:moveTo>
                  <a:lnTo>
                    <a:pt x="0" y="4238625"/>
                  </a:lnTo>
                  <a:lnTo>
                    <a:pt x="0" y="4352899"/>
                  </a:lnTo>
                  <a:lnTo>
                    <a:pt x="114249" y="4352899"/>
                  </a:lnTo>
                  <a:lnTo>
                    <a:pt x="114249" y="4238625"/>
                  </a:lnTo>
                  <a:close/>
                </a:path>
                <a:path w="409575" h="5086350">
                  <a:moveTo>
                    <a:pt x="114249" y="4095724"/>
                  </a:moveTo>
                  <a:lnTo>
                    <a:pt x="0" y="4095724"/>
                  </a:lnTo>
                  <a:lnTo>
                    <a:pt x="0" y="4209999"/>
                  </a:lnTo>
                  <a:lnTo>
                    <a:pt x="114249" y="4209999"/>
                  </a:lnTo>
                  <a:lnTo>
                    <a:pt x="114249" y="4095724"/>
                  </a:lnTo>
                  <a:close/>
                </a:path>
                <a:path w="409575" h="5086350">
                  <a:moveTo>
                    <a:pt x="114249" y="3800449"/>
                  </a:moveTo>
                  <a:lnTo>
                    <a:pt x="0" y="3800449"/>
                  </a:lnTo>
                  <a:lnTo>
                    <a:pt x="0" y="3914749"/>
                  </a:lnTo>
                  <a:lnTo>
                    <a:pt x="114249" y="3914749"/>
                  </a:lnTo>
                  <a:lnTo>
                    <a:pt x="114249" y="3800449"/>
                  </a:lnTo>
                  <a:close/>
                </a:path>
                <a:path w="409575" h="5086350">
                  <a:moveTo>
                    <a:pt x="114249" y="3657625"/>
                  </a:moveTo>
                  <a:lnTo>
                    <a:pt x="0" y="3657625"/>
                  </a:lnTo>
                  <a:lnTo>
                    <a:pt x="0" y="3771874"/>
                  </a:lnTo>
                  <a:lnTo>
                    <a:pt x="114249" y="3771874"/>
                  </a:lnTo>
                  <a:lnTo>
                    <a:pt x="114249" y="3657625"/>
                  </a:lnTo>
                  <a:close/>
                </a:path>
                <a:path w="409575" h="5086350">
                  <a:moveTo>
                    <a:pt x="114249" y="3067050"/>
                  </a:moveTo>
                  <a:lnTo>
                    <a:pt x="0" y="3067050"/>
                  </a:lnTo>
                  <a:lnTo>
                    <a:pt x="0" y="3190849"/>
                  </a:lnTo>
                  <a:lnTo>
                    <a:pt x="114249" y="3190849"/>
                  </a:lnTo>
                  <a:lnTo>
                    <a:pt x="114249" y="3067050"/>
                  </a:lnTo>
                  <a:close/>
                </a:path>
                <a:path w="409575" h="5086350">
                  <a:moveTo>
                    <a:pt x="114249" y="2924175"/>
                  </a:moveTo>
                  <a:lnTo>
                    <a:pt x="0" y="2924175"/>
                  </a:lnTo>
                  <a:lnTo>
                    <a:pt x="0" y="3038449"/>
                  </a:lnTo>
                  <a:lnTo>
                    <a:pt x="114249" y="3038449"/>
                  </a:lnTo>
                  <a:lnTo>
                    <a:pt x="114249" y="2924175"/>
                  </a:lnTo>
                  <a:close/>
                </a:path>
                <a:path w="409575" h="5086350">
                  <a:moveTo>
                    <a:pt x="114249" y="2781300"/>
                  </a:moveTo>
                  <a:lnTo>
                    <a:pt x="0" y="2781300"/>
                  </a:lnTo>
                  <a:lnTo>
                    <a:pt x="0" y="2895574"/>
                  </a:lnTo>
                  <a:lnTo>
                    <a:pt x="114249" y="2895574"/>
                  </a:lnTo>
                  <a:lnTo>
                    <a:pt x="114249" y="2781300"/>
                  </a:lnTo>
                  <a:close/>
                </a:path>
                <a:path w="409575" h="5086350">
                  <a:moveTo>
                    <a:pt x="114249" y="2628925"/>
                  </a:moveTo>
                  <a:lnTo>
                    <a:pt x="0" y="2628925"/>
                  </a:lnTo>
                  <a:lnTo>
                    <a:pt x="0" y="2752699"/>
                  </a:lnTo>
                  <a:lnTo>
                    <a:pt x="114249" y="2752699"/>
                  </a:lnTo>
                  <a:lnTo>
                    <a:pt x="114249" y="2628925"/>
                  </a:lnTo>
                  <a:close/>
                </a:path>
                <a:path w="409575" h="5086350">
                  <a:moveTo>
                    <a:pt x="114249" y="2333650"/>
                  </a:moveTo>
                  <a:lnTo>
                    <a:pt x="0" y="2333650"/>
                  </a:lnTo>
                  <a:lnTo>
                    <a:pt x="0" y="2457424"/>
                  </a:lnTo>
                  <a:lnTo>
                    <a:pt x="114249" y="2457424"/>
                  </a:lnTo>
                  <a:lnTo>
                    <a:pt x="114249" y="2333650"/>
                  </a:lnTo>
                  <a:close/>
                </a:path>
                <a:path w="409575" h="5086350">
                  <a:moveTo>
                    <a:pt x="114249" y="2047875"/>
                  </a:moveTo>
                  <a:lnTo>
                    <a:pt x="0" y="2047875"/>
                  </a:lnTo>
                  <a:lnTo>
                    <a:pt x="0" y="2162149"/>
                  </a:lnTo>
                  <a:lnTo>
                    <a:pt x="114249" y="2162149"/>
                  </a:lnTo>
                  <a:lnTo>
                    <a:pt x="114249" y="2047875"/>
                  </a:lnTo>
                  <a:close/>
                </a:path>
                <a:path w="409575" h="5086350">
                  <a:moveTo>
                    <a:pt x="114249" y="1895475"/>
                  </a:moveTo>
                  <a:lnTo>
                    <a:pt x="0" y="1895475"/>
                  </a:lnTo>
                  <a:lnTo>
                    <a:pt x="0" y="2019274"/>
                  </a:lnTo>
                  <a:lnTo>
                    <a:pt x="114249" y="2019274"/>
                  </a:lnTo>
                  <a:lnTo>
                    <a:pt x="114249" y="1895475"/>
                  </a:lnTo>
                  <a:close/>
                </a:path>
                <a:path w="409575" h="5086350">
                  <a:moveTo>
                    <a:pt x="266700" y="4819624"/>
                  </a:moveTo>
                  <a:lnTo>
                    <a:pt x="142875" y="4819624"/>
                  </a:lnTo>
                  <a:lnTo>
                    <a:pt x="142875" y="4943449"/>
                  </a:lnTo>
                  <a:lnTo>
                    <a:pt x="266700" y="4943449"/>
                  </a:lnTo>
                  <a:lnTo>
                    <a:pt x="266700" y="4819624"/>
                  </a:lnTo>
                  <a:close/>
                </a:path>
                <a:path w="409575" h="5086350">
                  <a:moveTo>
                    <a:pt x="266700" y="4676775"/>
                  </a:moveTo>
                  <a:lnTo>
                    <a:pt x="142875" y="4676775"/>
                  </a:lnTo>
                  <a:lnTo>
                    <a:pt x="142875" y="4791024"/>
                  </a:lnTo>
                  <a:lnTo>
                    <a:pt x="266700" y="4791024"/>
                  </a:lnTo>
                  <a:lnTo>
                    <a:pt x="266700" y="4676775"/>
                  </a:lnTo>
                  <a:close/>
                </a:path>
                <a:path w="409575" h="5086350">
                  <a:moveTo>
                    <a:pt x="266700" y="4381474"/>
                  </a:moveTo>
                  <a:lnTo>
                    <a:pt x="142875" y="4381474"/>
                  </a:lnTo>
                  <a:lnTo>
                    <a:pt x="142875" y="4505274"/>
                  </a:lnTo>
                  <a:lnTo>
                    <a:pt x="266700" y="4505274"/>
                  </a:lnTo>
                  <a:lnTo>
                    <a:pt x="266700" y="4381474"/>
                  </a:lnTo>
                  <a:close/>
                </a:path>
                <a:path w="409575" h="5086350">
                  <a:moveTo>
                    <a:pt x="266700" y="4095724"/>
                  </a:moveTo>
                  <a:lnTo>
                    <a:pt x="142875" y="4095724"/>
                  </a:lnTo>
                  <a:lnTo>
                    <a:pt x="142875" y="4209999"/>
                  </a:lnTo>
                  <a:lnTo>
                    <a:pt x="266700" y="4209999"/>
                  </a:lnTo>
                  <a:lnTo>
                    <a:pt x="266700" y="4095724"/>
                  </a:lnTo>
                  <a:close/>
                </a:path>
                <a:path w="409575" h="5086350">
                  <a:moveTo>
                    <a:pt x="266700" y="3943350"/>
                  </a:moveTo>
                  <a:lnTo>
                    <a:pt x="142875" y="3943350"/>
                  </a:lnTo>
                  <a:lnTo>
                    <a:pt x="142875" y="4067149"/>
                  </a:lnTo>
                  <a:lnTo>
                    <a:pt x="266700" y="4067149"/>
                  </a:lnTo>
                  <a:lnTo>
                    <a:pt x="266700" y="3943350"/>
                  </a:lnTo>
                  <a:close/>
                </a:path>
                <a:path w="409575" h="5086350">
                  <a:moveTo>
                    <a:pt x="266700" y="3505174"/>
                  </a:moveTo>
                  <a:lnTo>
                    <a:pt x="142875" y="3505174"/>
                  </a:lnTo>
                  <a:lnTo>
                    <a:pt x="142875" y="3628999"/>
                  </a:lnTo>
                  <a:lnTo>
                    <a:pt x="266700" y="3628999"/>
                  </a:lnTo>
                  <a:lnTo>
                    <a:pt x="266700" y="3505174"/>
                  </a:lnTo>
                  <a:close/>
                </a:path>
                <a:path w="409575" h="5086350">
                  <a:moveTo>
                    <a:pt x="266700" y="3362325"/>
                  </a:moveTo>
                  <a:lnTo>
                    <a:pt x="142875" y="3362325"/>
                  </a:lnTo>
                  <a:lnTo>
                    <a:pt x="142875" y="3476599"/>
                  </a:lnTo>
                  <a:lnTo>
                    <a:pt x="266700" y="3476599"/>
                  </a:lnTo>
                  <a:lnTo>
                    <a:pt x="266700" y="3362325"/>
                  </a:lnTo>
                  <a:close/>
                </a:path>
                <a:path w="409575" h="5086350">
                  <a:moveTo>
                    <a:pt x="266700" y="3067050"/>
                  </a:moveTo>
                  <a:lnTo>
                    <a:pt x="142875" y="3067050"/>
                  </a:lnTo>
                  <a:lnTo>
                    <a:pt x="142875" y="3190849"/>
                  </a:lnTo>
                  <a:lnTo>
                    <a:pt x="266700" y="3190849"/>
                  </a:lnTo>
                  <a:lnTo>
                    <a:pt x="266700" y="3067050"/>
                  </a:lnTo>
                  <a:close/>
                </a:path>
                <a:path w="409575" h="5086350">
                  <a:moveTo>
                    <a:pt x="266700" y="2924175"/>
                  </a:moveTo>
                  <a:lnTo>
                    <a:pt x="142875" y="2924175"/>
                  </a:lnTo>
                  <a:lnTo>
                    <a:pt x="142875" y="3038449"/>
                  </a:lnTo>
                  <a:lnTo>
                    <a:pt x="266700" y="3038449"/>
                  </a:lnTo>
                  <a:lnTo>
                    <a:pt x="266700" y="2924175"/>
                  </a:lnTo>
                  <a:close/>
                </a:path>
                <a:path w="409575" h="5086350">
                  <a:moveTo>
                    <a:pt x="266700" y="2781300"/>
                  </a:moveTo>
                  <a:lnTo>
                    <a:pt x="142875" y="2781300"/>
                  </a:lnTo>
                  <a:lnTo>
                    <a:pt x="142875" y="2895574"/>
                  </a:lnTo>
                  <a:lnTo>
                    <a:pt x="266700" y="2895574"/>
                  </a:lnTo>
                  <a:lnTo>
                    <a:pt x="266700" y="2781300"/>
                  </a:lnTo>
                  <a:close/>
                </a:path>
                <a:path w="409575" h="5086350">
                  <a:moveTo>
                    <a:pt x="266700" y="2485999"/>
                  </a:moveTo>
                  <a:lnTo>
                    <a:pt x="142875" y="2485999"/>
                  </a:lnTo>
                  <a:lnTo>
                    <a:pt x="142875" y="2600299"/>
                  </a:lnTo>
                  <a:lnTo>
                    <a:pt x="266700" y="2600299"/>
                  </a:lnTo>
                  <a:lnTo>
                    <a:pt x="266700" y="2485999"/>
                  </a:lnTo>
                  <a:close/>
                </a:path>
                <a:path w="409575" h="5086350">
                  <a:moveTo>
                    <a:pt x="266700" y="2333650"/>
                  </a:moveTo>
                  <a:lnTo>
                    <a:pt x="142875" y="2333650"/>
                  </a:lnTo>
                  <a:lnTo>
                    <a:pt x="142875" y="2457424"/>
                  </a:lnTo>
                  <a:lnTo>
                    <a:pt x="266700" y="2457424"/>
                  </a:lnTo>
                  <a:lnTo>
                    <a:pt x="266700" y="2333650"/>
                  </a:lnTo>
                  <a:close/>
                </a:path>
                <a:path w="409575" h="5086350">
                  <a:moveTo>
                    <a:pt x="266700" y="2190750"/>
                  </a:moveTo>
                  <a:lnTo>
                    <a:pt x="142875" y="2190750"/>
                  </a:lnTo>
                  <a:lnTo>
                    <a:pt x="142875" y="2314549"/>
                  </a:lnTo>
                  <a:lnTo>
                    <a:pt x="266700" y="2314549"/>
                  </a:lnTo>
                  <a:lnTo>
                    <a:pt x="266700" y="2190750"/>
                  </a:lnTo>
                  <a:close/>
                </a:path>
                <a:path w="409575" h="5086350">
                  <a:moveTo>
                    <a:pt x="266700" y="1752600"/>
                  </a:moveTo>
                  <a:lnTo>
                    <a:pt x="142875" y="1752600"/>
                  </a:lnTo>
                  <a:lnTo>
                    <a:pt x="142875" y="1866874"/>
                  </a:lnTo>
                  <a:lnTo>
                    <a:pt x="266700" y="1866874"/>
                  </a:lnTo>
                  <a:lnTo>
                    <a:pt x="266700" y="1752600"/>
                  </a:lnTo>
                  <a:close/>
                </a:path>
                <a:path w="409575" h="5086350">
                  <a:moveTo>
                    <a:pt x="266700" y="1609725"/>
                  </a:moveTo>
                  <a:lnTo>
                    <a:pt x="142875" y="1609725"/>
                  </a:lnTo>
                  <a:lnTo>
                    <a:pt x="142875" y="1723999"/>
                  </a:lnTo>
                  <a:lnTo>
                    <a:pt x="266700" y="1723999"/>
                  </a:lnTo>
                  <a:lnTo>
                    <a:pt x="266700" y="1609725"/>
                  </a:lnTo>
                  <a:close/>
                </a:path>
                <a:path w="409575" h="5086350">
                  <a:moveTo>
                    <a:pt x="266700" y="1457299"/>
                  </a:moveTo>
                  <a:lnTo>
                    <a:pt x="142875" y="1457299"/>
                  </a:lnTo>
                  <a:lnTo>
                    <a:pt x="142875" y="1581124"/>
                  </a:lnTo>
                  <a:lnTo>
                    <a:pt x="266700" y="1581124"/>
                  </a:lnTo>
                  <a:lnTo>
                    <a:pt x="266700" y="1457299"/>
                  </a:lnTo>
                  <a:close/>
                </a:path>
                <a:path w="409575" h="5086350">
                  <a:moveTo>
                    <a:pt x="266700" y="1171549"/>
                  </a:moveTo>
                  <a:lnTo>
                    <a:pt x="142875" y="1171549"/>
                  </a:lnTo>
                  <a:lnTo>
                    <a:pt x="142875" y="1285849"/>
                  </a:lnTo>
                  <a:lnTo>
                    <a:pt x="266700" y="1285849"/>
                  </a:lnTo>
                  <a:lnTo>
                    <a:pt x="266700" y="1171549"/>
                  </a:lnTo>
                  <a:close/>
                </a:path>
                <a:path w="409575" h="5086350">
                  <a:moveTo>
                    <a:pt x="266700" y="1019175"/>
                  </a:moveTo>
                  <a:lnTo>
                    <a:pt x="142875" y="1019175"/>
                  </a:lnTo>
                  <a:lnTo>
                    <a:pt x="142875" y="1142974"/>
                  </a:lnTo>
                  <a:lnTo>
                    <a:pt x="266700" y="1142974"/>
                  </a:lnTo>
                  <a:lnTo>
                    <a:pt x="266700" y="1019175"/>
                  </a:lnTo>
                  <a:close/>
                </a:path>
                <a:path w="409575" h="5086350">
                  <a:moveTo>
                    <a:pt x="266700" y="876300"/>
                  </a:moveTo>
                  <a:lnTo>
                    <a:pt x="142875" y="876300"/>
                  </a:lnTo>
                  <a:lnTo>
                    <a:pt x="142875" y="990574"/>
                  </a:lnTo>
                  <a:lnTo>
                    <a:pt x="266700" y="990574"/>
                  </a:lnTo>
                  <a:lnTo>
                    <a:pt x="266700" y="876300"/>
                  </a:lnTo>
                  <a:close/>
                </a:path>
                <a:path w="409575" h="5086350">
                  <a:moveTo>
                    <a:pt x="266700" y="733425"/>
                  </a:moveTo>
                  <a:lnTo>
                    <a:pt x="142875" y="733425"/>
                  </a:lnTo>
                  <a:lnTo>
                    <a:pt x="142875" y="847699"/>
                  </a:lnTo>
                  <a:lnTo>
                    <a:pt x="266700" y="847699"/>
                  </a:lnTo>
                  <a:lnTo>
                    <a:pt x="266700" y="733425"/>
                  </a:lnTo>
                  <a:close/>
                </a:path>
                <a:path w="409575" h="5086350">
                  <a:moveTo>
                    <a:pt x="266700" y="438150"/>
                  </a:moveTo>
                  <a:lnTo>
                    <a:pt x="142875" y="438150"/>
                  </a:lnTo>
                  <a:lnTo>
                    <a:pt x="142875" y="552424"/>
                  </a:lnTo>
                  <a:lnTo>
                    <a:pt x="266700" y="552424"/>
                  </a:lnTo>
                  <a:lnTo>
                    <a:pt x="266700" y="438150"/>
                  </a:lnTo>
                  <a:close/>
                </a:path>
                <a:path w="409575" h="5086350">
                  <a:moveTo>
                    <a:pt x="266700" y="295300"/>
                  </a:moveTo>
                  <a:lnTo>
                    <a:pt x="142875" y="295300"/>
                  </a:lnTo>
                  <a:lnTo>
                    <a:pt x="142875" y="409549"/>
                  </a:lnTo>
                  <a:lnTo>
                    <a:pt x="266700" y="409549"/>
                  </a:lnTo>
                  <a:lnTo>
                    <a:pt x="266700" y="295300"/>
                  </a:lnTo>
                  <a:close/>
                </a:path>
                <a:path w="409575" h="5086350">
                  <a:moveTo>
                    <a:pt x="266700" y="0"/>
                  </a:moveTo>
                  <a:lnTo>
                    <a:pt x="142875" y="0"/>
                  </a:lnTo>
                  <a:lnTo>
                    <a:pt x="142875" y="114274"/>
                  </a:lnTo>
                  <a:lnTo>
                    <a:pt x="266700" y="114274"/>
                  </a:lnTo>
                  <a:lnTo>
                    <a:pt x="266700" y="0"/>
                  </a:lnTo>
                  <a:close/>
                </a:path>
                <a:path w="409575" h="5086350">
                  <a:moveTo>
                    <a:pt x="409549" y="4972050"/>
                  </a:moveTo>
                  <a:lnTo>
                    <a:pt x="295275" y="4972050"/>
                  </a:lnTo>
                  <a:lnTo>
                    <a:pt x="295275" y="5086324"/>
                  </a:lnTo>
                  <a:lnTo>
                    <a:pt x="409549" y="5086324"/>
                  </a:lnTo>
                  <a:lnTo>
                    <a:pt x="409549" y="4972050"/>
                  </a:lnTo>
                  <a:close/>
                </a:path>
                <a:path w="409575" h="5086350">
                  <a:moveTo>
                    <a:pt x="409549" y="4819624"/>
                  </a:moveTo>
                  <a:lnTo>
                    <a:pt x="295275" y="4819624"/>
                  </a:lnTo>
                  <a:lnTo>
                    <a:pt x="295275" y="4943449"/>
                  </a:lnTo>
                  <a:lnTo>
                    <a:pt x="409549" y="4943449"/>
                  </a:lnTo>
                  <a:lnTo>
                    <a:pt x="409549" y="4819624"/>
                  </a:lnTo>
                  <a:close/>
                </a:path>
                <a:path w="409575" h="5086350">
                  <a:moveTo>
                    <a:pt x="409549" y="4676775"/>
                  </a:moveTo>
                  <a:lnTo>
                    <a:pt x="295275" y="4676775"/>
                  </a:lnTo>
                  <a:lnTo>
                    <a:pt x="295275" y="4791024"/>
                  </a:lnTo>
                  <a:lnTo>
                    <a:pt x="409549" y="4791024"/>
                  </a:lnTo>
                  <a:lnTo>
                    <a:pt x="409549" y="4676775"/>
                  </a:lnTo>
                  <a:close/>
                </a:path>
                <a:path w="409575" h="5086350">
                  <a:moveTo>
                    <a:pt x="409549" y="4533900"/>
                  </a:moveTo>
                  <a:lnTo>
                    <a:pt x="295275" y="4533900"/>
                  </a:lnTo>
                  <a:lnTo>
                    <a:pt x="295275" y="4648174"/>
                  </a:lnTo>
                  <a:lnTo>
                    <a:pt x="409549" y="4648174"/>
                  </a:lnTo>
                  <a:lnTo>
                    <a:pt x="409549" y="4533900"/>
                  </a:lnTo>
                  <a:close/>
                </a:path>
                <a:path w="409575" h="5086350">
                  <a:moveTo>
                    <a:pt x="409549" y="4381474"/>
                  </a:moveTo>
                  <a:lnTo>
                    <a:pt x="295275" y="4381474"/>
                  </a:lnTo>
                  <a:lnTo>
                    <a:pt x="295275" y="4505274"/>
                  </a:lnTo>
                  <a:lnTo>
                    <a:pt x="409549" y="4505274"/>
                  </a:lnTo>
                  <a:lnTo>
                    <a:pt x="409549" y="4381474"/>
                  </a:lnTo>
                  <a:close/>
                </a:path>
                <a:path w="409575" h="5086350">
                  <a:moveTo>
                    <a:pt x="409549" y="4238625"/>
                  </a:moveTo>
                  <a:lnTo>
                    <a:pt x="295275" y="4238625"/>
                  </a:lnTo>
                  <a:lnTo>
                    <a:pt x="295275" y="4352899"/>
                  </a:lnTo>
                  <a:lnTo>
                    <a:pt x="409549" y="4352899"/>
                  </a:lnTo>
                  <a:lnTo>
                    <a:pt x="409549" y="4238625"/>
                  </a:lnTo>
                  <a:close/>
                </a:path>
                <a:path w="409575" h="5086350">
                  <a:moveTo>
                    <a:pt x="409549" y="4095724"/>
                  </a:moveTo>
                  <a:lnTo>
                    <a:pt x="295275" y="4095724"/>
                  </a:lnTo>
                  <a:lnTo>
                    <a:pt x="295275" y="4209999"/>
                  </a:lnTo>
                  <a:lnTo>
                    <a:pt x="409549" y="4209999"/>
                  </a:lnTo>
                  <a:lnTo>
                    <a:pt x="409549" y="4095724"/>
                  </a:lnTo>
                  <a:close/>
                </a:path>
                <a:path w="409575" h="5086350">
                  <a:moveTo>
                    <a:pt x="409549" y="3943350"/>
                  </a:moveTo>
                  <a:lnTo>
                    <a:pt x="295275" y="3943350"/>
                  </a:lnTo>
                  <a:lnTo>
                    <a:pt x="295275" y="4067149"/>
                  </a:lnTo>
                  <a:lnTo>
                    <a:pt x="409549" y="4067149"/>
                  </a:lnTo>
                  <a:lnTo>
                    <a:pt x="409549" y="3943350"/>
                  </a:lnTo>
                  <a:close/>
                </a:path>
                <a:path w="409575" h="5086350">
                  <a:moveTo>
                    <a:pt x="409549" y="3800449"/>
                  </a:moveTo>
                  <a:lnTo>
                    <a:pt x="295275" y="3800449"/>
                  </a:lnTo>
                  <a:lnTo>
                    <a:pt x="295275" y="3914749"/>
                  </a:lnTo>
                  <a:lnTo>
                    <a:pt x="409549" y="3914749"/>
                  </a:lnTo>
                  <a:lnTo>
                    <a:pt x="409549" y="3800449"/>
                  </a:lnTo>
                  <a:close/>
                </a:path>
                <a:path w="409575" h="5086350">
                  <a:moveTo>
                    <a:pt x="409549" y="3657625"/>
                  </a:moveTo>
                  <a:lnTo>
                    <a:pt x="295275" y="3657625"/>
                  </a:lnTo>
                  <a:lnTo>
                    <a:pt x="295275" y="3771874"/>
                  </a:lnTo>
                  <a:lnTo>
                    <a:pt x="409549" y="3771874"/>
                  </a:lnTo>
                  <a:lnTo>
                    <a:pt x="409549" y="3657625"/>
                  </a:lnTo>
                  <a:close/>
                </a:path>
                <a:path w="409575" h="5086350">
                  <a:moveTo>
                    <a:pt x="409549" y="3505174"/>
                  </a:moveTo>
                  <a:lnTo>
                    <a:pt x="295275" y="3505174"/>
                  </a:lnTo>
                  <a:lnTo>
                    <a:pt x="295275" y="3628999"/>
                  </a:lnTo>
                  <a:lnTo>
                    <a:pt x="409549" y="3628999"/>
                  </a:lnTo>
                  <a:lnTo>
                    <a:pt x="409549" y="3505174"/>
                  </a:lnTo>
                  <a:close/>
                </a:path>
                <a:path w="409575" h="5086350">
                  <a:moveTo>
                    <a:pt x="409549" y="3362325"/>
                  </a:moveTo>
                  <a:lnTo>
                    <a:pt x="295275" y="3362325"/>
                  </a:lnTo>
                  <a:lnTo>
                    <a:pt x="295275" y="3476599"/>
                  </a:lnTo>
                  <a:lnTo>
                    <a:pt x="409549" y="3476599"/>
                  </a:lnTo>
                  <a:lnTo>
                    <a:pt x="409549" y="3362325"/>
                  </a:lnTo>
                  <a:close/>
                </a:path>
                <a:path w="409575" h="5086350">
                  <a:moveTo>
                    <a:pt x="409549" y="3219450"/>
                  </a:moveTo>
                  <a:lnTo>
                    <a:pt x="295275" y="3219450"/>
                  </a:lnTo>
                  <a:lnTo>
                    <a:pt x="295275" y="3333724"/>
                  </a:lnTo>
                  <a:lnTo>
                    <a:pt x="409549" y="3333724"/>
                  </a:lnTo>
                  <a:lnTo>
                    <a:pt x="409549" y="3219450"/>
                  </a:lnTo>
                  <a:close/>
                </a:path>
                <a:path w="409575" h="5086350">
                  <a:moveTo>
                    <a:pt x="409549" y="3067050"/>
                  </a:moveTo>
                  <a:lnTo>
                    <a:pt x="295275" y="3067050"/>
                  </a:lnTo>
                  <a:lnTo>
                    <a:pt x="295275" y="3190849"/>
                  </a:lnTo>
                  <a:lnTo>
                    <a:pt x="409549" y="3190849"/>
                  </a:lnTo>
                  <a:lnTo>
                    <a:pt x="409549" y="3067050"/>
                  </a:lnTo>
                  <a:close/>
                </a:path>
                <a:path w="409575" h="5086350">
                  <a:moveTo>
                    <a:pt x="409549" y="2924175"/>
                  </a:moveTo>
                  <a:lnTo>
                    <a:pt x="295275" y="2924175"/>
                  </a:lnTo>
                  <a:lnTo>
                    <a:pt x="295275" y="3038449"/>
                  </a:lnTo>
                  <a:lnTo>
                    <a:pt x="409549" y="3038449"/>
                  </a:lnTo>
                  <a:lnTo>
                    <a:pt x="409549" y="2924175"/>
                  </a:lnTo>
                  <a:close/>
                </a:path>
                <a:path w="409575" h="5086350">
                  <a:moveTo>
                    <a:pt x="409549" y="2781300"/>
                  </a:moveTo>
                  <a:lnTo>
                    <a:pt x="295275" y="2781300"/>
                  </a:lnTo>
                  <a:lnTo>
                    <a:pt x="295275" y="2895574"/>
                  </a:lnTo>
                  <a:lnTo>
                    <a:pt x="409549" y="2895574"/>
                  </a:lnTo>
                  <a:lnTo>
                    <a:pt x="409549" y="2781300"/>
                  </a:lnTo>
                  <a:close/>
                </a:path>
                <a:path w="409575" h="5086350">
                  <a:moveTo>
                    <a:pt x="409549" y="2628925"/>
                  </a:moveTo>
                  <a:lnTo>
                    <a:pt x="295275" y="2628925"/>
                  </a:lnTo>
                  <a:lnTo>
                    <a:pt x="295275" y="2752699"/>
                  </a:lnTo>
                  <a:lnTo>
                    <a:pt x="409549" y="2752699"/>
                  </a:lnTo>
                  <a:lnTo>
                    <a:pt x="409549" y="2628925"/>
                  </a:lnTo>
                  <a:close/>
                </a:path>
                <a:path w="409575" h="5086350">
                  <a:moveTo>
                    <a:pt x="409549" y="2485999"/>
                  </a:moveTo>
                  <a:lnTo>
                    <a:pt x="295275" y="2485999"/>
                  </a:lnTo>
                  <a:lnTo>
                    <a:pt x="295275" y="2600299"/>
                  </a:lnTo>
                  <a:lnTo>
                    <a:pt x="409549" y="2600299"/>
                  </a:lnTo>
                  <a:lnTo>
                    <a:pt x="409549" y="2485999"/>
                  </a:lnTo>
                  <a:close/>
                </a:path>
                <a:path w="409575" h="5086350">
                  <a:moveTo>
                    <a:pt x="409549" y="2333650"/>
                  </a:moveTo>
                  <a:lnTo>
                    <a:pt x="295275" y="2333650"/>
                  </a:lnTo>
                  <a:lnTo>
                    <a:pt x="295275" y="2457424"/>
                  </a:lnTo>
                  <a:lnTo>
                    <a:pt x="409549" y="2457424"/>
                  </a:lnTo>
                  <a:lnTo>
                    <a:pt x="409549" y="2333650"/>
                  </a:lnTo>
                  <a:close/>
                </a:path>
                <a:path w="409575" h="5086350">
                  <a:moveTo>
                    <a:pt x="409549" y="2190750"/>
                  </a:moveTo>
                  <a:lnTo>
                    <a:pt x="295275" y="2190750"/>
                  </a:lnTo>
                  <a:lnTo>
                    <a:pt x="295275" y="2314549"/>
                  </a:lnTo>
                  <a:lnTo>
                    <a:pt x="409549" y="2314549"/>
                  </a:lnTo>
                  <a:lnTo>
                    <a:pt x="409549" y="2190750"/>
                  </a:lnTo>
                  <a:close/>
                </a:path>
                <a:path w="409575" h="5086350">
                  <a:moveTo>
                    <a:pt x="409549" y="2047875"/>
                  </a:moveTo>
                  <a:lnTo>
                    <a:pt x="295275" y="2047875"/>
                  </a:lnTo>
                  <a:lnTo>
                    <a:pt x="295275" y="2162149"/>
                  </a:lnTo>
                  <a:lnTo>
                    <a:pt x="409549" y="2162149"/>
                  </a:lnTo>
                  <a:lnTo>
                    <a:pt x="409549" y="2047875"/>
                  </a:lnTo>
                  <a:close/>
                </a:path>
                <a:path w="409575" h="5086350">
                  <a:moveTo>
                    <a:pt x="409549" y="1895475"/>
                  </a:moveTo>
                  <a:lnTo>
                    <a:pt x="295275" y="1895475"/>
                  </a:lnTo>
                  <a:lnTo>
                    <a:pt x="295275" y="2019274"/>
                  </a:lnTo>
                  <a:lnTo>
                    <a:pt x="409549" y="2019274"/>
                  </a:lnTo>
                  <a:lnTo>
                    <a:pt x="409549" y="1895475"/>
                  </a:lnTo>
                  <a:close/>
                </a:path>
                <a:path w="409575" h="5086350">
                  <a:moveTo>
                    <a:pt x="409549" y="1752600"/>
                  </a:moveTo>
                  <a:lnTo>
                    <a:pt x="295275" y="1752600"/>
                  </a:lnTo>
                  <a:lnTo>
                    <a:pt x="295275" y="1866874"/>
                  </a:lnTo>
                  <a:lnTo>
                    <a:pt x="409549" y="1866874"/>
                  </a:lnTo>
                  <a:lnTo>
                    <a:pt x="409549" y="1752600"/>
                  </a:lnTo>
                  <a:close/>
                </a:path>
                <a:path w="409575" h="5086350">
                  <a:moveTo>
                    <a:pt x="409549" y="1609725"/>
                  </a:moveTo>
                  <a:lnTo>
                    <a:pt x="295275" y="1609725"/>
                  </a:lnTo>
                  <a:lnTo>
                    <a:pt x="295275" y="1723999"/>
                  </a:lnTo>
                  <a:lnTo>
                    <a:pt x="409549" y="1723999"/>
                  </a:lnTo>
                  <a:lnTo>
                    <a:pt x="409549" y="1609725"/>
                  </a:lnTo>
                  <a:close/>
                </a:path>
                <a:path w="409575" h="5086350">
                  <a:moveTo>
                    <a:pt x="409549" y="1457299"/>
                  </a:moveTo>
                  <a:lnTo>
                    <a:pt x="295275" y="1457299"/>
                  </a:lnTo>
                  <a:lnTo>
                    <a:pt x="295275" y="1581124"/>
                  </a:lnTo>
                  <a:lnTo>
                    <a:pt x="409549" y="1581124"/>
                  </a:lnTo>
                  <a:lnTo>
                    <a:pt x="409549" y="1457299"/>
                  </a:lnTo>
                  <a:close/>
                </a:path>
                <a:path w="409575" h="5086350">
                  <a:moveTo>
                    <a:pt x="409549" y="1314475"/>
                  </a:moveTo>
                  <a:lnTo>
                    <a:pt x="295275" y="1314475"/>
                  </a:lnTo>
                  <a:lnTo>
                    <a:pt x="295275" y="1428724"/>
                  </a:lnTo>
                  <a:lnTo>
                    <a:pt x="409549" y="1428724"/>
                  </a:lnTo>
                  <a:lnTo>
                    <a:pt x="409549" y="1314475"/>
                  </a:lnTo>
                  <a:close/>
                </a:path>
                <a:path w="409575" h="5086350">
                  <a:moveTo>
                    <a:pt x="409549" y="1171549"/>
                  </a:moveTo>
                  <a:lnTo>
                    <a:pt x="295275" y="1171549"/>
                  </a:lnTo>
                  <a:lnTo>
                    <a:pt x="295275" y="1285849"/>
                  </a:lnTo>
                  <a:lnTo>
                    <a:pt x="409549" y="1285849"/>
                  </a:lnTo>
                  <a:lnTo>
                    <a:pt x="409549" y="1171549"/>
                  </a:lnTo>
                  <a:close/>
                </a:path>
                <a:path w="409575" h="5086350">
                  <a:moveTo>
                    <a:pt x="409549" y="1019175"/>
                  </a:moveTo>
                  <a:lnTo>
                    <a:pt x="295275" y="1019175"/>
                  </a:lnTo>
                  <a:lnTo>
                    <a:pt x="295275" y="1142974"/>
                  </a:lnTo>
                  <a:lnTo>
                    <a:pt x="409549" y="1142974"/>
                  </a:lnTo>
                  <a:lnTo>
                    <a:pt x="409549" y="1019175"/>
                  </a:lnTo>
                  <a:close/>
                </a:path>
                <a:path w="409575" h="5086350">
                  <a:moveTo>
                    <a:pt x="409549" y="876300"/>
                  </a:moveTo>
                  <a:lnTo>
                    <a:pt x="295275" y="876300"/>
                  </a:lnTo>
                  <a:lnTo>
                    <a:pt x="295275" y="990574"/>
                  </a:lnTo>
                  <a:lnTo>
                    <a:pt x="409549" y="990574"/>
                  </a:lnTo>
                  <a:lnTo>
                    <a:pt x="409549" y="876300"/>
                  </a:lnTo>
                  <a:close/>
                </a:path>
                <a:path w="409575" h="5086350">
                  <a:moveTo>
                    <a:pt x="409549" y="733425"/>
                  </a:moveTo>
                  <a:lnTo>
                    <a:pt x="295275" y="733425"/>
                  </a:lnTo>
                  <a:lnTo>
                    <a:pt x="295275" y="847699"/>
                  </a:lnTo>
                  <a:lnTo>
                    <a:pt x="409549" y="847699"/>
                  </a:lnTo>
                  <a:lnTo>
                    <a:pt x="409549" y="733425"/>
                  </a:lnTo>
                  <a:close/>
                </a:path>
                <a:path w="409575" h="5086350">
                  <a:moveTo>
                    <a:pt x="409549" y="581025"/>
                  </a:moveTo>
                  <a:lnTo>
                    <a:pt x="295275" y="581025"/>
                  </a:lnTo>
                  <a:lnTo>
                    <a:pt x="295275" y="704824"/>
                  </a:lnTo>
                  <a:lnTo>
                    <a:pt x="409549" y="704824"/>
                  </a:lnTo>
                  <a:lnTo>
                    <a:pt x="409549" y="581025"/>
                  </a:lnTo>
                  <a:close/>
                </a:path>
                <a:path w="409575" h="5086350">
                  <a:moveTo>
                    <a:pt x="409549" y="438150"/>
                  </a:moveTo>
                  <a:lnTo>
                    <a:pt x="295275" y="438150"/>
                  </a:lnTo>
                  <a:lnTo>
                    <a:pt x="295275" y="552424"/>
                  </a:lnTo>
                  <a:lnTo>
                    <a:pt x="409549" y="552424"/>
                  </a:lnTo>
                  <a:lnTo>
                    <a:pt x="409549" y="438150"/>
                  </a:lnTo>
                  <a:close/>
                </a:path>
                <a:path w="409575" h="5086350">
                  <a:moveTo>
                    <a:pt x="409549" y="295300"/>
                  </a:moveTo>
                  <a:lnTo>
                    <a:pt x="295275" y="295300"/>
                  </a:lnTo>
                  <a:lnTo>
                    <a:pt x="295275" y="409549"/>
                  </a:lnTo>
                  <a:lnTo>
                    <a:pt x="409549" y="409549"/>
                  </a:lnTo>
                  <a:lnTo>
                    <a:pt x="409549" y="295300"/>
                  </a:lnTo>
                  <a:close/>
                </a:path>
                <a:path w="409575" h="5086350">
                  <a:moveTo>
                    <a:pt x="409549" y="142849"/>
                  </a:moveTo>
                  <a:lnTo>
                    <a:pt x="295275" y="142849"/>
                  </a:lnTo>
                  <a:lnTo>
                    <a:pt x="295275" y="266674"/>
                  </a:lnTo>
                  <a:lnTo>
                    <a:pt x="409549" y="266674"/>
                  </a:lnTo>
                  <a:lnTo>
                    <a:pt x="409549" y="142849"/>
                  </a:lnTo>
                  <a:close/>
                </a:path>
                <a:path w="409575" h="5086350">
                  <a:moveTo>
                    <a:pt x="409549" y="0"/>
                  </a:moveTo>
                  <a:lnTo>
                    <a:pt x="295275" y="0"/>
                  </a:lnTo>
                  <a:lnTo>
                    <a:pt x="295275" y="114274"/>
                  </a:lnTo>
                  <a:lnTo>
                    <a:pt x="409549" y="114274"/>
                  </a:lnTo>
                  <a:lnTo>
                    <a:pt x="409549" y="0"/>
                  </a:lnTo>
                  <a:close/>
                </a:path>
              </a:pathLst>
            </a:custGeom>
            <a:solidFill>
              <a:srgbClr val="D2EBD4"/>
            </a:solidFill>
          </p:spPr>
          <p:txBody>
            <a:bodyPr wrap="square" lIns="0" tIns="0" rIns="0" bIns="0" rtlCol="0"/>
            <a:lstStyle/>
            <a:p>
              <a:endParaRPr/>
            </a:p>
          </p:txBody>
        </p:sp>
        <p:sp>
          <p:nvSpPr>
            <p:cNvPr id="5" name="object 5"/>
            <p:cNvSpPr/>
            <p:nvPr/>
          </p:nvSpPr>
          <p:spPr>
            <a:xfrm>
              <a:off x="8705850" y="28600"/>
              <a:ext cx="114300" cy="2019300"/>
            </a:xfrm>
            <a:custGeom>
              <a:avLst/>
              <a:gdLst/>
              <a:ahLst/>
              <a:cxnLst/>
              <a:rect l="l" t="t" r="r" b="b"/>
              <a:pathLst>
                <a:path w="114300" h="2019300">
                  <a:moveTo>
                    <a:pt x="114249" y="1895475"/>
                  </a:moveTo>
                  <a:lnTo>
                    <a:pt x="0" y="1895475"/>
                  </a:lnTo>
                  <a:lnTo>
                    <a:pt x="0" y="2019274"/>
                  </a:lnTo>
                  <a:lnTo>
                    <a:pt x="114249" y="2019274"/>
                  </a:lnTo>
                  <a:lnTo>
                    <a:pt x="114249" y="1895475"/>
                  </a:lnTo>
                  <a:close/>
                </a:path>
                <a:path w="114300" h="2019300">
                  <a:moveTo>
                    <a:pt x="114249" y="1609725"/>
                  </a:moveTo>
                  <a:lnTo>
                    <a:pt x="0" y="1609725"/>
                  </a:lnTo>
                  <a:lnTo>
                    <a:pt x="0" y="1723999"/>
                  </a:lnTo>
                  <a:lnTo>
                    <a:pt x="114249" y="1723999"/>
                  </a:lnTo>
                  <a:lnTo>
                    <a:pt x="114249" y="1609725"/>
                  </a:lnTo>
                  <a:close/>
                </a:path>
                <a:path w="114300" h="2019300">
                  <a:moveTo>
                    <a:pt x="114249" y="1457299"/>
                  </a:moveTo>
                  <a:lnTo>
                    <a:pt x="0" y="1457299"/>
                  </a:lnTo>
                  <a:lnTo>
                    <a:pt x="0" y="1581124"/>
                  </a:lnTo>
                  <a:lnTo>
                    <a:pt x="114249" y="1581124"/>
                  </a:lnTo>
                  <a:lnTo>
                    <a:pt x="114249" y="1457299"/>
                  </a:lnTo>
                  <a:close/>
                </a:path>
                <a:path w="114300" h="2019300">
                  <a:moveTo>
                    <a:pt x="114249" y="1314475"/>
                  </a:moveTo>
                  <a:lnTo>
                    <a:pt x="0" y="1314475"/>
                  </a:lnTo>
                  <a:lnTo>
                    <a:pt x="0" y="1428724"/>
                  </a:lnTo>
                  <a:lnTo>
                    <a:pt x="114249" y="1428724"/>
                  </a:lnTo>
                  <a:lnTo>
                    <a:pt x="114249" y="1314475"/>
                  </a:lnTo>
                  <a:close/>
                </a:path>
                <a:path w="114300" h="2019300">
                  <a:moveTo>
                    <a:pt x="114249" y="1171549"/>
                  </a:moveTo>
                  <a:lnTo>
                    <a:pt x="0" y="1171549"/>
                  </a:lnTo>
                  <a:lnTo>
                    <a:pt x="0" y="1285849"/>
                  </a:lnTo>
                  <a:lnTo>
                    <a:pt x="114249" y="1285849"/>
                  </a:lnTo>
                  <a:lnTo>
                    <a:pt x="114249" y="1171549"/>
                  </a:lnTo>
                  <a:close/>
                </a:path>
                <a:path w="114300" h="2019300">
                  <a:moveTo>
                    <a:pt x="114249" y="733425"/>
                  </a:moveTo>
                  <a:lnTo>
                    <a:pt x="0" y="733425"/>
                  </a:lnTo>
                  <a:lnTo>
                    <a:pt x="0" y="847699"/>
                  </a:lnTo>
                  <a:lnTo>
                    <a:pt x="114249" y="847699"/>
                  </a:lnTo>
                  <a:lnTo>
                    <a:pt x="114249" y="733425"/>
                  </a:lnTo>
                  <a:close/>
                </a:path>
                <a:path w="114300" h="2019300">
                  <a:moveTo>
                    <a:pt x="114249" y="581025"/>
                  </a:moveTo>
                  <a:lnTo>
                    <a:pt x="0" y="581025"/>
                  </a:lnTo>
                  <a:lnTo>
                    <a:pt x="0" y="704824"/>
                  </a:lnTo>
                  <a:lnTo>
                    <a:pt x="114249" y="704824"/>
                  </a:lnTo>
                  <a:lnTo>
                    <a:pt x="114249" y="581025"/>
                  </a:lnTo>
                  <a:close/>
                </a:path>
                <a:path w="114300" h="2019300">
                  <a:moveTo>
                    <a:pt x="114249" y="295300"/>
                  </a:moveTo>
                  <a:lnTo>
                    <a:pt x="0" y="295300"/>
                  </a:lnTo>
                  <a:lnTo>
                    <a:pt x="0" y="409549"/>
                  </a:lnTo>
                  <a:lnTo>
                    <a:pt x="114249" y="409549"/>
                  </a:lnTo>
                  <a:lnTo>
                    <a:pt x="114249" y="295300"/>
                  </a:lnTo>
                  <a:close/>
                </a:path>
                <a:path w="114300" h="2019300">
                  <a:moveTo>
                    <a:pt x="114249" y="142849"/>
                  </a:moveTo>
                  <a:lnTo>
                    <a:pt x="0" y="142849"/>
                  </a:lnTo>
                  <a:lnTo>
                    <a:pt x="0" y="266674"/>
                  </a:lnTo>
                  <a:lnTo>
                    <a:pt x="114249" y="266674"/>
                  </a:lnTo>
                  <a:lnTo>
                    <a:pt x="114249" y="142849"/>
                  </a:lnTo>
                  <a:close/>
                </a:path>
                <a:path w="114300" h="2019300">
                  <a:moveTo>
                    <a:pt x="114249" y="0"/>
                  </a:moveTo>
                  <a:lnTo>
                    <a:pt x="0" y="0"/>
                  </a:lnTo>
                  <a:lnTo>
                    <a:pt x="0" y="114274"/>
                  </a:lnTo>
                  <a:lnTo>
                    <a:pt x="114249" y="114274"/>
                  </a:lnTo>
                  <a:lnTo>
                    <a:pt x="114249" y="0"/>
                  </a:lnTo>
                  <a:close/>
                </a:path>
              </a:pathLst>
            </a:custGeom>
            <a:solidFill>
              <a:srgbClr val="D2EBD4"/>
            </a:solidFill>
          </p:spPr>
          <p:txBody>
            <a:bodyPr wrap="square" lIns="0" tIns="0" rIns="0" bIns="0" rtlCol="0"/>
            <a:lstStyle/>
            <a:p>
              <a:endParaRPr/>
            </a:p>
          </p:txBody>
        </p:sp>
        <p:sp>
          <p:nvSpPr>
            <p:cNvPr id="6" name="object 6"/>
            <p:cNvSpPr/>
            <p:nvPr/>
          </p:nvSpPr>
          <p:spPr>
            <a:xfrm>
              <a:off x="8410575" y="28600"/>
              <a:ext cx="561975" cy="5086350"/>
            </a:xfrm>
            <a:custGeom>
              <a:avLst/>
              <a:gdLst/>
              <a:ahLst/>
              <a:cxnLst/>
              <a:rect l="l" t="t" r="r" b="b"/>
              <a:pathLst>
                <a:path w="561975" h="5086350">
                  <a:moveTo>
                    <a:pt x="123799" y="4972050"/>
                  </a:moveTo>
                  <a:lnTo>
                    <a:pt x="0" y="4972050"/>
                  </a:lnTo>
                  <a:lnTo>
                    <a:pt x="0" y="5086324"/>
                  </a:lnTo>
                  <a:lnTo>
                    <a:pt x="123799" y="5086324"/>
                  </a:lnTo>
                  <a:lnTo>
                    <a:pt x="123799" y="4972050"/>
                  </a:lnTo>
                  <a:close/>
                </a:path>
                <a:path w="561975" h="5086350">
                  <a:moveTo>
                    <a:pt x="123799" y="4676775"/>
                  </a:moveTo>
                  <a:lnTo>
                    <a:pt x="0" y="4676775"/>
                  </a:lnTo>
                  <a:lnTo>
                    <a:pt x="0" y="4791024"/>
                  </a:lnTo>
                  <a:lnTo>
                    <a:pt x="123799" y="4791024"/>
                  </a:lnTo>
                  <a:lnTo>
                    <a:pt x="123799" y="4676775"/>
                  </a:lnTo>
                  <a:close/>
                </a:path>
                <a:path w="561975" h="5086350">
                  <a:moveTo>
                    <a:pt x="123799" y="4533900"/>
                  </a:moveTo>
                  <a:lnTo>
                    <a:pt x="0" y="4533900"/>
                  </a:lnTo>
                  <a:lnTo>
                    <a:pt x="0" y="4648174"/>
                  </a:lnTo>
                  <a:lnTo>
                    <a:pt x="123799" y="4648174"/>
                  </a:lnTo>
                  <a:lnTo>
                    <a:pt x="123799" y="4533900"/>
                  </a:lnTo>
                  <a:close/>
                </a:path>
                <a:path w="561975" h="5086350">
                  <a:moveTo>
                    <a:pt x="123799" y="4381474"/>
                  </a:moveTo>
                  <a:lnTo>
                    <a:pt x="0" y="4381474"/>
                  </a:lnTo>
                  <a:lnTo>
                    <a:pt x="0" y="4505274"/>
                  </a:lnTo>
                  <a:lnTo>
                    <a:pt x="123799" y="4505274"/>
                  </a:lnTo>
                  <a:lnTo>
                    <a:pt x="123799" y="4381474"/>
                  </a:lnTo>
                  <a:close/>
                </a:path>
                <a:path w="561975" h="5086350">
                  <a:moveTo>
                    <a:pt x="123799" y="4238625"/>
                  </a:moveTo>
                  <a:lnTo>
                    <a:pt x="0" y="4238625"/>
                  </a:lnTo>
                  <a:lnTo>
                    <a:pt x="0" y="4352899"/>
                  </a:lnTo>
                  <a:lnTo>
                    <a:pt x="123799" y="4352899"/>
                  </a:lnTo>
                  <a:lnTo>
                    <a:pt x="123799" y="4238625"/>
                  </a:lnTo>
                  <a:close/>
                </a:path>
                <a:path w="561975" h="5086350">
                  <a:moveTo>
                    <a:pt x="123799" y="4095724"/>
                  </a:moveTo>
                  <a:lnTo>
                    <a:pt x="0" y="4095724"/>
                  </a:lnTo>
                  <a:lnTo>
                    <a:pt x="0" y="4209999"/>
                  </a:lnTo>
                  <a:lnTo>
                    <a:pt x="123799" y="4209999"/>
                  </a:lnTo>
                  <a:lnTo>
                    <a:pt x="123799" y="4095724"/>
                  </a:lnTo>
                  <a:close/>
                </a:path>
                <a:path w="561975" h="5086350">
                  <a:moveTo>
                    <a:pt x="123799" y="3943350"/>
                  </a:moveTo>
                  <a:lnTo>
                    <a:pt x="0" y="3943350"/>
                  </a:lnTo>
                  <a:lnTo>
                    <a:pt x="0" y="4067149"/>
                  </a:lnTo>
                  <a:lnTo>
                    <a:pt x="123799" y="4067149"/>
                  </a:lnTo>
                  <a:lnTo>
                    <a:pt x="123799" y="3943350"/>
                  </a:lnTo>
                  <a:close/>
                </a:path>
                <a:path w="561975" h="5086350">
                  <a:moveTo>
                    <a:pt x="123799" y="3800449"/>
                  </a:moveTo>
                  <a:lnTo>
                    <a:pt x="0" y="3800449"/>
                  </a:lnTo>
                  <a:lnTo>
                    <a:pt x="0" y="3914749"/>
                  </a:lnTo>
                  <a:lnTo>
                    <a:pt x="123799" y="3914749"/>
                  </a:lnTo>
                  <a:lnTo>
                    <a:pt x="123799" y="3800449"/>
                  </a:lnTo>
                  <a:close/>
                </a:path>
                <a:path w="561975" h="5086350">
                  <a:moveTo>
                    <a:pt x="123799" y="3657625"/>
                  </a:moveTo>
                  <a:lnTo>
                    <a:pt x="0" y="3657625"/>
                  </a:lnTo>
                  <a:lnTo>
                    <a:pt x="0" y="3771874"/>
                  </a:lnTo>
                  <a:lnTo>
                    <a:pt x="123799" y="3771874"/>
                  </a:lnTo>
                  <a:lnTo>
                    <a:pt x="123799" y="3657625"/>
                  </a:lnTo>
                  <a:close/>
                </a:path>
                <a:path w="561975" h="5086350">
                  <a:moveTo>
                    <a:pt x="123799" y="3505174"/>
                  </a:moveTo>
                  <a:lnTo>
                    <a:pt x="0" y="3505174"/>
                  </a:lnTo>
                  <a:lnTo>
                    <a:pt x="0" y="3628999"/>
                  </a:lnTo>
                  <a:lnTo>
                    <a:pt x="123799" y="3628999"/>
                  </a:lnTo>
                  <a:lnTo>
                    <a:pt x="123799" y="3505174"/>
                  </a:lnTo>
                  <a:close/>
                </a:path>
                <a:path w="561975" h="5086350">
                  <a:moveTo>
                    <a:pt x="123799" y="3362325"/>
                  </a:moveTo>
                  <a:lnTo>
                    <a:pt x="0" y="3362325"/>
                  </a:lnTo>
                  <a:lnTo>
                    <a:pt x="0" y="3476599"/>
                  </a:lnTo>
                  <a:lnTo>
                    <a:pt x="123799" y="3476599"/>
                  </a:lnTo>
                  <a:lnTo>
                    <a:pt x="123799" y="3362325"/>
                  </a:lnTo>
                  <a:close/>
                </a:path>
                <a:path w="561975" h="5086350">
                  <a:moveTo>
                    <a:pt x="123799" y="3219450"/>
                  </a:moveTo>
                  <a:lnTo>
                    <a:pt x="0" y="3219450"/>
                  </a:lnTo>
                  <a:lnTo>
                    <a:pt x="0" y="3333724"/>
                  </a:lnTo>
                  <a:lnTo>
                    <a:pt x="123799" y="3333724"/>
                  </a:lnTo>
                  <a:lnTo>
                    <a:pt x="123799" y="3219450"/>
                  </a:lnTo>
                  <a:close/>
                </a:path>
                <a:path w="561975" h="5086350">
                  <a:moveTo>
                    <a:pt x="123799" y="3067050"/>
                  </a:moveTo>
                  <a:lnTo>
                    <a:pt x="0" y="3067050"/>
                  </a:lnTo>
                  <a:lnTo>
                    <a:pt x="0" y="3190849"/>
                  </a:lnTo>
                  <a:lnTo>
                    <a:pt x="123799" y="3190849"/>
                  </a:lnTo>
                  <a:lnTo>
                    <a:pt x="123799" y="3067050"/>
                  </a:lnTo>
                  <a:close/>
                </a:path>
                <a:path w="561975" h="5086350">
                  <a:moveTo>
                    <a:pt x="123799" y="2781300"/>
                  </a:moveTo>
                  <a:lnTo>
                    <a:pt x="0" y="2781300"/>
                  </a:lnTo>
                  <a:lnTo>
                    <a:pt x="0" y="2895574"/>
                  </a:lnTo>
                  <a:lnTo>
                    <a:pt x="123799" y="2895574"/>
                  </a:lnTo>
                  <a:lnTo>
                    <a:pt x="123799" y="2781300"/>
                  </a:lnTo>
                  <a:close/>
                </a:path>
                <a:path w="561975" h="5086350">
                  <a:moveTo>
                    <a:pt x="123799" y="2628925"/>
                  </a:moveTo>
                  <a:lnTo>
                    <a:pt x="0" y="2628925"/>
                  </a:lnTo>
                  <a:lnTo>
                    <a:pt x="0" y="2752699"/>
                  </a:lnTo>
                  <a:lnTo>
                    <a:pt x="123799" y="2752699"/>
                  </a:lnTo>
                  <a:lnTo>
                    <a:pt x="123799" y="2628925"/>
                  </a:lnTo>
                  <a:close/>
                </a:path>
                <a:path w="561975" h="5086350">
                  <a:moveTo>
                    <a:pt x="123799" y="2333650"/>
                  </a:moveTo>
                  <a:lnTo>
                    <a:pt x="0" y="2333650"/>
                  </a:lnTo>
                  <a:lnTo>
                    <a:pt x="0" y="2457424"/>
                  </a:lnTo>
                  <a:lnTo>
                    <a:pt x="123799" y="2457424"/>
                  </a:lnTo>
                  <a:lnTo>
                    <a:pt x="123799" y="2333650"/>
                  </a:lnTo>
                  <a:close/>
                </a:path>
                <a:path w="561975" h="5086350">
                  <a:moveTo>
                    <a:pt x="123799" y="2190750"/>
                  </a:moveTo>
                  <a:lnTo>
                    <a:pt x="0" y="2190750"/>
                  </a:lnTo>
                  <a:lnTo>
                    <a:pt x="0" y="2314549"/>
                  </a:lnTo>
                  <a:lnTo>
                    <a:pt x="123799" y="2314549"/>
                  </a:lnTo>
                  <a:lnTo>
                    <a:pt x="123799" y="2190750"/>
                  </a:lnTo>
                  <a:close/>
                </a:path>
                <a:path w="561975" h="5086350">
                  <a:moveTo>
                    <a:pt x="123799" y="2047875"/>
                  </a:moveTo>
                  <a:lnTo>
                    <a:pt x="0" y="2047875"/>
                  </a:lnTo>
                  <a:lnTo>
                    <a:pt x="0" y="2162149"/>
                  </a:lnTo>
                  <a:lnTo>
                    <a:pt x="123799" y="2162149"/>
                  </a:lnTo>
                  <a:lnTo>
                    <a:pt x="123799" y="2047875"/>
                  </a:lnTo>
                  <a:close/>
                </a:path>
                <a:path w="561975" h="5086350">
                  <a:moveTo>
                    <a:pt x="123799" y="1895475"/>
                  </a:moveTo>
                  <a:lnTo>
                    <a:pt x="0" y="1895475"/>
                  </a:lnTo>
                  <a:lnTo>
                    <a:pt x="0" y="2019274"/>
                  </a:lnTo>
                  <a:lnTo>
                    <a:pt x="123799" y="2019274"/>
                  </a:lnTo>
                  <a:lnTo>
                    <a:pt x="123799" y="1895475"/>
                  </a:lnTo>
                  <a:close/>
                </a:path>
                <a:path w="561975" h="5086350">
                  <a:moveTo>
                    <a:pt x="123799" y="1752600"/>
                  </a:moveTo>
                  <a:lnTo>
                    <a:pt x="0" y="1752600"/>
                  </a:lnTo>
                  <a:lnTo>
                    <a:pt x="0" y="1866874"/>
                  </a:lnTo>
                  <a:lnTo>
                    <a:pt x="123799" y="1866874"/>
                  </a:lnTo>
                  <a:lnTo>
                    <a:pt x="123799" y="1752600"/>
                  </a:lnTo>
                  <a:close/>
                </a:path>
                <a:path w="561975" h="5086350">
                  <a:moveTo>
                    <a:pt x="123799" y="1609725"/>
                  </a:moveTo>
                  <a:lnTo>
                    <a:pt x="0" y="1609725"/>
                  </a:lnTo>
                  <a:lnTo>
                    <a:pt x="0" y="1723999"/>
                  </a:lnTo>
                  <a:lnTo>
                    <a:pt x="123799" y="1723999"/>
                  </a:lnTo>
                  <a:lnTo>
                    <a:pt x="123799" y="1609725"/>
                  </a:lnTo>
                  <a:close/>
                </a:path>
                <a:path w="561975" h="5086350">
                  <a:moveTo>
                    <a:pt x="123799" y="1457299"/>
                  </a:moveTo>
                  <a:lnTo>
                    <a:pt x="0" y="1457299"/>
                  </a:lnTo>
                  <a:lnTo>
                    <a:pt x="0" y="1581124"/>
                  </a:lnTo>
                  <a:lnTo>
                    <a:pt x="123799" y="1581124"/>
                  </a:lnTo>
                  <a:lnTo>
                    <a:pt x="123799" y="1457299"/>
                  </a:lnTo>
                  <a:close/>
                </a:path>
                <a:path w="561975" h="5086350">
                  <a:moveTo>
                    <a:pt x="123799" y="1314475"/>
                  </a:moveTo>
                  <a:lnTo>
                    <a:pt x="0" y="1314475"/>
                  </a:lnTo>
                  <a:lnTo>
                    <a:pt x="0" y="1428724"/>
                  </a:lnTo>
                  <a:lnTo>
                    <a:pt x="123799" y="1428724"/>
                  </a:lnTo>
                  <a:lnTo>
                    <a:pt x="123799" y="1314475"/>
                  </a:lnTo>
                  <a:close/>
                </a:path>
                <a:path w="561975" h="5086350">
                  <a:moveTo>
                    <a:pt x="123799" y="1019175"/>
                  </a:moveTo>
                  <a:lnTo>
                    <a:pt x="0" y="1019175"/>
                  </a:lnTo>
                  <a:lnTo>
                    <a:pt x="0" y="1142974"/>
                  </a:lnTo>
                  <a:lnTo>
                    <a:pt x="123799" y="1142974"/>
                  </a:lnTo>
                  <a:lnTo>
                    <a:pt x="123799" y="1019175"/>
                  </a:lnTo>
                  <a:close/>
                </a:path>
                <a:path w="561975" h="5086350">
                  <a:moveTo>
                    <a:pt x="123799" y="876300"/>
                  </a:moveTo>
                  <a:lnTo>
                    <a:pt x="0" y="876300"/>
                  </a:lnTo>
                  <a:lnTo>
                    <a:pt x="0" y="990574"/>
                  </a:lnTo>
                  <a:lnTo>
                    <a:pt x="123799" y="990574"/>
                  </a:lnTo>
                  <a:lnTo>
                    <a:pt x="123799" y="876300"/>
                  </a:lnTo>
                  <a:close/>
                </a:path>
                <a:path w="561975" h="5086350">
                  <a:moveTo>
                    <a:pt x="123799" y="733425"/>
                  </a:moveTo>
                  <a:lnTo>
                    <a:pt x="0" y="733425"/>
                  </a:lnTo>
                  <a:lnTo>
                    <a:pt x="0" y="847699"/>
                  </a:lnTo>
                  <a:lnTo>
                    <a:pt x="123799" y="847699"/>
                  </a:lnTo>
                  <a:lnTo>
                    <a:pt x="123799" y="733425"/>
                  </a:lnTo>
                  <a:close/>
                </a:path>
                <a:path w="561975" h="5086350">
                  <a:moveTo>
                    <a:pt x="266674" y="4972050"/>
                  </a:moveTo>
                  <a:lnTo>
                    <a:pt x="152400" y="4972050"/>
                  </a:lnTo>
                  <a:lnTo>
                    <a:pt x="152400" y="5086324"/>
                  </a:lnTo>
                  <a:lnTo>
                    <a:pt x="266674" y="5086324"/>
                  </a:lnTo>
                  <a:lnTo>
                    <a:pt x="266674" y="4972050"/>
                  </a:lnTo>
                  <a:close/>
                </a:path>
                <a:path w="561975" h="5086350">
                  <a:moveTo>
                    <a:pt x="266674" y="4676775"/>
                  </a:moveTo>
                  <a:lnTo>
                    <a:pt x="152400" y="4676775"/>
                  </a:lnTo>
                  <a:lnTo>
                    <a:pt x="152400" y="4791024"/>
                  </a:lnTo>
                  <a:lnTo>
                    <a:pt x="266674" y="4791024"/>
                  </a:lnTo>
                  <a:lnTo>
                    <a:pt x="266674" y="4676775"/>
                  </a:lnTo>
                  <a:close/>
                </a:path>
                <a:path w="561975" h="5086350">
                  <a:moveTo>
                    <a:pt x="266674" y="4238625"/>
                  </a:moveTo>
                  <a:lnTo>
                    <a:pt x="152400" y="4238625"/>
                  </a:lnTo>
                  <a:lnTo>
                    <a:pt x="152400" y="4352899"/>
                  </a:lnTo>
                  <a:lnTo>
                    <a:pt x="266674" y="4352899"/>
                  </a:lnTo>
                  <a:lnTo>
                    <a:pt x="266674" y="4238625"/>
                  </a:lnTo>
                  <a:close/>
                </a:path>
                <a:path w="561975" h="5086350">
                  <a:moveTo>
                    <a:pt x="266674" y="4095724"/>
                  </a:moveTo>
                  <a:lnTo>
                    <a:pt x="152400" y="4095724"/>
                  </a:lnTo>
                  <a:lnTo>
                    <a:pt x="152400" y="4209999"/>
                  </a:lnTo>
                  <a:lnTo>
                    <a:pt x="266674" y="4209999"/>
                  </a:lnTo>
                  <a:lnTo>
                    <a:pt x="266674" y="4095724"/>
                  </a:lnTo>
                  <a:close/>
                </a:path>
                <a:path w="561975" h="5086350">
                  <a:moveTo>
                    <a:pt x="266674" y="3800449"/>
                  </a:moveTo>
                  <a:lnTo>
                    <a:pt x="152400" y="3800449"/>
                  </a:lnTo>
                  <a:lnTo>
                    <a:pt x="152400" y="3914749"/>
                  </a:lnTo>
                  <a:lnTo>
                    <a:pt x="266674" y="3914749"/>
                  </a:lnTo>
                  <a:lnTo>
                    <a:pt x="266674" y="3800449"/>
                  </a:lnTo>
                  <a:close/>
                </a:path>
                <a:path w="561975" h="5086350">
                  <a:moveTo>
                    <a:pt x="266674" y="3657625"/>
                  </a:moveTo>
                  <a:lnTo>
                    <a:pt x="152400" y="3657625"/>
                  </a:lnTo>
                  <a:lnTo>
                    <a:pt x="152400" y="3771874"/>
                  </a:lnTo>
                  <a:lnTo>
                    <a:pt x="266674" y="3771874"/>
                  </a:lnTo>
                  <a:lnTo>
                    <a:pt x="266674" y="3657625"/>
                  </a:lnTo>
                  <a:close/>
                </a:path>
                <a:path w="561975" h="5086350">
                  <a:moveTo>
                    <a:pt x="266674" y="3067050"/>
                  </a:moveTo>
                  <a:lnTo>
                    <a:pt x="152400" y="3067050"/>
                  </a:lnTo>
                  <a:lnTo>
                    <a:pt x="152400" y="3190849"/>
                  </a:lnTo>
                  <a:lnTo>
                    <a:pt x="266674" y="3190849"/>
                  </a:lnTo>
                  <a:lnTo>
                    <a:pt x="266674" y="3067050"/>
                  </a:lnTo>
                  <a:close/>
                </a:path>
                <a:path w="561975" h="5086350">
                  <a:moveTo>
                    <a:pt x="266674" y="2924175"/>
                  </a:moveTo>
                  <a:lnTo>
                    <a:pt x="152400" y="2924175"/>
                  </a:lnTo>
                  <a:lnTo>
                    <a:pt x="152400" y="3038449"/>
                  </a:lnTo>
                  <a:lnTo>
                    <a:pt x="266674" y="3038449"/>
                  </a:lnTo>
                  <a:lnTo>
                    <a:pt x="266674" y="2924175"/>
                  </a:lnTo>
                  <a:close/>
                </a:path>
                <a:path w="561975" h="5086350">
                  <a:moveTo>
                    <a:pt x="266674" y="2628925"/>
                  </a:moveTo>
                  <a:lnTo>
                    <a:pt x="152400" y="2628925"/>
                  </a:lnTo>
                  <a:lnTo>
                    <a:pt x="152400" y="2752699"/>
                  </a:lnTo>
                  <a:lnTo>
                    <a:pt x="266674" y="2752699"/>
                  </a:lnTo>
                  <a:lnTo>
                    <a:pt x="266674" y="2628925"/>
                  </a:lnTo>
                  <a:close/>
                </a:path>
                <a:path w="561975" h="5086350">
                  <a:moveTo>
                    <a:pt x="266674" y="2485999"/>
                  </a:moveTo>
                  <a:lnTo>
                    <a:pt x="152400" y="2485999"/>
                  </a:lnTo>
                  <a:lnTo>
                    <a:pt x="152400" y="2600299"/>
                  </a:lnTo>
                  <a:lnTo>
                    <a:pt x="266674" y="2600299"/>
                  </a:lnTo>
                  <a:lnTo>
                    <a:pt x="266674" y="2485999"/>
                  </a:lnTo>
                  <a:close/>
                </a:path>
                <a:path w="561975" h="5086350">
                  <a:moveTo>
                    <a:pt x="266674" y="2190750"/>
                  </a:moveTo>
                  <a:lnTo>
                    <a:pt x="152400" y="2190750"/>
                  </a:lnTo>
                  <a:lnTo>
                    <a:pt x="152400" y="2314549"/>
                  </a:lnTo>
                  <a:lnTo>
                    <a:pt x="266674" y="2314549"/>
                  </a:lnTo>
                  <a:lnTo>
                    <a:pt x="266674" y="2190750"/>
                  </a:lnTo>
                  <a:close/>
                </a:path>
                <a:path w="561975" h="5086350">
                  <a:moveTo>
                    <a:pt x="266674" y="2047875"/>
                  </a:moveTo>
                  <a:lnTo>
                    <a:pt x="152400" y="2047875"/>
                  </a:lnTo>
                  <a:lnTo>
                    <a:pt x="152400" y="2162149"/>
                  </a:lnTo>
                  <a:lnTo>
                    <a:pt x="266674" y="2162149"/>
                  </a:lnTo>
                  <a:lnTo>
                    <a:pt x="266674" y="2047875"/>
                  </a:lnTo>
                  <a:close/>
                </a:path>
                <a:path w="561975" h="5086350">
                  <a:moveTo>
                    <a:pt x="266674" y="1895475"/>
                  </a:moveTo>
                  <a:lnTo>
                    <a:pt x="152400" y="1895475"/>
                  </a:lnTo>
                  <a:lnTo>
                    <a:pt x="152400" y="2019274"/>
                  </a:lnTo>
                  <a:lnTo>
                    <a:pt x="266674" y="2019274"/>
                  </a:lnTo>
                  <a:lnTo>
                    <a:pt x="266674" y="1895475"/>
                  </a:lnTo>
                  <a:close/>
                </a:path>
                <a:path w="561975" h="5086350">
                  <a:moveTo>
                    <a:pt x="266674" y="1752600"/>
                  </a:moveTo>
                  <a:lnTo>
                    <a:pt x="152400" y="1752600"/>
                  </a:lnTo>
                  <a:lnTo>
                    <a:pt x="152400" y="1866874"/>
                  </a:lnTo>
                  <a:lnTo>
                    <a:pt x="266674" y="1866874"/>
                  </a:lnTo>
                  <a:lnTo>
                    <a:pt x="266674" y="1752600"/>
                  </a:lnTo>
                  <a:close/>
                </a:path>
                <a:path w="561975" h="5086350">
                  <a:moveTo>
                    <a:pt x="266674" y="1314475"/>
                  </a:moveTo>
                  <a:lnTo>
                    <a:pt x="152400" y="1314475"/>
                  </a:lnTo>
                  <a:lnTo>
                    <a:pt x="152400" y="1428724"/>
                  </a:lnTo>
                  <a:lnTo>
                    <a:pt x="266674" y="1428724"/>
                  </a:lnTo>
                  <a:lnTo>
                    <a:pt x="266674" y="1314475"/>
                  </a:lnTo>
                  <a:close/>
                </a:path>
                <a:path w="561975" h="5086350">
                  <a:moveTo>
                    <a:pt x="266674" y="1171549"/>
                  </a:moveTo>
                  <a:lnTo>
                    <a:pt x="152400" y="1171549"/>
                  </a:lnTo>
                  <a:lnTo>
                    <a:pt x="152400" y="1285849"/>
                  </a:lnTo>
                  <a:lnTo>
                    <a:pt x="266674" y="1285849"/>
                  </a:lnTo>
                  <a:lnTo>
                    <a:pt x="266674" y="1171549"/>
                  </a:lnTo>
                  <a:close/>
                </a:path>
                <a:path w="561975" h="5086350">
                  <a:moveTo>
                    <a:pt x="266674" y="1019175"/>
                  </a:moveTo>
                  <a:lnTo>
                    <a:pt x="152400" y="1019175"/>
                  </a:lnTo>
                  <a:lnTo>
                    <a:pt x="152400" y="1142974"/>
                  </a:lnTo>
                  <a:lnTo>
                    <a:pt x="266674" y="1142974"/>
                  </a:lnTo>
                  <a:lnTo>
                    <a:pt x="266674" y="1019175"/>
                  </a:lnTo>
                  <a:close/>
                </a:path>
                <a:path w="561975" h="5086350">
                  <a:moveTo>
                    <a:pt x="266674" y="733425"/>
                  </a:moveTo>
                  <a:lnTo>
                    <a:pt x="152400" y="733425"/>
                  </a:lnTo>
                  <a:lnTo>
                    <a:pt x="152400" y="847699"/>
                  </a:lnTo>
                  <a:lnTo>
                    <a:pt x="266674" y="847699"/>
                  </a:lnTo>
                  <a:lnTo>
                    <a:pt x="266674" y="733425"/>
                  </a:lnTo>
                  <a:close/>
                </a:path>
                <a:path w="561975" h="5086350">
                  <a:moveTo>
                    <a:pt x="266674" y="438150"/>
                  </a:moveTo>
                  <a:lnTo>
                    <a:pt x="152400" y="438150"/>
                  </a:lnTo>
                  <a:lnTo>
                    <a:pt x="152400" y="552424"/>
                  </a:lnTo>
                  <a:lnTo>
                    <a:pt x="266674" y="552424"/>
                  </a:lnTo>
                  <a:lnTo>
                    <a:pt x="266674" y="438150"/>
                  </a:lnTo>
                  <a:close/>
                </a:path>
                <a:path w="561975" h="5086350">
                  <a:moveTo>
                    <a:pt x="266674" y="0"/>
                  </a:moveTo>
                  <a:lnTo>
                    <a:pt x="152400" y="0"/>
                  </a:lnTo>
                  <a:lnTo>
                    <a:pt x="152400" y="114274"/>
                  </a:lnTo>
                  <a:lnTo>
                    <a:pt x="266674" y="114274"/>
                  </a:lnTo>
                  <a:lnTo>
                    <a:pt x="266674" y="0"/>
                  </a:lnTo>
                  <a:close/>
                </a:path>
                <a:path w="561975" h="5086350">
                  <a:moveTo>
                    <a:pt x="409524" y="4819624"/>
                  </a:moveTo>
                  <a:lnTo>
                    <a:pt x="295275" y="4819624"/>
                  </a:lnTo>
                  <a:lnTo>
                    <a:pt x="295275" y="4943449"/>
                  </a:lnTo>
                  <a:lnTo>
                    <a:pt x="409524" y="4943449"/>
                  </a:lnTo>
                  <a:lnTo>
                    <a:pt x="409524" y="4819624"/>
                  </a:lnTo>
                  <a:close/>
                </a:path>
                <a:path w="561975" h="5086350">
                  <a:moveTo>
                    <a:pt x="409524" y="4533900"/>
                  </a:moveTo>
                  <a:lnTo>
                    <a:pt x="295275" y="4533900"/>
                  </a:lnTo>
                  <a:lnTo>
                    <a:pt x="295275" y="4648174"/>
                  </a:lnTo>
                  <a:lnTo>
                    <a:pt x="409524" y="4648174"/>
                  </a:lnTo>
                  <a:lnTo>
                    <a:pt x="409524" y="4533900"/>
                  </a:lnTo>
                  <a:close/>
                </a:path>
                <a:path w="561975" h="5086350">
                  <a:moveTo>
                    <a:pt x="409524" y="4381474"/>
                  </a:moveTo>
                  <a:lnTo>
                    <a:pt x="295275" y="4381474"/>
                  </a:lnTo>
                  <a:lnTo>
                    <a:pt x="295275" y="4505274"/>
                  </a:lnTo>
                  <a:lnTo>
                    <a:pt x="409524" y="4505274"/>
                  </a:lnTo>
                  <a:lnTo>
                    <a:pt x="409524" y="4381474"/>
                  </a:lnTo>
                  <a:close/>
                </a:path>
                <a:path w="561975" h="5086350">
                  <a:moveTo>
                    <a:pt x="409524" y="3943350"/>
                  </a:moveTo>
                  <a:lnTo>
                    <a:pt x="295275" y="3943350"/>
                  </a:lnTo>
                  <a:lnTo>
                    <a:pt x="295275" y="4067149"/>
                  </a:lnTo>
                  <a:lnTo>
                    <a:pt x="409524" y="4067149"/>
                  </a:lnTo>
                  <a:lnTo>
                    <a:pt x="409524" y="3943350"/>
                  </a:lnTo>
                  <a:close/>
                </a:path>
                <a:path w="561975" h="5086350">
                  <a:moveTo>
                    <a:pt x="409524" y="3505174"/>
                  </a:moveTo>
                  <a:lnTo>
                    <a:pt x="295275" y="3505174"/>
                  </a:lnTo>
                  <a:lnTo>
                    <a:pt x="295275" y="3628999"/>
                  </a:lnTo>
                  <a:lnTo>
                    <a:pt x="409524" y="3628999"/>
                  </a:lnTo>
                  <a:lnTo>
                    <a:pt x="409524" y="3505174"/>
                  </a:lnTo>
                  <a:close/>
                </a:path>
                <a:path w="561975" h="5086350">
                  <a:moveTo>
                    <a:pt x="409524" y="3362325"/>
                  </a:moveTo>
                  <a:lnTo>
                    <a:pt x="295275" y="3362325"/>
                  </a:lnTo>
                  <a:lnTo>
                    <a:pt x="295275" y="3476599"/>
                  </a:lnTo>
                  <a:lnTo>
                    <a:pt x="409524" y="3476599"/>
                  </a:lnTo>
                  <a:lnTo>
                    <a:pt x="409524" y="3362325"/>
                  </a:lnTo>
                  <a:close/>
                </a:path>
                <a:path w="561975" h="5086350">
                  <a:moveTo>
                    <a:pt x="409524" y="3219450"/>
                  </a:moveTo>
                  <a:lnTo>
                    <a:pt x="295275" y="3219450"/>
                  </a:lnTo>
                  <a:lnTo>
                    <a:pt x="295275" y="3333724"/>
                  </a:lnTo>
                  <a:lnTo>
                    <a:pt x="409524" y="3333724"/>
                  </a:lnTo>
                  <a:lnTo>
                    <a:pt x="409524" y="3219450"/>
                  </a:lnTo>
                  <a:close/>
                </a:path>
                <a:path w="561975" h="5086350">
                  <a:moveTo>
                    <a:pt x="409524" y="2485999"/>
                  </a:moveTo>
                  <a:lnTo>
                    <a:pt x="295275" y="2485999"/>
                  </a:lnTo>
                  <a:lnTo>
                    <a:pt x="295275" y="2600299"/>
                  </a:lnTo>
                  <a:lnTo>
                    <a:pt x="409524" y="2600299"/>
                  </a:lnTo>
                  <a:lnTo>
                    <a:pt x="409524" y="2485999"/>
                  </a:lnTo>
                  <a:close/>
                </a:path>
                <a:path w="561975" h="5086350">
                  <a:moveTo>
                    <a:pt x="409524" y="2190750"/>
                  </a:moveTo>
                  <a:lnTo>
                    <a:pt x="295275" y="2190750"/>
                  </a:lnTo>
                  <a:lnTo>
                    <a:pt x="295275" y="2314549"/>
                  </a:lnTo>
                  <a:lnTo>
                    <a:pt x="409524" y="2314549"/>
                  </a:lnTo>
                  <a:lnTo>
                    <a:pt x="409524" y="2190750"/>
                  </a:lnTo>
                  <a:close/>
                </a:path>
                <a:path w="561975" h="5086350">
                  <a:moveTo>
                    <a:pt x="409524" y="1752600"/>
                  </a:moveTo>
                  <a:lnTo>
                    <a:pt x="295275" y="1752600"/>
                  </a:lnTo>
                  <a:lnTo>
                    <a:pt x="295275" y="1866874"/>
                  </a:lnTo>
                  <a:lnTo>
                    <a:pt x="409524" y="1866874"/>
                  </a:lnTo>
                  <a:lnTo>
                    <a:pt x="409524" y="1752600"/>
                  </a:lnTo>
                  <a:close/>
                </a:path>
                <a:path w="561975" h="5086350">
                  <a:moveTo>
                    <a:pt x="409524" y="1019175"/>
                  </a:moveTo>
                  <a:lnTo>
                    <a:pt x="295275" y="1019175"/>
                  </a:lnTo>
                  <a:lnTo>
                    <a:pt x="295275" y="1142974"/>
                  </a:lnTo>
                  <a:lnTo>
                    <a:pt x="409524" y="1142974"/>
                  </a:lnTo>
                  <a:lnTo>
                    <a:pt x="409524" y="1019175"/>
                  </a:lnTo>
                  <a:close/>
                </a:path>
                <a:path w="561975" h="5086350">
                  <a:moveTo>
                    <a:pt x="409524" y="876300"/>
                  </a:moveTo>
                  <a:lnTo>
                    <a:pt x="295275" y="876300"/>
                  </a:lnTo>
                  <a:lnTo>
                    <a:pt x="295275" y="990574"/>
                  </a:lnTo>
                  <a:lnTo>
                    <a:pt x="409524" y="990574"/>
                  </a:lnTo>
                  <a:lnTo>
                    <a:pt x="409524" y="876300"/>
                  </a:lnTo>
                  <a:close/>
                </a:path>
                <a:path w="561975" h="5086350">
                  <a:moveTo>
                    <a:pt x="409524" y="438150"/>
                  </a:moveTo>
                  <a:lnTo>
                    <a:pt x="295275" y="438150"/>
                  </a:lnTo>
                  <a:lnTo>
                    <a:pt x="295275" y="552424"/>
                  </a:lnTo>
                  <a:lnTo>
                    <a:pt x="409524" y="552424"/>
                  </a:lnTo>
                  <a:lnTo>
                    <a:pt x="409524" y="438150"/>
                  </a:lnTo>
                  <a:close/>
                </a:path>
                <a:path w="561975" h="5086350">
                  <a:moveTo>
                    <a:pt x="561975" y="4972050"/>
                  </a:moveTo>
                  <a:lnTo>
                    <a:pt x="438150" y="4972050"/>
                  </a:lnTo>
                  <a:lnTo>
                    <a:pt x="438150" y="5086324"/>
                  </a:lnTo>
                  <a:lnTo>
                    <a:pt x="561975" y="5086324"/>
                  </a:lnTo>
                  <a:lnTo>
                    <a:pt x="561975" y="4972050"/>
                  </a:lnTo>
                  <a:close/>
                </a:path>
                <a:path w="561975" h="5086350">
                  <a:moveTo>
                    <a:pt x="561975" y="4533900"/>
                  </a:moveTo>
                  <a:lnTo>
                    <a:pt x="438150" y="4533900"/>
                  </a:lnTo>
                  <a:lnTo>
                    <a:pt x="438150" y="4648174"/>
                  </a:lnTo>
                  <a:lnTo>
                    <a:pt x="561975" y="4648174"/>
                  </a:lnTo>
                  <a:lnTo>
                    <a:pt x="561975" y="4533900"/>
                  </a:lnTo>
                  <a:close/>
                </a:path>
                <a:path w="561975" h="5086350">
                  <a:moveTo>
                    <a:pt x="561975" y="4238625"/>
                  </a:moveTo>
                  <a:lnTo>
                    <a:pt x="438150" y="4238625"/>
                  </a:lnTo>
                  <a:lnTo>
                    <a:pt x="438150" y="4352899"/>
                  </a:lnTo>
                  <a:lnTo>
                    <a:pt x="561975" y="4352899"/>
                  </a:lnTo>
                  <a:lnTo>
                    <a:pt x="561975" y="4238625"/>
                  </a:lnTo>
                  <a:close/>
                </a:path>
                <a:path w="561975" h="5086350">
                  <a:moveTo>
                    <a:pt x="561975" y="3800449"/>
                  </a:moveTo>
                  <a:lnTo>
                    <a:pt x="438150" y="3800449"/>
                  </a:lnTo>
                  <a:lnTo>
                    <a:pt x="438150" y="3914749"/>
                  </a:lnTo>
                  <a:lnTo>
                    <a:pt x="561975" y="3914749"/>
                  </a:lnTo>
                  <a:lnTo>
                    <a:pt x="561975" y="3800449"/>
                  </a:lnTo>
                  <a:close/>
                </a:path>
                <a:path w="561975" h="5086350">
                  <a:moveTo>
                    <a:pt x="561975" y="3657625"/>
                  </a:moveTo>
                  <a:lnTo>
                    <a:pt x="438150" y="3657625"/>
                  </a:lnTo>
                  <a:lnTo>
                    <a:pt x="438150" y="3771874"/>
                  </a:lnTo>
                  <a:lnTo>
                    <a:pt x="561975" y="3771874"/>
                  </a:lnTo>
                  <a:lnTo>
                    <a:pt x="561975" y="3657625"/>
                  </a:lnTo>
                  <a:close/>
                </a:path>
                <a:path w="561975" h="5086350">
                  <a:moveTo>
                    <a:pt x="561975" y="3219450"/>
                  </a:moveTo>
                  <a:lnTo>
                    <a:pt x="438150" y="3219450"/>
                  </a:lnTo>
                  <a:lnTo>
                    <a:pt x="438150" y="3333724"/>
                  </a:lnTo>
                  <a:lnTo>
                    <a:pt x="561975" y="3333724"/>
                  </a:lnTo>
                  <a:lnTo>
                    <a:pt x="561975" y="3219450"/>
                  </a:lnTo>
                  <a:close/>
                </a:path>
                <a:path w="561975" h="5086350">
                  <a:moveTo>
                    <a:pt x="561975" y="2628925"/>
                  </a:moveTo>
                  <a:lnTo>
                    <a:pt x="438150" y="2628925"/>
                  </a:lnTo>
                  <a:lnTo>
                    <a:pt x="438150" y="2752699"/>
                  </a:lnTo>
                  <a:lnTo>
                    <a:pt x="561975" y="2752699"/>
                  </a:lnTo>
                  <a:lnTo>
                    <a:pt x="561975" y="2628925"/>
                  </a:lnTo>
                  <a:close/>
                </a:path>
                <a:path w="561975" h="5086350">
                  <a:moveTo>
                    <a:pt x="561975" y="2047875"/>
                  </a:moveTo>
                  <a:lnTo>
                    <a:pt x="438150" y="2047875"/>
                  </a:lnTo>
                  <a:lnTo>
                    <a:pt x="438150" y="2162149"/>
                  </a:lnTo>
                  <a:lnTo>
                    <a:pt x="561975" y="2162149"/>
                  </a:lnTo>
                  <a:lnTo>
                    <a:pt x="561975" y="2047875"/>
                  </a:lnTo>
                  <a:close/>
                </a:path>
                <a:path w="561975" h="5086350">
                  <a:moveTo>
                    <a:pt x="561975" y="1895475"/>
                  </a:moveTo>
                  <a:lnTo>
                    <a:pt x="438150" y="1895475"/>
                  </a:lnTo>
                  <a:lnTo>
                    <a:pt x="438150" y="2019274"/>
                  </a:lnTo>
                  <a:lnTo>
                    <a:pt x="561975" y="2019274"/>
                  </a:lnTo>
                  <a:lnTo>
                    <a:pt x="561975" y="1895475"/>
                  </a:lnTo>
                  <a:close/>
                </a:path>
                <a:path w="561975" h="5086350">
                  <a:moveTo>
                    <a:pt x="561975" y="1314475"/>
                  </a:moveTo>
                  <a:lnTo>
                    <a:pt x="438150" y="1314475"/>
                  </a:lnTo>
                  <a:lnTo>
                    <a:pt x="438150" y="1428724"/>
                  </a:lnTo>
                  <a:lnTo>
                    <a:pt x="561975" y="1428724"/>
                  </a:lnTo>
                  <a:lnTo>
                    <a:pt x="561975" y="1314475"/>
                  </a:lnTo>
                  <a:close/>
                </a:path>
                <a:path w="561975" h="5086350">
                  <a:moveTo>
                    <a:pt x="561975" y="581025"/>
                  </a:moveTo>
                  <a:lnTo>
                    <a:pt x="438150" y="581025"/>
                  </a:lnTo>
                  <a:lnTo>
                    <a:pt x="438150" y="704824"/>
                  </a:lnTo>
                  <a:lnTo>
                    <a:pt x="561975" y="704824"/>
                  </a:lnTo>
                  <a:lnTo>
                    <a:pt x="561975" y="581025"/>
                  </a:lnTo>
                  <a:close/>
                </a:path>
                <a:path w="561975" h="5086350">
                  <a:moveTo>
                    <a:pt x="561975" y="142849"/>
                  </a:moveTo>
                  <a:lnTo>
                    <a:pt x="438150" y="142849"/>
                  </a:lnTo>
                  <a:lnTo>
                    <a:pt x="438150" y="266674"/>
                  </a:lnTo>
                  <a:lnTo>
                    <a:pt x="561975" y="266674"/>
                  </a:lnTo>
                  <a:lnTo>
                    <a:pt x="561975" y="142849"/>
                  </a:lnTo>
                  <a:close/>
                </a:path>
              </a:pathLst>
            </a:custGeom>
            <a:solidFill>
              <a:srgbClr val="80BEB7"/>
            </a:solidFill>
          </p:spPr>
          <p:txBody>
            <a:bodyPr wrap="square" lIns="0" tIns="0" rIns="0" bIns="0" rtlCol="0"/>
            <a:lstStyle/>
            <a:p>
              <a:endParaRPr/>
            </a:p>
          </p:txBody>
        </p:sp>
        <p:sp>
          <p:nvSpPr>
            <p:cNvPr id="7" name="object 7"/>
            <p:cNvSpPr/>
            <p:nvPr/>
          </p:nvSpPr>
          <p:spPr>
            <a:xfrm>
              <a:off x="7534275" y="28600"/>
              <a:ext cx="1000125" cy="5086350"/>
            </a:xfrm>
            <a:custGeom>
              <a:avLst/>
              <a:gdLst/>
              <a:ahLst/>
              <a:cxnLst/>
              <a:rect l="l" t="t" r="r" b="b"/>
              <a:pathLst>
                <a:path w="1000125" h="5086350">
                  <a:moveTo>
                    <a:pt x="123799" y="581025"/>
                  </a:moveTo>
                  <a:lnTo>
                    <a:pt x="0" y="581025"/>
                  </a:lnTo>
                  <a:lnTo>
                    <a:pt x="0" y="704824"/>
                  </a:lnTo>
                  <a:lnTo>
                    <a:pt x="123799" y="704824"/>
                  </a:lnTo>
                  <a:lnTo>
                    <a:pt x="123799" y="581025"/>
                  </a:lnTo>
                  <a:close/>
                </a:path>
                <a:path w="1000125" h="5086350">
                  <a:moveTo>
                    <a:pt x="266649" y="295300"/>
                  </a:moveTo>
                  <a:lnTo>
                    <a:pt x="152400" y="295300"/>
                  </a:lnTo>
                  <a:lnTo>
                    <a:pt x="152400" y="409549"/>
                  </a:lnTo>
                  <a:lnTo>
                    <a:pt x="266649" y="409549"/>
                  </a:lnTo>
                  <a:lnTo>
                    <a:pt x="266649" y="295300"/>
                  </a:lnTo>
                  <a:close/>
                </a:path>
                <a:path w="1000125" h="5086350">
                  <a:moveTo>
                    <a:pt x="409575" y="4533900"/>
                  </a:moveTo>
                  <a:lnTo>
                    <a:pt x="295275" y="4533900"/>
                  </a:lnTo>
                  <a:lnTo>
                    <a:pt x="295275" y="4648174"/>
                  </a:lnTo>
                  <a:lnTo>
                    <a:pt x="409575" y="4648174"/>
                  </a:lnTo>
                  <a:lnTo>
                    <a:pt x="409575" y="4533900"/>
                  </a:lnTo>
                  <a:close/>
                </a:path>
                <a:path w="1000125" h="5086350">
                  <a:moveTo>
                    <a:pt x="409575" y="3362325"/>
                  </a:moveTo>
                  <a:lnTo>
                    <a:pt x="295275" y="3362325"/>
                  </a:lnTo>
                  <a:lnTo>
                    <a:pt x="295275" y="3476599"/>
                  </a:lnTo>
                  <a:lnTo>
                    <a:pt x="409575" y="3476599"/>
                  </a:lnTo>
                  <a:lnTo>
                    <a:pt x="409575" y="3362325"/>
                  </a:lnTo>
                  <a:close/>
                </a:path>
                <a:path w="1000125" h="5086350">
                  <a:moveTo>
                    <a:pt x="409575" y="2485999"/>
                  </a:moveTo>
                  <a:lnTo>
                    <a:pt x="295275" y="2485999"/>
                  </a:lnTo>
                  <a:lnTo>
                    <a:pt x="295275" y="2600299"/>
                  </a:lnTo>
                  <a:lnTo>
                    <a:pt x="409575" y="2600299"/>
                  </a:lnTo>
                  <a:lnTo>
                    <a:pt x="409575" y="2485999"/>
                  </a:lnTo>
                  <a:close/>
                </a:path>
                <a:path w="1000125" h="5086350">
                  <a:moveTo>
                    <a:pt x="561924" y="4819624"/>
                  </a:moveTo>
                  <a:lnTo>
                    <a:pt x="438150" y="4819624"/>
                  </a:lnTo>
                  <a:lnTo>
                    <a:pt x="438150" y="4943449"/>
                  </a:lnTo>
                  <a:lnTo>
                    <a:pt x="561924" y="4943449"/>
                  </a:lnTo>
                  <a:lnTo>
                    <a:pt x="561924" y="4819624"/>
                  </a:lnTo>
                  <a:close/>
                </a:path>
                <a:path w="1000125" h="5086350">
                  <a:moveTo>
                    <a:pt x="561924" y="4381474"/>
                  </a:moveTo>
                  <a:lnTo>
                    <a:pt x="438150" y="4381474"/>
                  </a:lnTo>
                  <a:lnTo>
                    <a:pt x="438150" y="4505274"/>
                  </a:lnTo>
                  <a:lnTo>
                    <a:pt x="561924" y="4505274"/>
                  </a:lnTo>
                  <a:lnTo>
                    <a:pt x="561924" y="4381474"/>
                  </a:lnTo>
                  <a:close/>
                </a:path>
                <a:path w="1000125" h="5086350">
                  <a:moveTo>
                    <a:pt x="561924" y="1895475"/>
                  </a:moveTo>
                  <a:lnTo>
                    <a:pt x="438150" y="1895475"/>
                  </a:lnTo>
                  <a:lnTo>
                    <a:pt x="438150" y="2019274"/>
                  </a:lnTo>
                  <a:lnTo>
                    <a:pt x="561924" y="2019274"/>
                  </a:lnTo>
                  <a:lnTo>
                    <a:pt x="561924" y="1895475"/>
                  </a:lnTo>
                  <a:close/>
                </a:path>
                <a:path w="1000125" h="5086350">
                  <a:moveTo>
                    <a:pt x="561924" y="733425"/>
                  </a:moveTo>
                  <a:lnTo>
                    <a:pt x="438150" y="733425"/>
                  </a:lnTo>
                  <a:lnTo>
                    <a:pt x="438150" y="847699"/>
                  </a:lnTo>
                  <a:lnTo>
                    <a:pt x="561924" y="847699"/>
                  </a:lnTo>
                  <a:lnTo>
                    <a:pt x="561924" y="733425"/>
                  </a:lnTo>
                  <a:close/>
                </a:path>
                <a:path w="1000125" h="5086350">
                  <a:moveTo>
                    <a:pt x="561924" y="142849"/>
                  </a:moveTo>
                  <a:lnTo>
                    <a:pt x="438150" y="142849"/>
                  </a:lnTo>
                  <a:lnTo>
                    <a:pt x="438150" y="266674"/>
                  </a:lnTo>
                  <a:lnTo>
                    <a:pt x="561924" y="266674"/>
                  </a:lnTo>
                  <a:lnTo>
                    <a:pt x="561924" y="142849"/>
                  </a:lnTo>
                  <a:close/>
                </a:path>
                <a:path w="1000125" h="5086350">
                  <a:moveTo>
                    <a:pt x="704824" y="4972050"/>
                  </a:moveTo>
                  <a:lnTo>
                    <a:pt x="590550" y="4972050"/>
                  </a:lnTo>
                  <a:lnTo>
                    <a:pt x="590550" y="5086324"/>
                  </a:lnTo>
                  <a:lnTo>
                    <a:pt x="704824" y="5086324"/>
                  </a:lnTo>
                  <a:lnTo>
                    <a:pt x="704824" y="4972050"/>
                  </a:lnTo>
                  <a:close/>
                </a:path>
                <a:path w="1000125" h="5086350">
                  <a:moveTo>
                    <a:pt x="704824" y="4381474"/>
                  </a:moveTo>
                  <a:lnTo>
                    <a:pt x="590550" y="4381474"/>
                  </a:lnTo>
                  <a:lnTo>
                    <a:pt x="590550" y="4505274"/>
                  </a:lnTo>
                  <a:lnTo>
                    <a:pt x="704824" y="4505274"/>
                  </a:lnTo>
                  <a:lnTo>
                    <a:pt x="704824" y="4381474"/>
                  </a:lnTo>
                  <a:close/>
                </a:path>
                <a:path w="1000125" h="5086350">
                  <a:moveTo>
                    <a:pt x="704824" y="4095724"/>
                  </a:moveTo>
                  <a:lnTo>
                    <a:pt x="590550" y="4095724"/>
                  </a:lnTo>
                  <a:lnTo>
                    <a:pt x="590550" y="4209999"/>
                  </a:lnTo>
                  <a:lnTo>
                    <a:pt x="704824" y="4209999"/>
                  </a:lnTo>
                  <a:lnTo>
                    <a:pt x="704824" y="4095724"/>
                  </a:lnTo>
                  <a:close/>
                </a:path>
                <a:path w="1000125" h="5086350">
                  <a:moveTo>
                    <a:pt x="704824" y="3800449"/>
                  </a:moveTo>
                  <a:lnTo>
                    <a:pt x="590550" y="3800449"/>
                  </a:lnTo>
                  <a:lnTo>
                    <a:pt x="590550" y="3914749"/>
                  </a:lnTo>
                  <a:lnTo>
                    <a:pt x="704824" y="3914749"/>
                  </a:lnTo>
                  <a:lnTo>
                    <a:pt x="704824" y="3800449"/>
                  </a:lnTo>
                  <a:close/>
                </a:path>
                <a:path w="1000125" h="5086350">
                  <a:moveTo>
                    <a:pt x="704824" y="3362325"/>
                  </a:moveTo>
                  <a:lnTo>
                    <a:pt x="590550" y="3362325"/>
                  </a:lnTo>
                  <a:lnTo>
                    <a:pt x="590550" y="3476599"/>
                  </a:lnTo>
                  <a:lnTo>
                    <a:pt x="704824" y="3476599"/>
                  </a:lnTo>
                  <a:lnTo>
                    <a:pt x="704824" y="3362325"/>
                  </a:lnTo>
                  <a:close/>
                </a:path>
                <a:path w="1000125" h="5086350">
                  <a:moveTo>
                    <a:pt x="704824" y="2781300"/>
                  </a:moveTo>
                  <a:lnTo>
                    <a:pt x="590550" y="2781300"/>
                  </a:lnTo>
                  <a:lnTo>
                    <a:pt x="590550" y="2895574"/>
                  </a:lnTo>
                  <a:lnTo>
                    <a:pt x="704824" y="2895574"/>
                  </a:lnTo>
                  <a:lnTo>
                    <a:pt x="704824" y="2781300"/>
                  </a:lnTo>
                  <a:close/>
                </a:path>
                <a:path w="1000125" h="5086350">
                  <a:moveTo>
                    <a:pt x="704824" y="2628925"/>
                  </a:moveTo>
                  <a:lnTo>
                    <a:pt x="590550" y="2628925"/>
                  </a:lnTo>
                  <a:lnTo>
                    <a:pt x="590550" y="2752699"/>
                  </a:lnTo>
                  <a:lnTo>
                    <a:pt x="704824" y="2752699"/>
                  </a:lnTo>
                  <a:lnTo>
                    <a:pt x="704824" y="2628925"/>
                  </a:lnTo>
                  <a:close/>
                </a:path>
                <a:path w="1000125" h="5086350">
                  <a:moveTo>
                    <a:pt x="704824" y="1609725"/>
                  </a:moveTo>
                  <a:lnTo>
                    <a:pt x="590550" y="1609725"/>
                  </a:lnTo>
                  <a:lnTo>
                    <a:pt x="590550" y="1723999"/>
                  </a:lnTo>
                  <a:lnTo>
                    <a:pt x="704824" y="1723999"/>
                  </a:lnTo>
                  <a:lnTo>
                    <a:pt x="704824" y="1609725"/>
                  </a:lnTo>
                  <a:close/>
                </a:path>
                <a:path w="1000125" h="5086350">
                  <a:moveTo>
                    <a:pt x="704824" y="1171549"/>
                  </a:moveTo>
                  <a:lnTo>
                    <a:pt x="590550" y="1171549"/>
                  </a:lnTo>
                  <a:lnTo>
                    <a:pt x="590550" y="1285849"/>
                  </a:lnTo>
                  <a:lnTo>
                    <a:pt x="704824" y="1285849"/>
                  </a:lnTo>
                  <a:lnTo>
                    <a:pt x="704824" y="1171549"/>
                  </a:lnTo>
                  <a:close/>
                </a:path>
                <a:path w="1000125" h="5086350">
                  <a:moveTo>
                    <a:pt x="704824" y="438150"/>
                  </a:moveTo>
                  <a:lnTo>
                    <a:pt x="590550" y="438150"/>
                  </a:lnTo>
                  <a:lnTo>
                    <a:pt x="590550" y="552424"/>
                  </a:lnTo>
                  <a:lnTo>
                    <a:pt x="704824" y="552424"/>
                  </a:lnTo>
                  <a:lnTo>
                    <a:pt x="704824" y="438150"/>
                  </a:lnTo>
                  <a:close/>
                </a:path>
                <a:path w="1000125" h="5086350">
                  <a:moveTo>
                    <a:pt x="704824" y="0"/>
                  </a:moveTo>
                  <a:lnTo>
                    <a:pt x="590550" y="0"/>
                  </a:lnTo>
                  <a:lnTo>
                    <a:pt x="590550" y="114274"/>
                  </a:lnTo>
                  <a:lnTo>
                    <a:pt x="704824" y="114274"/>
                  </a:lnTo>
                  <a:lnTo>
                    <a:pt x="704824" y="0"/>
                  </a:lnTo>
                  <a:close/>
                </a:path>
                <a:path w="1000125" h="5086350">
                  <a:moveTo>
                    <a:pt x="847699" y="4972050"/>
                  </a:moveTo>
                  <a:lnTo>
                    <a:pt x="733425" y="4972050"/>
                  </a:lnTo>
                  <a:lnTo>
                    <a:pt x="733425" y="5086324"/>
                  </a:lnTo>
                  <a:lnTo>
                    <a:pt x="847699" y="5086324"/>
                  </a:lnTo>
                  <a:lnTo>
                    <a:pt x="847699" y="4972050"/>
                  </a:lnTo>
                  <a:close/>
                </a:path>
                <a:path w="1000125" h="5086350">
                  <a:moveTo>
                    <a:pt x="847699" y="4381474"/>
                  </a:moveTo>
                  <a:lnTo>
                    <a:pt x="733425" y="4381474"/>
                  </a:lnTo>
                  <a:lnTo>
                    <a:pt x="733425" y="4505274"/>
                  </a:lnTo>
                  <a:lnTo>
                    <a:pt x="847699" y="4505274"/>
                  </a:lnTo>
                  <a:lnTo>
                    <a:pt x="847699" y="4381474"/>
                  </a:lnTo>
                  <a:close/>
                </a:path>
                <a:path w="1000125" h="5086350">
                  <a:moveTo>
                    <a:pt x="847699" y="4238625"/>
                  </a:moveTo>
                  <a:lnTo>
                    <a:pt x="733425" y="4238625"/>
                  </a:lnTo>
                  <a:lnTo>
                    <a:pt x="733425" y="4352899"/>
                  </a:lnTo>
                  <a:lnTo>
                    <a:pt x="847699" y="4352899"/>
                  </a:lnTo>
                  <a:lnTo>
                    <a:pt x="847699" y="4238625"/>
                  </a:lnTo>
                  <a:close/>
                </a:path>
                <a:path w="1000125" h="5086350">
                  <a:moveTo>
                    <a:pt x="847699" y="3800449"/>
                  </a:moveTo>
                  <a:lnTo>
                    <a:pt x="733425" y="3800449"/>
                  </a:lnTo>
                  <a:lnTo>
                    <a:pt x="733425" y="3914749"/>
                  </a:lnTo>
                  <a:lnTo>
                    <a:pt x="847699" y="3914749"/>
                  </a:lnTo>
                  <a:lnTo>
                    <a:pt x="847699" y="3800449"/>
                  </a:lnTo>
                  <a:close/>
                </a:path>
                <a:path w="1000125" h="5086350">
                  <a:moveTo>
                    <a:pt x="847699" y="3505174"/>
                  </a:moveTo>
                  <a:lnTo>
                    <a:pt x="733425" y="3505174"/>
                  </a:lnTo>
                  <a:lnTo>
                    <a:pt x="733425" y="3628999"/>
                  </a:lnTo>
                  <a:lnTo>
                    <a:pt x="847699" y="3628999"/>
                  </a:lnTo>
                  <a:lnTo>
                    <a:pt x="847699" y="3505174"/>
                  </a:lnTo>
                  <a:close/>
                </a:path>
                <a:path w="1000125" h="5086350">
                  <a:moveTo>
                    <a:pt x="847699" y="3067050"/>
                  </a:moveTo>
                  <a:lnTo>
                    <a:pt x="733425" y="3067050"/>
                  </a:lnTo>
                  <a:lnTo>
                    <a:pt x="733425" y="3190849"/>
                  </a:lnTo>
                  <a:lnTo>
                    <a:pt x="847699" y="3190849"/>
                  </a:lnTo>
                  <a:lnTo>
                    <a:pt x="847699" y="3067050"/>
                  </a:lnTo>
                  <a:close/>
                </a:path>
                <a:path w="1000125" h="5086350">
                  <a:moveTo>
                    <a:pt x="847699" y="2781300"/>
                  </a:moveTo>
                  <a:lnTo>
                    <a:pt x="733425" y="2781300"/>
                  </a:lnTo>
                  <a:lnTo>
                    <a:pt x="733425" y="2895574"/>
                  </a:lnTo>
                  <a:lnTo>
                    <a:pt x="847699" y="2895574"/>
                  </a:lnTo>
                  <a:lnTo>
                    <a:pt x="847699" y="2781300"/>
                  </a:lnTo>
                  <a:close/>
                </a:path>
                <a:path w="1000125" h="5086350">
                  <a:moveTo>
                    <a:pt x="847699" y="2485999"/>
                  </a:moveTo>
                  <a:lnTo>
                    <a:pt x="733425" y="2485999"/>
                  </a:lnTo>
                  <a:lnTo>
                    <a:pt x="733425" y="2600299"/>
                  </a:lnTo>
                  <a:lnTo>
                    <a:pt x="847699" y="2600299"/>
                  </a:lnTo>
                  <a:lnTo>
                    <a:pt x="847699" y="2485999"/>
                  </a:lnTo>
                  <a:close/>
                </a:path>
                <a:path w="1000125" h="5086350">
                  <a:moveTo>
                    <a:pt x="847699" y="2333650"/>
                  </a:moveTo>
                  <a:lnTo>
                    <a:pt x="733425" y="2333650"/>
                  </a:lnTo>
                  <a:lnTo>
                    <a:pt x="733425" y="2457424"/>
                  </a:lnTo>
                  <a:lnTo>
                    <a:pt x="847699" y="2457424"/>
                  </a:lnTo>
                  <a:lnTo>
                    <a:pt x="847699" y="2333650"/>
                  </a:lnTo>
                  <a:close/>
                </a:path>
                <a:path w="1000125" h="5086350">
                  <a:moveTo>
                    <a:pt x="847699" y="2047875"/>
                  </a:moveTo>
                  <a:lnTo>
                    <a:pt x="733425" y="2047875"/>
                  </a:lnTo>
                  <a:lnTo>
                    <a:pt x="733425" y="2162149"/>
                  </a:lnTo>
                  <a:lnTo>
                    <a:pt x="847699" y="2162149"/>
                  </a:lnTo>
                  <a:lnTo>
                    <a:pt x="847699" y="2047875"/>
                  </a:lnTo>
                  <a:close/>
                </a:path>
                <a:path w="1000125" h="5086350">
                  <a:moveTo>
                    <a:pt x="847699" y="1895475"/>
                  </a:moveTo>
                  <a:lnTo>
                    <a:pt x="733425" y="1895475"/>
                  </a:lnTo>
                  <a:lnTo>
                    <a:pt x="733425" y="2019274"/>
                  </a:lnTo>
                  <a:lnTo>
                    <a:pt x="847699" y="2019274"/>
                  </a:lnTo>
                  <a:lnTo>
                    <a:pt x="847699" y="1895475"/>
                  </a:lnTo>
                  <a:close/>
                </a:path>
                <a:path w="1000125" h="5086350">
                  <a:moveTo>
                    <a:pt x="847699" y="1609725"/>
                  </a:moveTo>
                  <a:lnTo>
                    <a:pt x="733425" y="1609725"/>
                  </a:lnTo>
                  <a:lnTo>
                    <a:pt x="733425" y="1723999"/>
                  </a:lnTo>
                  <a:lnTo>
                    <a:pt x="847699" y="1723999"/>
                  </a:lnTo>
                  <a:lnTo>
                    <a:pt x="847699" y="1609725"/>
                  </a:lnTo>
                  <a:close/>
                </a:path>
                <a:path w="1000125" h="5086350">
                  <a:moveTo>
                    <a:pt x="847699" y="1457299"/>
                  </a:moveTo>
                  <a:lnTo>
                    <a:pt x="733425" y="1457299"/>
                  </a:lnTo>
                  <a:lnTo>
                    <a:pt x="733425" y="1581124"/>
                  </a:lnTo>
                  <a:lnTo>
                    <a:pt x="847699" y="1581124"/>
                  </a:lnTo>
                  <a:lnTo>
                    <a:pt x="847699" y="1457299"/>
                  </a:lnTo>
                  <a:close/>
                </a:path>
                <a:path w="1000125" h="5086350">
                  <a:moveTo>
                    <a:pt x="847699" y="1171549"/>
                  </a:moveTo>
                  <a:lnTo>
                    <a:pt x="733425" y="1171549"/>
                  </a:lnTo>
                  <a:lnTo>
                    <a:pt x="733425" y="1285849"/>
                  </a:lnTo>
                  <a:lnTo>
                    <a:pt x="847699" y="1285849"/>
                  </a:lnTo>
                  <a:lnTo>
                    <a:pt x="847699" y="1171549"/>
                  </a:lnTo>
                  <a:close/>
                </a:path>
                <a:path w="1000125" h="5086350">
                  <a:moveTo>
                    <a:pt x="847699" y="1019175"/>
                  </a:moveTo>
                  <a:lnTo>
                    <a:pt x="733425" y="1019175"/>
                  </a:lnTo>
                  <a:lnTo>
                    <a:pt x="733425" y="1142974"/>
                  </a:lnTo>
                  <a:lnTo>
                    <a:pt x="847699" y="1142974"/>
                  </a:lnTo>
                  <a:lnTo>
                    <a:pt x="847699" y="1019175"/>
                  </a:lnTo>
                  <a:close/>
                </a:path>
                <a:path w="1000125" h="5086350">
                  <a:moveTo>
                    <a:pt x="847699" y="876300"/>
                  </a:moveTo>
                  <a:lnTo>
                    <a:pt x="733425" y="876300"/>
                  </a:lnTo>
                  <a:lnTo>
                    <a:pt x="733425" y="990574"/>
                  </a:lnTo>
                  <a:lnTo>
                    <a:pt x="847699" y="990574"/>
                  </a:lnTo>
                  <a:lnTo>
                    <a:pt x="847699" y="876300"/>
                  </a:lnTo>
                  <a:close/>
                </a:path>
                <a:path w="1000125" h="5086350">
                  <a:moveTo>
                    <a:pt x="847699" y="733425"/>
                  </a:moveTo>
                  <a:lnTo>
                    <a:pt x="733425" y="733425"/>
                  </a:lnTo>
                  <a:lnTo>
                    <a:pt x="733425" y="847699"/>
                  </a:lnTo>
                  <a:lnTo>
                    <a:pt x="847699" y="847699"/>
                  </a:lnTo>
                  <a:lnTo>
                    <a:pt x="847699" y="733425"/>
                  </a:lnTo>
                  <a:close/>
                </a:path>
                <a:path w="1000125" h="5086350">
                  <a:moveTo>
                    <a:pt x="847699" y="438150"/>
                  </a:moveTo>
                  <a:lnTo>
                    <a:pt x="733425" y="438150"/>
                  </a:lnTo>
                  <a:lnTo>
                    <a:pt x="733425" y="552424"/>
                  </a:lnTo>
                  <a:lnTo>
                    <a:pt x="847699" y="552424"/>
                  </a:lnTo>
                  <a:lnTo>
                    <a:pt x="847699" y="438150"/>
                  </a:lnTo>
                  <a:close/>
                </a:path>
                <a:path w="1000125" h="5086350">
                  <a:moveTo>
                    <a:pt x="847699" y="142849"/>
                  </a:moveTo>
                  <a:lnTo>
                    <a:pt x="733425" y="142849"/>
                  </a:lnTo>
                  <a:lnTo>
                    <a:pt x="733425" y="266674"/>
                  </a:lnTo>
                  <a:lnTo>
                    <a:pt x="847699" y="266674"/>
                  </a:lnTo>
                  <a:lnTo>
                    <a:pt x="847699" y="142849"/>
                  </a:lnTo>
                  <a:close/>
                </a:path>
                <a:path w="1000125" h="5086350">
                  <a:moveTo>
                    <a:pt x="1000099" y="733425"/>
                  </a:moveTo>
                  <a:lnTo>
                    <a:pt x="876300" y="733425"/>
                  </a:lnTo>
                  <a:lnTo>
                    <a:pt x="876300" y="847699"/>
                  </a:lnTo>
                  <a:lnTo>
                    <a:pt x="1000099" y="847699"/>
                  </a:lnTo>
                  <a:lnTo>
                    <a:pt x="1000099" y="733425"/>
                  </a:lnTo>
                  <a:close/>
                </a:path>
                <a:path w="1000125" h="5086350">
                  <a:moveTo>
                    <a:pt x="1000099" y="581025"/>
                  </a:moveTo>
                  <a:lnTo>
                    <a:pt x="876300" y="581025"/>
                  </a:lnTo>
                  <a:lnTo>
                    <a:pt x="876300" y="704824"/>
                  </a:lnTo>
                  <a:lnTo>
                    <a:pt x="1000099" y="704824"/>
                  </a:lnTo>
                  <a:lnTo>
                    <a:pt x="1000099" y="581025"/>
                  </a:lnTo>
                  <a:close/>
                </a:path>
                <a:path w="1000125" h="5086350">
                  <a:moveTo>
                    <a:pt x="1000099" y="438150"/>
                  </a:moveTo>
                  <a:lnTo>
                    <a:pt x="876300" y="438150"/>
                  </a:lnTo>
                  <a:lnTo>
                    <a:pt x="876300" y="552424"/>
                  </a:lnTo>
                  <a:lnTo>
                    <a:pt x="1000099" y="552424"/>
                  </a:lnTo>
                  <a:lnTo>
                    <a:pt x="1000099" y="438150"/>
                  </a:lnTo>
                  <a:close/>
                </a:path>
                <a:path w="1000125" h="5086350">
                  <a:moveTo>
                    <a:pt x="1000099" y="295300"/>
                  </a:moveTo>
                  <a:lnTo>
                    <a:pt x="876300" y="295300"/>
                  </a:lnTo>
                  <a:lnTo>
                    <a:pt x="876300" y="409549"/>
                  </a:lnTo>
                  <a:lnTo>
                    <a:pt x="1000099" y="409549"/>
                  </a:lnTo>
                  <a:lnTo>
                    <a:pt x="1000099" y="295300"/>
                  </a:lnTo>
                  <a:close/>
                </a:path>
                <a:path w="1000125" h="5086350">
                  <a:moveTo>
                    <a:pt x="1000099" y="142849"/>
                  </a:moveTo>
                  <a:lnTo>
                    <a:pt x="876300" y="142849"/>
                  </a:lnTo>
                  <a:lnTo>
                    <a:pt x="876300" y="266674"/>
                  </a:lnTo>
                  <a:lnTo>
                    <a:pt x="1000099" y="266674"/>
                  </a:lnTo>
                  <a:lnTo>
                    <a:pt x="1000099" y="142849"/>
                  </a:lnTo>
                  <a:close/>
                </a:path>
                <a:path w="1000125" h="5086350">
                  <a:moveTo>
                    <a:pt x="1000099" y="0"/>
                  </a:moveTo>
                  <a:lnTo>
                    <a:pt x="876300" y="0"/>
                  </a:lnTo>
                  <a:lnTo>
                    <a:pt x="876300" y="114274"/>
                  </a:lnTo>
                  <a:lnTo>
                    <a:pt x="1000099" y="114274"/>
                  </a:lnTo>
                  <a:lnTo>
                    <a:pt x="1000099" y="0"/>
                  </a:lnTo>
                  <a:close/>
                </a:path>
              </a:pathLst>
            </a:custGeom>
            <a:solidFill>
              <a:srgbClr val="80BEB7"/>
            </a:solidFill>
          </p:spPr>
          <p:txBody>
            <a:bodyPr wrap="square" lIns="0" tIns="0" rIns="0" bIns="0" rtlCol="0"/>
            <a:lstStyle/>
            <a:p>
              <a:endParaRPr/>
            </a:p>
          </p:txBody>
        </p:sp>
      </p:grpSp>
      <p:sp>
        <p:nvSpPr>
          <p:cNvPr id="8" name="object 8"/>
          <p:cNvSpPr/>
          <p:nvPr/>
        </p:nvSpPr>
        <p:spPr>
          <a:xfrm>
            <a:off x="7248525" y="2657525"/>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80BEB7"/>
          </a:solidFill>
        </p:spPr>
        <p:txBody>
          <a:bodyPr wrap="square" lIns="0" tIns="0" rIns="0" bIns="0" rtlCol="0"/>
          <a:lstStyle/>
          <a:p>
            <a:endParaRPr/>
          </a:p>
        </p:txBody>
      </p:sp>
      <p:sp>
        <p:nvSpPr>
          <p:cNvPr id="9" name="object 9"/>
          <p:cNvSpPr/>
          <p:nvPr/>
        </p:nvSpPr>
        <p:spPr>
          <a:xfrm>
            <a:off x="7248525"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80BEB7"/>
          </a:solidFill>
        </p:spPr>
        <p:txBody>
          <a:bodyPr wrap="square" lIns="0" tIns="0" rIns="0" bIns="0" rtlCol="0"/>
          <a:lstStyle/>
          <a:p>
            <a:endParaRPr/>
          </a:p>
        </p:txBody>
      </p:sp>
      <p:sp>
        <p:nvSpPr>
          <p:cNvPr id="10" name="object 10"/>
          <p:cNvSpPr/>
          <p:nvPr/>
        </p:nvSpPr>
        <p:spPr>
          <a:xfrm>
            <a:off x="6657975" y="4267224"/>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80BEB7"/>
          </a:solidFill>
        </p:spPr>
        <p:txBody>
          <a:bodyPr wrap="square" lIns="0" tIns="0" rIns="0" bIns="0" rtlCol="0"/>
          <a:lstStyle/>
          <a:p>
            <a:endParaRPr/>
          </a:p>
        </p:txBody>
      </p:sp>
      <p:sp>
        <p:nvSpPr>
          <p:cNvPr id="11" name="object 11"/>
          <p:cNvSpPr/>
          <p:nvPr/>
        </p:nvSpPr>
        <p:spPr>
          <a:xfrm>
            <a:off x="8267700"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12" name="object 12"/>
          <p:cNvSpPr/>
          <p:nvPr/>
        </p:nvSpPr>
        <p:spPr>
          <a:xfrm>
            <a:off x="8267700"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13" name="object 13"/>
          <p:cNvSpPr/>
          <p:nvPr/>
        </p:nvSpPr>
        <p:spPr>
          <a:xfrm>
            <a:off x="8267700" y="2657525"/>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00587E"/>
          </a:solidFill>
        </p:spPr>
        <p:txBody>
          <a:bodyPr wrap="square" lIns="0" tIns="0" rIns="0" bIns="0" rtlCol="0"/>
          <a:lstStyle/>
          <a:p>
            <a:endParaRPr/>
          </a:p>
        </p:txBody>
      </p:sp>
      <p:sp>
        <p:nvSpPr>
          <p:cNvPr id="14" name="object 14"/>
          <p:cNvSpPr/>
          <p:nvPr/>
        </p:nvSpPr>
        <p:spPr>
          <a:xfrm>
            <a:off x="8267700" y="13430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15" name="object 15"/>
          <p:cNvSpPr/>
          <p:nvPr/>
        </p:nvSpPr>
        <p:spPr>
          <a:xfrm>
            <a:off x="8267700" y="60962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16" name="object 16"/>
          <p:cNvSpPr/>
          <p:nvPr/>
        </p:nvSpPr>
        <p:spPr>
          <a:xfrm>
            <a:off x="8267700" y="323896"/>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17" name="object 17"/>
          <p:cNvSpPr/>
          <p:nvPr/>
        </p:nvSpPr>
        <p:spPr>
          <a:xfrm>
            <a:off x="812482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18" name="object 18"/>
          <p:cNvSpPr/>
          <p:nvPr/>
        </p:nvSpPr>
        <p:spPr>
          <a:xfrm>
            <a:off x="8124825"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19" name="object 19"/>
          <p:cNvSpPr/>
          <p:nvPr/>
        </p:nvSpPr>
        <p:spPr>
          <a:xfrm>
            <a:off x="812482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0587E"/>
          </a:solidFill>
        </p:spPr>
        <p:txBody>
          <a:bodyPr wrap="square" lIns="0" tIns="0" rIns="0" bIns="0" rtlCol="0"/>
          <a:lstStyle/>
          <a:p>
            <a:endParaRPr/>
          </a:p>
        </p:txBody>
      </p:sp>
      <p:sp>
        <p:nvSpPr>
          <p:cNvPr id="20" name="object 20"/>
          <p:cNvSpPr/>
          <p:nvPr/>
        </p:nvSpPr>
        <p:spPr>
          <a:xfrm>
            <a:off x="812482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21" name="object 21"/>
          <p:cNvSpPr/>
          <p:nvPr/>
        </p:nvSpPr>
        <p:spPr>
          <a:xfrm>
            <a:off x="8124825" y="104777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22" name="object 22"/>
          <p:cNvSpPr/>
          <p:nvPr/>
        </p:nvSpPr>
        <p:spPr>
          <a:xfrm>
            <a:off x="8124825"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23" name="object 23"/>
          <p:cNvSpPr/>
          <p:nvPr/>
        </p:nvSpPr>
        <p:spPr>
          <a:xfrm>
            <a:off x="7972425" y="5000649"/>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00587E"/>
          </a:solidFill>
        </p:spPr>
        <p:txBody>
          <a:bodyPr wrap="square" lIns="0" tIns="0" rIns="0" bIns="0" rtlCol="0"/>
          <a:lstStyle/>
          <a:p>
            <a:endParaRPr/>
          </a:p>
        </p:txBody>
      </p:sp>
      <p:sp>
        <p:nvSpPr>
          <p:cNvPr id="24" name="object 24"/>
          <p:cNvSpPr/>
          <p:nvPr/>
        </p:nvSpPr>
        <p:spPr>
          <a:xfrm>
            <a:off x="7972425" y="382905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00587E"/>
          </a:solidFill>
        </p:spPr>
        <p:txBody>
          <a:bodyPr wrap="square" lIns="0" tIns="0" rIns="0" bIns="0" rtlCol="0"/>
          <a:lstStyle/>
          <a:p>
            <a:endParaRPr/>
          </a:p>
        </p:txBody>
      </p:sp>
      <p:sp>
        <p:nvSpPr>
          <p:cNvPr id="25" name="object 25"/>
          <p:cNvSpPr/>
          <p:nvPr/>
        </p:nvSpPr>
        <p:spPr>
          <a:xfrm>
            <a:off x="7972425" y="2219350"/>
            <a:ext cx="123825" cy="1438275"/>
          </a:xfrm>
          <a:custGeom>
            <a:avLst/>
            <a:gdLst/>
            <a:ahLst/>
            <a:cxnLst/>
            <a:rect l="l" t="t" r="r" b="b"/>
            <a:pathLst>
              <a:path w="123825" h="1438275">
                <a:moveTo>
                  <a:pt x="123774" y="1314424"/>
                </a:moveTo>
                <a:lnTo>
                  <a:pt x="0" y="1314424"/>
                </a:lnTo>
                <a:lnTo>
                  <a:pt x="0" y="1438249"/>
                </a:lnTo>
                <a:lnTo>
                  <a:pt x="123774" y="1438249"/>
                </a:lnTo>
                <a:lnTo>
                  <a:pt x="123774" y="1314424"/>
                </a:lnTo>
                <a:close/>
              </a:path>
              <a:path w="123825" h="1438275">
                <a:moveTo>
                  <a:pt x="123774" y="1171575"/>
                </a:moveTo>
                <a:lnTo>
                  <a:pt x="0" y="1171575"/>
                </a:lnTo>
                <a:lnTo>
                  <a:pt x="0" y="1285849"/>
                </a:lnTo>
                <a:lnTo>
                  <a:pt x="123774" y="1285849"/>
                </a:lnTo>
                <a:lnTo>
                  <a:pt x="123774" y="1171575"/>
                </a:lnTo>
                <a:close/>
              </a:path>
              <a:path w="123825" h="1438275">
                <a:moveTo>
                  <a:pt x="123774" y="1028700"/>
                </a:moveTo>
                <a:lnTo>
                  <a:pt x="0" y="1028700"/>
                </a:lnTo>
                <a:lnTo>
                  <a:pt x="0" y="1142974"/>
                </a:lnTo>
                <a:lnTo>
                  <a:pt x="123774" y="1142974"/>
                </a:lnTo>
                <a:lnTo>
                  <a:pt x="123774" y="1028700"/>
                </a:lnTo>
                <a:close/>
              </a:path>
              <a:path w="123825" h="1438275">
                <a:moveTo>
                  <a:pt x="123774" y="876300"/>
                </a:moveTo>
                <a:lnTo>
                  <a:pt x="0" y="876300"/>
                </a:lnTo>
                <a:lnTo>
                  <a:pt x="0" y="1000099"/>
                </a:lnTo>
                <a:lnTo>
                  <a:pt x="123774" y="1000099"/>
                </a:lnTo>
                <a:lnTo>
                  <a:pt x="123774" y="876300"/>
                </a:lnTo>
                <a:close/>
              </a:path>
              <a:path w="123825" h="1438275">
                <a:moveTo>
                  <a:pt x="123774" y="733425"/>
                </a:moveTo>
                <a:lnTo>
                  <a:pt x="0" y="733425"/>
                </a:lnTo>
                <a:lnTo>
                  <a:pt x="0" y="847699"/>
                </a:lnTo>
                <a:lnTo>
                  <a:pt x="123774" y="847699"/>
                </a:lnTo>
                <a:lnTo>
                  <a:pt x="123774" y="733425"/>
                </a:lnTo>
                <a:close/>
              </a:path>
              <a:path w="123825" h="1438275">
                <a:moveTo>
                  <a:pt x="123774" y="590550"/>
                </a:moveTo>
                <a:lnTo>
                  <a:pt x="0" y="590550"/>
                </a:lnTo>
                <a:lnTo>
                  <a:pt x="0" y="704824"/>
                </a:lnTo>
                <a:lnTo>
                  <a:pt x="123774" y="704824"/>
                </a:lnTo>
                <a:lnTo>
                  <a:pt x="123774" y="590550"/>
                </a:lnTo>
                <a:close/>
              </a:path>
              <a:path w="123825" h="1438275">
                <a:moveTo>
                  <a:pt x="123774" y="438175"/>
                </a:moveTo>
                <a:lnTo>
                  <a:pt x="0" y="438175"/>
                </a:lnTo>
                <a:lnTo>
                  <a:pt x="0" y="561949"/>
                </a:lnTo>
                <a:lnTo>
                  <a:pt x="123774" y="561949"/>
                </a:lnTo>
                <a:lnTo>
                  <a:pt x="123774" y="438175"/>
                </a:lnTo>
                <a:close/>
              </a:path>
              <a:path w="123825" h="1438275">
                <a:moveTo>
                  <a:pt x="123774" y="295249"/>
                </a:moveTo>
                <a:lnTo>
                  <a:pt x="0" y="295249"/>
                </a:lnTo>
                <a:lnTo>
                  <a:pt x="0" y="409549"/>
                </a:lnTo>
                <a:lnTo>
                  <a:pt x="123774" y="409549"/>
                </a:lnTo>
                <a:lnTo>
                  <a:pt x="123774" y="295249"/>
                </a:lnTo>
                <a:close/>
              </a:path>
              <a:path w="123825" h="1438275">
                <a:moveTo>
                  <a:pt x="123774" y="142900"/>
                </a:moveTo>
                <a:lnTo>
                  <a:pt x="0" y="142900"/>
                </a:lnTo>
                <a:lnTo>
                  <a:pt x="0" y="266674"/>
                </a:lnTo>
                <a:lnTo>
                  <a:pt x="123774" y="266674"/>
                </a:lnTo>
                <a:lnTo>
                  <a:pt x="123774" y="142900"/>
                </a:lnTo>
                <a:close/>
              </a:path>
              <a:path w="123825" h="1438275">
                <a:moveTo>
                  <a:pt x="123774" y="0"/>
                </a:moveTo>
                <a:lnTo>
                  <a:pt x="0" y="0"/>
                </a:lnTo>
                <a:lnTo>
                  <a:pt x="0" y="123799"/>
                </a:lnTo>
                <a:lnTo>
                  <a:pt x="123774" y="123799"/>
                </a:lnTo>
                <a:lnTo>
                  <a:pt x="123774" y="0"/>
                </a:lnTo>
                <a:close/>
              </a:path>
            </a:pathLst>
          </a:custGeom>
          <a:solidFill>
            <a:srgbClr val="00587E"/>
          </a:solidFill>
        </p:spPr>
        <p:txBody>
          <a:bodyPr wrap="square" lIns="0" tIns="0" rIns="0" bIns="0" rtlCol="0"/>
          <a:lstStyle/>
          <a:p>
            <a:endParaRPr/>
          </a:p>
        </p:txBody>
      </p:sp>
      <p:sp>
        <p:nvSpPr>
          <p:cNvPr id="26" name="object 26"/>
          <p:cNvSpPr/>
          <p:nvPr/>
        </p:nvSpPr>
        <p:spPr>
          <a:xfrm>
            <a:off x="7972425" y="904900"/>
            <a:ext cx="123825" cy="704850"/>
          </a:xfrm>
          <a:custGeom>
            <a:avLst/>
            <a:gdLst/>
            <a:ahLst/>
            <a:cxnLst/>
            <a:rect l="l" t="t" r="r" b="b"/>
            <a:pathLst>
              <a:path w="123825" h="704850">
                <a:moveTo>
                  <a:pt x="123774" y="580999"/>
                </a:moveTo>
                <a:lnTo>
                  <a:pt x="0" y="580999"/>
                </a:lnTo>
                <a:lnTo>
                  <a:pt x="0" y="704824"/>
                </a:lnTo>
                <a:lnTo>
                  <a:pt x="123774" y="704824"/>
                </a:lnTo>
                <a:lnTo>
                  <a:pt x="123774" y="580999"/>
                </a:lnTo>
                <a:close/>
              </a:path>
              <a:path w="123825" h="704850">
                <a:moveTo>
                  <a:pt x="123774" y="438175"/>
                </a:moveTo>
                <a:lnTo>
                  <a:pt x="0" y="438175"/>
                </a:lnTo>
                <a:lnTo>
                  <a:pt x="0" y="552424"/>
                </a:lnTo>
                <a:lnTo>
                  <a:pt x="123774" y="552424"/>
                </a:lnTo>
                <a:lnTo>
                  <a:pt x="123774" y="438175"/>
                </a:lnTo>
                <a:close/>
              </a:path>
              <a:path w="123825" h="704850">
                <a:moveTo>
                  <a:pt x="123774" y="295249"/>
                </a:moveTo>
                <a:lnTo>
                  <a:pt x="0" y="295249"/>
                </a:lnTo>
                <a:lnTo>
                  <a:pt x="0" y="409549"/>
                </a:lnTo>
                <a:lnTo>
                  <a:pt x="123774" y="409549"/>
                </a:lnTo>
                <a:lnTo>
                  <a:pt x="123774" y="295249"/>
                </a:lnTo>
                <a:close/>
              </a:path>
              <a:path w="123825" h="704850">
                <a:moveTo>
                  <a:pt x="123774" y="142875"/>
                </a:moveTo>
                <a:lnTo>
                  <a:pt x="0" y="142875"/>
                </a:lnTo>
                <a:lnTo>
                  <a:pt x="0" y="266674"/>
                </a:lnTo>
                <a:lnTo>
                  <a:pt x="123774" y="266674"/>
                </a:lnTo>
                <a:lnTo>
                  <a:pt x="123774" y="142875"/>
                </a:lnTo>
                <a:close/>
              </a:path>
              <a:path w="123825" h="704850">
                <a:moveTo>
                  <a:pt x="123774" y="0"/>
                </a:moveTo>
                <a:lnTo>
                  <a:pt x="0" y="0"/>
                </a:lnTo>
                <a:lnTo>
                  <a:pt x="0" y="114274"/>
                </a:lnTo>
                <a:lnTo>
                  <a:pt x="123774" y="114274"/>
                </a:lnTo>
                <a:lnTo>
                  <a:pt x="123774" y="0"/>
                </a:lnTo>
                <a:close/>
              </a:path>
            </a:pathLst>
          </a:custGeom>
          <a:solidFill>
            <a:srgbClr val="00587E"/>
          </a:solidFill>
        </p:spPr>
        <p:txBody>
          <a:bodyPr wrap="square" lIns="0" tIns="0" rIns="0" bIns="0" rtlCol="0"/>
          <a:lstStyle/>
          <a:p>
            <a:endParaRPr/>
          </a:p>
        </p:txBody>
      </p:sp>
      <p:sp>
        <p:nvSpPr>
          <p:cNvPr id="27" name="object 27"/>
          <p:cNvSpPr/>
          <p:nvPr/>
        </p:nvSpPr>
        <p:spPr>
          <a:xfrm>
            <a:off x="7972425" y="466750"/>
            <a:ext cx="123825" cy="266700"/>
          </a:xfrm>
          <a:custGeom>
            <a:avLst/>
            <a:gdLst/>
            <a:ahLst/>
            <a:cxnLst/>
            <a:rect l="l" t="t" r="r" b="b"/>
            <a:pathLst>
              <a:path w="123825" h="266700">
                <a:moveTo>
                  <a:pt x="123774" y="142875"/>
                </a:moveTo>
                <a:lnTo>
                  <a:pt x="0" y="142875"/>
                </a:lnTo>
                <a:lnTo>
                  <a:pt x="0" y="266674"/>
                </a:lnTo>
                <a:lnTo>
                  <a:pt x="123774" y="266674"/>
                </a:lnTo>
                <a:lnTo>
                  <a:pt x="123774" y="142875"/>
                </a:lnTo>
                <a:close/>
              </a:path>
              <a:path w="123825" h="266700">
                <a:moveTo>
                  <a:pt x="123774" y="0"/>
                </a:moveTo>
                <a:lnTo>
                  <a:pt x="0" y="0"/>
                </a:lnTo>
                <a:lnTo>
                  <a:pt x="0" y="114274"/>
                </a:lnTo>
                <a:lnTo>
                  <a:pt x="123774" y="114274"/>
                </a:lnTo>
                <a:lnTo>
                  <a:pt x="123774" y="0"/>
                </a:lnTo>
                <a:close/>
              </a:path>
            </a:pathLst>
          </a:custGeom>
          <a:solidFill>
            <a:srgbClr val="00587E"/>
          </a:solidFill>
        </p:spPr>
        <p:txBody>
          <a:bodyPr wrap="square" lIns="0" tIns="0" rIns="0" bIns="0" rtlCol="0"/>
          <a:lstStyle/>
          <a:p>
            <a:endParaRPr/>
          </a:p>
        </p:txBody>
      </p:sp>
      <p:sp>
        <p:nvSpPr>
          <p:cNvPr id="28" name="object 28"/>
          <p:cNvSpPr/>
          <p:nvPr/>
        </p:nvSpPr>
        <p:spPr>
          <a:xfrm>
            <a:off x="7829550" y="4848225"/>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29" name="object 29"/>
          <p:cNvSpPr/>
          <p:nvPr/>
        </p:nvSpPr>
        <p:spPr>
          <a:xfrm>
            <a:off x="7829550" y="3829050"/>
            <a:ext cx="114300" cy="409575"/>
          </a:xfrm>
          <a:custGeom>
            <a:avLst/>
            <a:gdLst/>
            <a:ahLst/>
            <a:cxnLst/>
            <a:rect l="l" t="t" r="r" b="b"/>
            <a:pathLst>
              <a:path w="114300" h="409575">
                <a:moveTo>
                  <a:pt x="114300" y="295275"/>
                </a:moveTo>
                <a:lnTo>
                  <a:pt x="0" y="295275"/>
                </a:lnTo>
                <a:lnTo>
                  <a:pt x="0" y="409549"/>
                </a:lnTo>
                <a:lnTo>
                  <a:pt x="114300" y="409549"/>
                </a:lnTo>
                <a:lnTo>
                  <a:pt x="114300" y="295275"/>
                </a:lnTo>
                <a:close/>
              </a:path>
              <a:path w="114300" h="409575">
                <a:moveTo>
                  <a:pt x="114300" y="142900"/>
                </a:moveTo>
                <a:lnTo>
                  <a:pt x="0" y="142900"/>
                </a:lnTo>
                <a:lnTo>
                  <a:pt x="0" y="266700"/>
                </a:lnTo>
                <a:lnTo>
                  <a:pt x="114300" y="266700"/>
                </a:lnTo>
                <a:lnTo>
                  <a:pt x="114300" y="142900"/>
                </a:lnTo>
                <a:close/>
              </a:path>
              <a:path w="114300" h="409575">
                <a:moveTo>
                  <a:pt x="114300" y="0"/>
                </a:moveTo>
                <a:lnTo>
                  <a:pt x="0" y="0"/>
                </a:lnTo>
                <a:lnTo>
                  <a:pt x="0" y="114300"/>
                </a:lnTo>
                <a:lnTo>
                  <a:pt x="114300" y="114300"/>
                </a:lnTo>
                <a:lnTo>
                  <a:pt x="114300" y="0"/>
                </a:lnTo>
                <a:close/>
              </a:path>
            </a:pathLst>
          </a:custGeom>
          <a:solidFill>
            <a:srgbClr val="00587E"/>
          </a:solidFill>
        </p:spPr>
        <p:txBody>
          <a:bodyPr wrap="square" lIns="0" tIns="0" rIns="0" bIns="0" rtlCol="0"/>
          <a:lstStyle/>
          <a:p>
            <a:endParaRPr/>
          </a:p>
        </p:txBody>
      </p:sp>
      <p:sp>
        <p:nvSpPr>
          <p:cNvPr id="30" name="object 30"/>
          <p:cNvSpPr/>
          <p:nvPr/>
        </p:nvSpPr>
        <p:spPr>
          <a:xfrm>
            <a:off x="7829550" y="3533775"/>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31" name="object 31"/>
          <p:cNvSpPr/>
          <p:nvPr/>
        </p:nvSpPr>
        <p:spPr>
          <a:xfrm>
            <a:off x="7829550" y="3248047"/>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00587E"/>
          </a:solidFill>
        </p:spPr>
        <p:txBody>
          <a:bodyPr wrap="square" lIns="0" tIns="0" rIns="0" bIns="0" rtlCol="0"/>
          <a:lstStyle/>
          <a:p>
            <a:endParaRPr/>
          </a:p>
        </p:txBody>
      </p:sp>
      <p:sp>
        <p:nvSpPr>
          <p:cNvPr id="32" name="object 32"/>
          <p:cNvSpPr/>
          <p:nvPr/>
        </p:nvSpPr>
        <p:spPr>
          <a:xfrm>
            <a:off x="7829550" y="2657525"/>
            <a:ext cx="114300" cy="123825"/>
          </a:xfrm>
          <a:custGeom>
            <a:avLst/>
            <a:gdLst/>
            <a:ahLst/>
            <a:cxnLst/>
            <a:rect l="l" t="t" r="r" b="b"/>
            <a:pathLst>
              <a:path w="114300" h="123825">
                <a:moveTo>
                  <a:pt x="114300" y="0"/>
                </a:moveTo>
                <a:lnTo>
                  <a:pt x="0" y="0"/>
                </a:lnTo>
                <a:lnTo>
                  <a:pt x="0" y="123774"/>
                </a:lnTo>
                <a:lnTo>
                  <a:pt x="114300" y="123774"/>
                </a:lnTo>
                <a:lnTo>
                  <a:pt x="114300" y="0"/>
                </a:lnTo>
                <a:close/>
              </a:path>
            </a:pathLst>
          </a:custGeom>
          <a:solidFill>
            <a:srgbClr val="00587E"/>
          </a:solidFill>
        </p:spPr>
        <p:txBody>
          <a:bodyPr wrap="square" lIns="0" tIns="0" rIns="0" bIns="0" rtlCol="0"/>
          <a:lstStyle/>
          <a:p>
            <a:endParaRPr/>
          </a:p>
        </p:txBody>
      </p:sp>
      <p:sp>
        <p:nvSpPr>
          <p:cNvPr id="33" name="object 33"/>
          <p:cNvSpPr/>
          <p:nvPr/>
        </p:nvSpPr>
        <p:spPr>
          <a:xfrm>
            <a:off x="7829550" y="2076475"/>
            <a:ext cx="114300" cy="409575"/>
          </a:xfrm>
          <a:custGeom>
            <a:avLst/>
            <a:gdLst/>
            <a:ahLst/>
            <a:cxnLst/>
            <a:rect l="l" t="t" r="r" b="b"/>
            <a:pathLst>
              <a:path w="114300" h="409575">
                <a:moveTo>
                  <a:pt x="114300" y="285775"/>
                </a:moveTo>
                <a:lnTo>
                  <a:pt x="0" y="285775"/>
                </a:lnTo>
                <a:lnTo>
                  <a:pt x="0" y="409549"/>
                </a:lnTo>
                <a:lnTo>
                  <a:pt x="114300" y="409549"/>
                </a:lnTo>
                <a:lnTo>
                  <a:pt x="114300" y="285775"/>
                </a:lnTo>
                <a:close/>
              </a:path>
              <a:path w="114300" h="409575">
                <a:moveTo>
                  <a:pt x="114300" y="142875"/>
                </a:moveTo>
                <a:lnTo>
                  <a:pt x="0" y="142875"/>
                </a:lnTo>
                <a:lnTo>
                  <a:pt x="0" y="266674"/>
                </a:lnTo>
                <a:lnTo>
                  <a:pt x="114300" y="266674"/>
                </a:lnTo>
                <a:lnTo>
                  <a:pt x="114300" y="142875"/>
                </a:lnTo>
                <a:close/>
              </a:path>
              <a:path w="114300" h="409575">
                <a:moveTo>
                  <a:pt x="114300" y="0"/>
                </a:moveTo>
                <a:lnTo>
                  <a:pt x="0" y="0"/>
                </a:lnTo>
                <a:lnTo>
                  <a:pt x="0" y="114274"/>
                </a:lnTo>
                <a:lnTo>
                  <a:pt x="114300" y="114274"/>
                </a:lnTo>
                <a:lnTo>
                  <a:pt x="114300" y="0"/>
                </a:lnTo>
                <a:close/>
              </a:path>
            </a:pathLst>
          </a:custGeom>
          <a:solidFill>
            <a:srgbClr val="00587E"/>
          </a:solidFill>
        </p:spPr>
        <p:txBody>
          <a:bodyPr wrap="square" lIns="0" tIns="0" rIns="0" bIns="0" rtlCol="0"/>
          <a:lstStyle/>
          <a:p>
            <a:endParaRPr/>
          </a:p>
        </p:txBody>
      </p:sp>
      <p:sp>
        <p:nvSpPr>
          <p:cNvPr id="34" name="object 34"/>
          <p:cNvSpPr/>
          <p:nvPr/>
        </p:nvSpPr>
        <p:spPr>
          <a:xfrm>
            <a:off x="7829550" y="1343075"/>
            <a:ext cx="114300" cy="552450"/>
          </a:xfrm>
          <a:custGeom>
            <a:avLst/>
            <a:gdLst/>
            <a:ahLst/>
            <a:cxnLst/>
            <a:rect l="l" t="t" r="r" b="b"/>
            <a:pathLst>
              <a:path w="114300" h="552450">
                <a:moveTo>
                  <a:pt x="114300" y="438124"/>
                </a:moveTo>
                <a:lnTo>
                  <a:pt x="0" y="438124"/>
                </a:lnTo>
                <a:lnTo>
                  <a:pt x="0" y="552399"/>
                </a:lnTo>
                <a:lnTo>
                  <a:pt x="114300" y="552399"/>
                </a:lnTo>
                <a:lnTo>
                  <a:pt x="114300" y="438124"/>
                </a:lnTo>
                <a:close/>
              </a:path>
              <a:path w="114300" h="552450">
                <a:moveTo>
                  <a:pt x="114300" y="295249"/>
                </a:moveTo>
                <a:lnTo>
                  <a:pt x="0" y="295249"/>
                </a:lnTo>
                <a:lnTo>
                  <a:pt x="0" y="409524"/>
                </a:lnTo>
                <a:lnTo>
                  <a:pt x="114300" y="409524"/>
                </a:lnTo>
                <a:lnTo>
                  <a:pt x="114300" y="295249"/>
                </a:lnTo>
                <a:close/>
              </a:path>
              <a:path w="114300" h="552450">
                <a:moveTo>
                  <a:pt x="114300" y="142824"/>
                </a:moveTo>
                <a:lnTo>
                  <a:pt x="0" y="142824"/>
                </a:lnTo>
                <a:lnTo>
                  <a:pt x="0" y="266649"/>
                </a:lnTo>
                <a:lnTo>
                  <a:pt x="114300" y="266649"/>
                </a:lnTo>
                <a:lnTo>
                  <a:pt x="114300" y="142824"/>
                </a:lnTo>
                <a:close/>
              </a:path>
              <a:path w="114300" h="552450">
                <a:moveTo>
                  <a:pt x="114300" y="0"/>
                </a:moveTo>
                <a:lnTo>
                  <a:pt x="0" y="0"/>
                </a:lnTo>
                <a:lnTo>
                  <a:pt x="0" y="114249"/>
                </a:lnTo>
                <a:lnTo>
                  <a:pt x="114300" y="114249"/>
                </a:lnTo>
                <a:lnTo>
                  <a:pt x="114300" y="0"/>
                </a:lnTo>
                <a:close/>
              </a:path>
            </a:pathLst>
          </a:custGeom>
          <a:solidFill>
            <a:srgbClr val="00587E"/>
          </a:solidFill>
        </p:spPr>
        <p:txBody>
          <a:bodyPr wrap="square" lIns="0" tIns="0" rIns="0" bIns="0" rtlCol="0"/>
          <a:lstStyle/>
          <a:p>
            <a:endParaRPr/>
          </a:p>
        </p:txBody>
      </p:sp>
      <p:sp>
        <p:nvSpPr>
          <p:cNvPr id="35" name="object 35"/>
          <p:cNvSpPr/>
          <p:nvPr/>
        </p:nvSpPr>
        <p:spPr>
          <a:xfrm>
            <a:off x="7829550" y="904900"/>
            <a:ext cx="114300" cy="266700"/>
          </a:xfrm>
          <a:custGeom>
            <a:avLst/>
            <a:gdLst/>
            <a:ahLst/>
            <a:cxnLst/>
            <a:rect l="l" t="t" r="r" b="b"/>
            <a:pathLst>
              <a:path w="114300" h="266700">
                <a:moveTo>
                  <a:pt x="114300" y="142875"/>
                </a:moveTo>
                <a:lnTo>
                  <a:pt x="0" y="142875"/>
                </a:lnTo>
                <a:lnTo>
                  <a:pt x="0" y="266674"/>
                </a:lnTo>
                <a:lnTo>
                  <a:pt x="114300" y="266674"/>
                </a:lnTo>
                <a:lnTo>
                  <a:pt x="114300" y="142875"/>
                </a:lnTo>
                <a:close/>
              </a:path>
              <a:path w="114300" h="266700">
                <a:moveTo>
                  <a:pt x="114300" y="0"/>
                </a:moveTo>
                <a:lnTo>
                  <a:pt x="0" y="0"/>
                </a:lnTo>
                <a:lnTo>
                  <a:pt x="0" y="114274"/>
                </a:lnTo>
                <a:lnTo>
                  <a:pt x="114300" y="114274"/>
                </a:lnTo>
                <a:lnTo>
                  <a:pt x="114300" y="0"/>
                </a:lnTo>
                <a:close/>
              </a:path>
            </a:pathLst>
          </a:custGeom>
          <a:solidFill>
            <a:srgbClr val="00587E"/>
          </a:solidFill>
        </p:spPr>
        <p:txBody>
          <a:bodyPr wrap="square" lIns="0" tIns="0" rIns="0" bIns="0" rtlCol="0"/>
          <a:lstStyle/>
          <a:p>
            <a:endParaRPr/>
          </a:p>
        </p:txBody>
      </p:sp>
      <p:sp>
        <p:nvSpPr>
          <p:cNvPr id="36" name="object 36"/>
          <p:cNvSpPr/>
          <p:nvPr/>
        </p:nvSpPr>
        <p:spPr>
          <a:xfrm>
            <a:off x="7829550" y="171449"/>
            <a:ext cx="114300" cy="409575"/>
          </a:xfrm>
          <a:custGeom>
            <a:avLst/>
            <a:gdLst/>
            <a:ahLst/>
            <a:cxnLst/>
            <a:rect l="l" t="t" r="r" b="b"/>
            <a:pathLst>
              <a:path w="114300" h="409575">
                <a:moveTo>
                  <a:pt x="114300" y="295300"/>
                </a:moveTo>
                <a:lnTo>
                  <a:pt x="0" y="295300"/>
                </a:lnTo>
                <a:lnTo>
                  <a:pt x="0" y="409575"/>
                </a:lnTo>
                <a:lnTo>
                  <a:pt x="114300" y="409575"/>
                </a:lnTo>
                <a:lnTo>
                  <a:pt x="114300" y="295300"/>
                </a:lnTo>
                <a:close/>
              </a:path>
              <a:path w="114300" h="409575">
                <a:moveTo>
                  <a:pt x="114300" y="152450"/>
                </a:moveTo>
                <a:lnTo>
                  <a:pt x="0" y="152450"/>
                </a:lnTo>
                <a:lnTo>
                  <a:pt x="0" y="266700"/>
                </a:lnTo>
                <a:lnTo>
                  <a:pt x="114300" y="266700"/>
                </a:lnTo>
                <a:lnTo>
                  <a:pt x="114300" y="152450"/>
                </a:lnTo>
                <a:close/>
              </a:path>
              <a:path w="114300" h="40957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37" name="object 37"/>
          <p:cNvSpPr/>
          <p:nvPr/>
        </p:nvSpPr>
        <p:spPr>
          <a:xfrm>
            <a:off x="7686675" y="5000649"/>
            <a:ext cx="114300" cy="114300"/>
          </a:xfrm>
          <a:custGeom>
            <a:avLst/>
            <a:gdLst/>
            <a:ahLst/>
            <a:cxnLst/>
            <a:rect l="l" t="t" r="r" b="b"/>
            <a:pathLst>
              <a:path w="114300" h="114300">
                <a:moveTo>
                  <a:pt x="114253" y="0"/>
                </a:moveTo>
                <a:lnTo>
                  <a:pt x="0" y="0"/>
                </a:lnTo>
                <a:lnTo>
                  <a:pt x="0" y="114275"/>
                </a:lnTo>
                <a:lnTo>
                  <a:pt x="114253" y="114275"/>
                </a:lnTo>
                <a:lnTo>
                  <a:pt x="114253" y="0"/>
                </a:lnTo>
                <a:close/>
              </a:path>
            </a:pathLst>
          </a:custGeom>
          <a:solidFill>
            <a:srgbClr val="00587E"/>
          </a:solidFill>
        </p:spPr>
        <p:txBody>
          <a:bodyPr wrap="square" lIns="0" tIns="0" rIns="0" bIns="0" rtlCol="0"/>
          <a:lstStyle/>
          <a:p>
            <a:endParaRPr/>
          </a:p>
        </p:txBody>
      </p:sp>
      <p:sp>
        <p:nvSpPr>
          <p:cNvPr id="38" name="object 38"/>
          <p:cNvSpPr/>
          <p:nvPr/>
        </p:nvSpPr>
        <p:spPr>
          <a:xfrm>
            <a:off x="7686675" y="4410075"/>
            <a:ext cx="114300" cy="266700"/>
          </a:xfrm>
          <a:custGeom>
            <a:avLst/>
            <a:gdLst/>
            <a:ahLst/>
            <a:cxnLst/>
            <a:rect l="l" t="t" r="r" b="b"/>
            <a:pathLst>
              <a:path w="114300" h="266700">
                <a:moveTo>
                  <a:pt x="114249" y="152425"/>
                </a:moveTo>
                <a:lnTo>
                  <a:pt x="0" y="152425"/>
                </a:lnTo>
                <a:lnTo>
                  <a:pt x="0" y="266700"/>
                </a:lnTo>
                <a:lnTo>
                  <a:pt x="114249" y="266700"/>
                </a:lnTo>
                <a:lnTo>
                  <a:pt x="114249" y="152425"/>
                </a:lnTo>
                <a:close/>
              </a:path>
              <a:path w="114300" h="266700">
                <a:moveTo>
                  <a:pt x="114249" y="0"/>
                </a:moveTo>
                <a:lnTo>
                  <a:pt x="0" y="0"/>
                </a:lnTo>
                <a:lnTo>
                  <a:pt x="0" y="123799"/>
                </a:lnTo>
                <a:lnTo>
                  <a:pt x="114249" y="123799"/>
                </a:lnTo>
                <a:lnTo>
                  <a:pt x="114249" y="0"/>
                </a:lnTo>
                <a:close/>
              </a:path>
            </a:pathLst>
          </a:custGeom>
          <a:solidFill>
            <a:srgbClr val="00587E"/>
          </a:solidFill>
        </p:spPr>
        <p:txBody>
          <a:bodyPr wrap="square" lIns="0" tIns="0" rIns="0" bIns="0" rtlCol="0"/>
          <a:lstStyle/>
          <a:p>
            <a:endParaRPr/>
          </a:p>
        </p:txBody>
      </p:sp>
      <p:sp>
        <p:nvSpPr>
          <p:cNvPr id="39" name="object 39"/>
          <p:cNvSpPr/>
          <p:nvPr/>
        </p:nvSpPr>
        <p:spPr>
          <a:xfrm>
            <a:off x="7686675" y="3971950"/>
            <a:ext cx="114300" cy="266700"/>
          </a:xfrm>
          <a:custGeom>
            <a:avLst/>
            <a:gdLst/>
            <a:ahLst/>
            <a:cxnLst/>
            <a:rect l="l" t="t" r="r" b="b"/>
            <a:pathLst>
              <a:path w="114300" h="266700">
                <a:moveTo>
                  <a:pt x="114249" y="152374"/>
                </a:moveTo>
                <a:lnTo>
                  <a:pt x="0" y="152374"/>
                </a:lnTo>
                <a:lnTo>
                  <a:pt x="0" y="266649"/>
                </a:lnTo>
                <a:lnTo>
                  <a:pt x="114249" y="266649"/>
                </a:lnTo>
                <a:lnTo>
                  <a:pt x="114249" y="152374"/>
                </a:lnTo>
                <a:close/>
              </a:path>
              <a:path w="114300" h="266700">
                <a:moveTo>
                  <a:pt x="114249" y="0"/>
                </a:moveTo>
                <a:lnTo>
                  <a:pt x="0" y="0"/>
                </a:lnTo>
                <a:lnTo>
                  <a:pt x="0" y="123799"/>
                </a:lnTo>
                <a:lnTo>
                  <a:pt x="114249" y="123799"/>
                </a:lnTo>
                <a:lnTo>
                  <a:pt x="114249" y="0"/>
                </a:lnTo>
                <a:close/>
              </a:path>
            </a:pathLst>
          </a:custGeom>
          <a:solidFill>
            <a:srgbClr val="00587E"/>
          </a:solidFill>
        </p:spPr>
        <p:txBody>
          <a:bodyPr wrap="square" lIns="0" tIns="0" rIns="0" bIns="0" rtlCol="0"/>
          <a:lstStyle/>
          <a:p>
            <a:endParaRPr/>
          </a:p>
        </p:txBody>
      </p:sp>
      <p:sp>
        <p:nvSpPr>
          <p:cNvPr id="40" name="object 40"/>
          <p:cNvSpPr/>
          <p:nvPr/>
        </p:nvSpPr>
        <p:spPr>
          <a:xfrm>
            <a:off x="7686675" y="2809900"/>
            <a:ext cx="114300" cy="990600"/>
          </a:xfrm>
          <a:custGeom>
            <a:avLst/>
            <a:gdLst/>
            <a:ahLst/>
            <a:cxnLst/>
            <a:rect l="l" t="t" r="r" b="b"/>
            <a:pathLst>
              <a:path w="114300" h="990600">
                <a:moveTo>
                  <a:pt x="114249" y="876325"/>
                </a:moveTo>
                <a:lnTo>
                  <a:pt x="0" y="876325"/>
                </a:lnTo>
                <a:lnTo>
                  <a:pt x="0" y="990574"/>
                </a:lnTo>
                <a:lnTo>
                  <a:pt x="114249" y="990574"/>
                </a:lnTo>
                <a:lnTo>
                  <a:pt x="114249" y="876325"/>
                </a:lnTo>
                <a:close/>
              </a:path>
              <a:path w="114300" h="990600">
                <a:moveTo>
                  <a:pt x="114249" y="723874"/>
                </a:moveTo>
                <a:lnTo>
                  <a:pt x="0" y="723874"/>
                </a:lnTo>
                <a:lnTo>
                  <a:pt x="0" y="847699"/>
                </a:lnTo>
                <a:lnTo>
                  <a:pt x="114249" y="847699"/>
                </a:lnTo>
                <a:lnTo>
                  <a:pt x="114249" y="723874"/>
                </a:lnTo>
                <a:close/>
              </a:path>
              <a:path w="114300" h="990600">
                <a:moveTo>
                  <a:pt x="114249" y="581025"/>
                </a:moveTo>
                <a:lnTo>
                  <a:pt x="0" y="581025"/>
                </a:lnTo>
                <a:lnTo>
                  <a:pt x="0" y="695299"/>
                </a:lnTo>
                <a:lnTo>
                  <a:pt x="114249" y="695299"/>
                </a:lnTo>
                <a:lnTo>
                  <a:pt x="114249" y="581025"/>
                </a:lnTo>
                <a:close/>
              </a:path>
              <a:path w="114300" h="990600">
                <a:moveTo>
                  <a:pt x="114249" y="438150"/>
                </a:moveTo>
                <a:lnTo>
                  <a:pt x="0" y="438150"/>
                </a:lnTo>
                <a:lnTo>
                  <a:pt x="0" y="552424"/>
                </a:lnTo>
                <a:lnTo>
                  <a:pt x="114249" y="552424"/>
                </a:lnTo>
                <a:lnTo>
                  <a:pt x="114249" y="438150"/>
                </a:lnTo>
                <a:close/>
              </a:path>
              <a:path w="114300" h="990600">
                <a:moveTo>
                  <a:pt x="114249" y="285750"/>
                </a:moveTo>
                <a:lnTo>
                  <a:pt x="0" y="285750"/>
                </a:lnTo>
                <a:lnTo>
                  <a:pt x="0" y="409549"/>
                </a:lnTo>
                <a:lnTo>
                  <a:pt x="114249" y="409549"/>
                </a:lnTo>
                <a:lnTo>
                  <a:pt x="114249" y="285750"/>
                </a:lnTo>
                <a:close/>
              </a:path>
              <a:path w="114300" h="990600">
                <a:moveTo>
                  <a:pt x="114249" y="142875"/>
                </a:moveTo>
                <a:lnTo>
                  <a:pt x="0" y="142875"/>
                </a:lnTo>
                <a:lnTo>
                  <a:pt x="0" y="257149"/>
                </a:lnTo>
                <a:lnTo>
                  <a:pt x="114249" y="257149"/>
                </a:lnTo>
                <a:lnTo>
                  <a:pt x="114249" y="142875"/>
                </a:lnTo>
                <a:close/>
              </a:path>
              <a:path w="114300" h="990600">
                <a:moveTo>
                  <a:pt x="114249" y="0"/>
                </a:moveTo>
                <a:lnTo>
                  <a:pt x="0" y="0"/>
                </a:lnTo>
                <a:lnTo>
                  <a:pt x="0" y="114274"/>
                </a:lnTo>
                <a:lnTo>
                  <a:pt x="114249" y="114274"/>
                </a:lnTo>
                <a:lnTo>
                  <a:pt x="114249" y="0"/>
                </a:lnTo>
                <a:close/>
              </a:path>
            </a:pathLst>
          </a:custGeom>
          <a:solidFill>
            <a:srgbClr val="00587E"/>
          </a:solidFill>
        </p:spPr>
        <p:txBody>
          <a:bodyPr wrap="square" lIns="0" tIns="0" rIns="0" bIns="0" rtlCol="0"/>
          <a:lstStyle/>
          <a:p>
            <a:endParaRPr/>
          </a:p>
        </p:txBody>
      </p:sp>
      <p:sp>
        <p:nvSpPr>
          <p:cNvPr id="41" name="object 41"/>
          <p:cNvSpPr/>
          <p:nvPr/>
        </p:nvSpPr>
        <p:spPr>
          <a:xfrm>
            <a:off x="7686675" y="2514600"/>
            <a:ext cx="114300" cy="114300"/>
          </a:xfrm>
          <a:custGeom>
            <a:avLst/>
            <a:gdLst/>
            <a:ahLst/>
            <a:cxnLst/>
            <a:rect l="l" t="t" r="r" b="b"/>
            <a:pathLst>
              <a:path w="114300" h="114300">
                <a:moveTo>
                  <a:pt x="114253" y="0"/>
                </a:moveTo>
                <a:lnTo>
                  <a:pt x="0" y="0"/>
                </a:lnTo>
                <a:lnTo>
                  <a:pt x="0" y="114300"/>
                </a:lnTo>
                <a:lnTo>
                  <a:pt x="114253" y="114300"/>
                </a:lnTo>
                <a:lnTo>
                  <a:pt x="114253" y="0"/>
                </a:lnTo>
                <a:close/>
              </a:path>
            </a:pathLst>
          </a:custGeom>
          <a:solidFill>
            <a:srgbClr val="00587E"/>
          </a:solidFill>
        </p:spPr>
        <p:txBody>
          <a:bodyPr wrap="square" lIns="0" tIns="0" rIns="0" bIns="0" rtlCol="0"/>
          <a:lstStyle/>
          <a:p>
            <a:endParaRPr/>
          </a:p>
        </p:txBody>
      </p:sp>
      <p:sp>
        <p:nvSpPr>
          <p:cNvPr id="42" name="object 42"/>
          <p:cNvSpPr/>
          <p:nvPr/>
        </p:nvSpPr>
        <p:spPr>
          <a:xfrm>
            <a:off x="7686675" y="1638325"/>
            <a:ext cx="114300" cy="704850"/>
          </a:xfrm>
          <a:custGeom>
            <a:avLst/>
            <a:gdLst/>
            <a:ahLst/>
            <a:cxnLst/>
            <a:rect l="l" t="t" r="r" b="b"/>
            <a:pathLst>
              <a:path w="114300" h="704850">
                <a:moveTo>
                  <a:pt x="114249" y="581025"/>
                </a:moveTo>
                <a:lnTo>
                  <a:pt x="0" y="581025"/>
                </a:lnTo>
                <a:lnTo>
                  <a:pt x="0" y="704824"/>
                </a:lnTo>
                <a:lnTo>
                  <a:pt x="114249" y="704824"/>
                </a:lnTo>
                <a:lnTo>
                  <a:pt x="114249" y="581025"/>
                </a:lnTo>
                <a:close/>
              </a:path>
              <a:path w="114300" h="704850">
                <a:moveTo>
                  <a:pt x="114249" y="438150"/>
                </a:moveTo>
                <a:lnTo>
                  <a:pt x="0" y="438150"/>
                </a:lnTo>
                <a:lnTo>
                  <a:pt x="0" y="552424"/>
                </a:lnTo>
                <a:lnTo>
                  <a:pt x="114249" y="552424"/>
                </a:lnTo>
                <a:lnTo>
                  <a:pt x="114249" y="438150"/>
                </a:lnTo>
                <a:close/>
              </a:path>
              <a:path w="114300" h="704850">
                <a:moveTo>
                  <a:pt x="114249" y="285750"/>
                </a:moveTo>
                <a:lnTo>
                  <a:pt x="0" y="285750"/>
                </a:lnTo>
                <a:lnTo>
                  <a:pt x="0" y="409549"/>
                </a:lnTo>
                <a:lnTo>
                  <a:pt x="114249" y="409549"/>
                </a:lnTo>
                <a:lnTo>
                  <a:pt x="114249" y="285750"/>
                </a:lnTo>
                <a:close/>
              </a:path>
              <a:path w="114300" h="704850">
                <a:moveTo>
                  <a:pt x="114249" y="142875"/>
                </a:moveTo>
                <a:lnTo>
                  <a:pt x="0" y="142875"/>
                </a:lnTo>
                <a:lnTo>
                  <a:pt x="0" y="257149"/>
                </a:lnTo>
                <a:lnTo>
                  <a:pt x="114249" y="257149"/>
                </a:lnTo>
                <a:lnTo>
                  <a:pt x="114249" y="142875"/>
                </a:lnTo>
                <a:close/>
              </a:path>
              <a:path w="114300" h="704850">
                <a:moveTo>
                  <a:pt x="114249" y="0"/>
                </a:moveTo>
                <a:lnTo>
                  <a:pt x="0" y="0"/>
                </a:lnTo>
                <a:lnTo>
                  <a:pt x="0" y="114274"/>
                </a:lnTo>
                <a:lnTo>
                  <a:pt x="114249" y="114274"/>
                </a:lnTo>
                <a:lnTo>
                  <a:pt x="114249" y="0"/>
                </a:lnTo>
                <a:close/>
              </a:path>
            </a:pathLst>
          </a:custGeom>
          <a:solidFill>
            <a:srgbClr val="00587E"/>
          </a:solidFill>
        </p:spPr>
        <p:txBody>
          <a:bodyPr wrap="square" lIns="0" tIns="0" rIns="0" bIns="0" rtlCol="0"/>
          <a:lstStyle/>
          <a:p>
            <a:endParaRPr/>
          </a:p>
        </p:txBody>
      </p:sp>
      <p:sp>
        <p:nvSpPr>
          <p:cNvPr id="43" name="object 43"/>
          <p:cNvSpPr/>
          <p:nvPr/>
        </p:nvSpPr>
        <p:spPr>
          <a:xfrm>
            <a:off x="7686675" y="1200149"/>
            <a:ext cx="114300" cy="257175"/>
          </a:xfrm>
          <a:custGeom>
            <a:avLst/>
            <a:gdLst/>
            <a:ahLst/>
            <a:cxnLst/>
            <a:rect l="l" t="t" r="r" b="b"/>
            <a:pathLst>
              <a:path w="114300" h="257175">
                <a:moveTo>
                  <a:pt x="114249" y="142925"/>
                </a:moveTo>
                <a:lnTo>
                  <a:pt x="0" y="142925"/>
                </a:lnTo>
                <a:lnTo>
                  <a:pt x="0" y="257175"/>
                </a:lnTo>
                <a:lnTo>
                  <a:pt x="114249" y="257175"/>
                </a:lnTo>
                <a:lnTo>
                  <a:pt x="114249" y="142925"/>
                </a:lnTo>
                <a:close/>
              </a:path>
              <a:path w="114300" h="257175">
                <a:moveTo>
                  <a:pt x="114249" y="0"/>
                </a:moveTo>
                <a:lnTo>
                  <a:pt x="0" y="0"/>
                </a:lnTo>
                <a:lnTo>
                  <a:pt x="0" y="114300"/>
                </a:lnTo>
                <a:lnTo>
                  <a:pt x="114249" y="114300"/>
                </a:lnTo>
                <a:lnTo>
                  <a:pt x="114249" y="0"/>
                </a:lnTo>
                <a:close/>
              </a:path>
            </a:pathLst>
          </a:custGeom>
          <a:solidFill>
            <a:srgbClr val="00587E"/>
          </a:solidFill>
        </p:spPr>
        <p:txBody>
          <a:bodyPr wrap="square" lIns="0" tIns="0" rIns="0" bIns="0" rtlCol="0"/>
          <a:lstStyle/>
          <a:p>
            <a:endParaRPr/>
          </a:p>
        </p:txBody>
      </p:sp>
      <p:sp>
        <p:nvSpPr>
          <p:cNvPr id="44" name="object 44"/>
          <p:cNvSpPr/>
          <p:nvPr/>
        </p:nvSpPr>
        <p:spPr>
          <a:xfrm>
            <a:off x="7686675" y="609625"/>
            <a:ext cx="114300" cy="409575"/>
          </a:xfrm>
          <a:custGeom>
            <a:avLst/>
            <a:gdLst/>
            <a:ahLst/>
            <a:cxnLst/>
            <a:rect l="l" t="t" r="r" b="b"/>
            <a:pathLst>
              <a:path w="114300" h="409575">
                <a:moveTo>
                  <a:pt x="114249" y="295275"/>
                </a:moveTo>
                <a:lnTo>
                  <a:pt x="0" y="295275"/>
                </a:lnTo>
                <a:lnTo>
                  <a:pt x="0" y="409549"/>
                </a:lnTo>
                <a:lnTo>
                  <a:pt x="114249" y="409549"/>
                </a:lnTo>
                <a:lnTo>
                  <a:pt x="114249" y="295275"/>
                </a:lnTo>
                <a:close/>
              </a:path>
              <a:path w="114300" h="409575">
                <a:moveTo>
                  <a:pt x="114249" y="152400"/>
                </a:moveTo>
                <a:lnTo>
                  <a:pt x="0" y="152400"/>
                </a:lnTo>
                <a:lnTo>
                  <a:pt x="0" y="266674"/>
                </a:lnTo>
                <a:lnTo>
                  <a:pt x="114249" y="266674"/>
                </a:lnTo>
                <a:lnTo>
                  <a:pt x="114249" y="152400"/>
                </a:lnTo>
                <a:close/>
              </a:path>
              <a:path w="114300" h="409575">
                <a:moveTo>
                  <a:pt x="114249" y="0"/>
                </a:moveTo>
                <a:lnTo>
                  <a:pt x="0" y="0"/>
                </a:lnTo>
                <a:lnTo>
                  <a:pt x="0" y="123799"/>
                </a:lnTo>
                <a:lnTo>
                  <a:pt x="114249" y="123799"/>
                </a:lnTo>
                <a:lnTo>
                  <a:pt x="114249" y="0"/>
                </a:lnTo>
                <a:close/>
              </a:path>
            </a:pathLst>
          </a:custGeom>
          <a:solidFill>
            <a:srgbClr val="00587E"/>
          </a:solidFill>
        </p:spPr>
        <p:txBody>
          <a:bodyPr wrap="square" lIns="0" tIns="0" rIns="0" bIns="0" rtlCol="0"/>
          <a:lstStyle/>
          <a:p>
            <a:endParaRPr/>
          </a:p>
        </p:txBody>
      </p:sp>
      <p:sp>
        <p:nvSpPr>
          <p:cNvPr id="45" name="object 45"/>
          <p:cNvSpPr/>
          <p:nvPr/>
        </p:nvSpPr>
        <p:spPr>
          <a:xfrm>
            <a:off x="7686675" y="28600"/>
            <a:ext cx="114300" cy="266700"/>
          </a:xfrm>
          <a:custGeom>
            <a:avLst/>
            <a:gdLst/>
            <a:ahLst/>
            <a:cxnLst/>
            <a:rect l="l" t="t" r="r" b="b"/>
            <a:pathLst>
              <a:path w="114300" h="266700">
                <a:moveTo>
                  <a:pt x="114249" y="142849"/>
                </a:moveTo>
                <a:lnTo>
                  <a:pt x="0" y="142849"/>
                </a:lnTo>
                <a:lnTo>
                  <a:pt x="0" y="266674"/>
                </a:lnTo>
                <a:lnTo>
                  <a:pt x="114249" y="266674"/>
                </a:lnTo>
                <a:lnTo>
                  <a:pt x="114249" y="142849"/>
                </a:lnTo>
                <a:close/>
              </a:path>
              <a:path w="114300" h="266700">
                <a:moveTo>
                  <a:pt x="114249" y="0"/>
                </a:moveTo>
                <a:lnTo>
                  <a:pt x="0" y="0"/>
                </a:lnTo>
                <a:lnTo>
                  <a:pt x="0" y="114274"/>
                </a:lnTo>
                <a:lnTo>
                  <a:pt x="114249" y="114274"/>
                </a:lnTo>
                <a:lnTo>
                  <a:pt x="114249" y="0"/>
                </a:lnTo>
                <a:close/>
              </a:path>
            </a:pathLst>
          </a:custGeom>
          <a:solidFill>
            <a:srgbClr val="00587E"/>
          </a:solidFill>
        </p:spPr>
        <p:txBody>
          <a:bodyPr wrap="square" lIns="0" tIns="0" rIns="0" bIns="0" rtlCol="0"/>
          <a:lstStyle/>
          <a:p>
            <a:endParaRPr/>
          </a:p>
        </p:txBody>
      </p:sp>
      <p:sp>
        <p:nvSpPr>
          <p:cNvPr id="46" name="object 46"/>
          <p:cNvSpPr/>
          <p:nvPr/>
        </p:nvSpPr>
        <p:spPr>
          <a:xfrm>
            <a:off x="7534275" y="4562500"/>
            <a:ext cx="123825" cy="257175"/>
          </a:xfrm>
          <a:custGeom>
            <a:avLst/>
            <a:gdLst/>
            <a:ahLst/>
            <a:cxnLst/>
            <a:rect l="l" t="t" r="r" b="b"/>
            <a:pathLst>
              <a:path w="123825" h="257175">
                <a:moveTo>
                  <a:pt x="123799" y="142875"/>
                </a:moveTo>
                <a:lnTo>
                  <a:pt x="0" y="142875"/>
                </a:lnTo>
                <a:lnTo>
                  <a:pt x="0" y="257124"/>
                </a:lnTo>
                <a:lnTo>
                  <a:pt x="123799" y="257124"/>
                </a:lnTo>
                <a:lnTo>
                  <a:pt x="123799" y="142875"/>
                </a:lnTo>
                <a:close/>
              </a:path>
              <a:path w="123825" h="257175">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47" name="object 47"/>
          <p:cNvSpPr/>
          <p:nvPr/>
        </p:nvSpPr>
        <p:spPr>
          <a:xfrm>
            <a:off x="7534275" y="4267224"/>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48" name="object 48"/>
          <p:cNvSpPr/>
          <p:nvPr/>
        </p:nvSpPr>
        <p:spPr>
          <a:xfrm>
            <a:off x="7534275" y="3533775"/>
            <a:ext cx="123825" cy="561975"/>
          </a:xfrm>
          <a:custGeom>
            <a:avLst/>
            <a:gdLst/>
            <a:ahLst/>
            <a:cxnLst/>
            <a:rect l="l" t="t" r="r" b="b"/>
            <a:pathLst>
              <a:path w="123825" h="561975">
                <a:moveTo>
                  <a:pt x="123799" y="438175"/>
                </a:moveTo>
                <a:lnTo>
                  <a:pt x="0" y="438175"/>
                </a:lnTo>
                <a:lnTo>
                  <a:pt x="0" y="561975"/>
                </a:lnTo>
                <a:lnTo>
                  <a:pt x="123799" y="561975"/>
                </a:lnTo>
                <a:lnTo>
                  <a:pt x="123799" y="438175"/>
                </a:lnTo>
                <a:close/>
              </a:path>
              <a:path w="123825" h="561975">
                <a:moveTo>
                  <a:pt x="123799" y="295275"/>
                </a:moveTo>
                <a:lnTo>
                  <a:pt x="0" y="295275"/>
                </a:lnTo>
                <a:lnTo>
                  <a:pt x="0" y="409575"/>
                </a:lnTo>
                <a:lnTo>
                  <a:pt x="123799" y="409575"/>
                </a:lnTo>
                <a:lnTo>
                  <a:pt x="123799" y="295275"/>
                </a:lnTo>
                <a:close/>
              </a:path>
              <a:path w="123825" h="561975">
                <a:moveTo>
                  <a:pt x="123799" y="152450"/>
                </a:moveTo>
                <a:lnTo>
                  <a:pt x="0" y="152450"/>
                </a:lnTo>
                <a:lnTo>
                  <a:pt x="0" y="266700"/>
                </a:lnTo>
                <a:lnTo>
                  <a:pt x="123799" y="266700"/>
                </a:lnTo>
                <a:lnTo>
                  <a:pt x="123799" y="152450"/>
                </a:lnTo>
                <a:close/>
              </a:path>
              <a:path w="123825" h="56197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49" name="object 49"/>
          <p:cNvSpPr/>
          <p:nvPr/>
        </p:nvSpPr>
        <p:spPr>
          <a:xfrm>
            <a:off x="7534275" y="1781200"/>
            <a:ext cx="123825" cy="1438275"/>
          </a:xfrm>
          <a:custGeom>
            <a:avLst/>
            <a:gdLst/>
            <a:ahLst/>
            <a:cxnLst/>
            <a:rect l="l" t="t" r="r" b="b"/>
            <a:pathLst>
              <a:path w="123825" h="1438275">
                <a:moveTo>
                  <a:pt x="123799" y="1314450"/>
                </a:moveTo>
                <a:lnTo>
                  <a:pt x="0" y="1314450"/>
                </a:lnTo>
                <a:lnTo>
                  <a:pt x="0" y="1438249"/>
                </a:lnTo>
                <a:lnTo>
                  <a:pt x="123799" y="1438249"/>
                </a:lnTo>
                <a:lnTo>
                  <a:pt x="123799" y="1314450"/>
                </a:lnTo>
                <a:close/>
              </a:path>
              <a:path w="123825" h="1438275">
                <a:moveTo>
                  <a:pt x="123799" y="1171575"/>
                </a:moveTo>
                <a:lnTo>
                  <a:pt x="0" y="1171575"/>
                </a:lnTo>
                <a:lnTo>
                  <a:pt x="0" y="1285849"/>
                </a:lnTo>
                <a:lnTo>
                  <a:pt x="123799" y="1285849"/>
                </a:lnTo>
                <a:lnTo>
                  <a:pt x="123799" y="1171575"/>
                </a:lnTo>
                <a:close/>
              </a:path>
              <a:path w="123825" h="1438275">
                <a:moveTo>
                  <a:pt x="123799" y="1028700"/>
                </a:moveTo>
                <a:lnTo>
                  <a:pt x="0" y="1028700"/>
                </a:lnTo>
                <a:lnTo>
                  <a:pt x="0" y="1142974"/>
                </a:lnTo>
                <a:lnTo>
                  <a:pt x="123799" y="1142974"/>
                </a:lnTo>
                <a:lnTo>
                  <a:pt x="123799" y="1028700"/>
                </a:lnTo>
                <a:close/>
              </a:path>
              <a:path w="123825" h="1438275">
                <a:moveTo>
                  <a:pt x="123799" y="876325"/>
                </a:moveTo>
                <a:lnTo>
                  <a:pt x="0" y="876325"/>
                </a:lnTo>
                <a:lnTo>
                  <a:pt x="0" y="1000099"/>
                </a:lnTo>
                <a:lnTo>
                  <a:pt x="123799" y="1000099"/>
                </a:lnTo>
                <a:lnTo>
                  <a:pt x="123799" y="876325"/>
                </a:lnTo>
                <a:close/>
              </a:path>
              <a:path w="123825" h="1438275">
                <a:moveTo>
                  <a:pt x="123799" y="733399"/>
                </a:moveTo>
                <a:lnTo>
                  <a:pt x="0" y="733399"/>
                </a:lnTo>
                <a:lnTo>
                  <a:pt x="0" y="847699"/>
                </a:lnTo>
                <a:lnTo>
                  <a:pt x="123799" y="847699"/>
                </a:lnTo>
                <a:lnTo>
                  <a:pt x="123799" y="733399"/>
                </a:lnTo>
                <a:close/>
              </a:path>
              <a:path w="123825" h="1438275">
                <a:moveTo>
                  <a:pt x="123799" y="581050"/>
                </a:moveTo>
                <a:lnTo>
                  <a:pt x="0" y="581050"/>
                </a:lnTo>
                <a:lnTo>
                  <a:pt x="0" y="704824"/>
                </a:lnTo>
                <a:lnTo>
                  <a:pt x="123799" y="704824"/>
                </a:lnTo>
                <a:lnTo>
                  <a:pt x="123799" y="581050"/>
                </a:lnTo>
                <a:close/>
              </a:path>
              <a:path w="123825" h="1438275">
                <a:moveTo>
                  <a:pt x="123799" y="438150"/>
                </a:moveTo>
                <a:lnTo>
                  <a:pt x="0" y="438150"/>
                </a:lnTo>
                <a:lnTo>
                  <a:pt x="0" y="561949"/>
                </a:lnTo>
                <a:lnTo>
                  <a:pt x="123799" y="561949"/>
                </a:lnTo>
                <a:lnTo>
                  <a:pt x="123799" y="438150"/>
                </a:lnTo>
                <a:close/>
              </a:path>
              <a:path w="123825" h="1438275">
                <a:moveTo>
                  <a:pt x="123799" y="295275"/>
                </a:moveTo>
                <a:lnTo>
                  <a:pt x="0" y="295275"/>
                </a:lnTo>
                <a:lnTo>
                  <a:pt x="0" y="409549"/>
                </a:lnTo>
                <a:lnTo>
                  <a:pt x="123799" y="409549"/>
                </a:lnTo>
                <a:lnTo>
                  <a:pt x="123799" y="295275"/>
                </a:lnTo>
                <a:close/>
              </a:path>
              <a:path w="123825" h="1438275">
                <a:moveTo>
                  <a:pt x="123799" y="142875"/>
                </a:moveTo>
                <a:lnTo>
                  <a:pt x="0" y="142875"/>
                </a:lnTo>
                <a:lnTo>
                  <a:pt x="0" y="266674"/>
                </a:lnTo>
                <a:lnTo>
                  <a:pt x="123799" y="266674"/>
                </a:lnTo>
                <a:lnTo>
                  <a:pt x="123799" y="142875"/>
                </a:lnTo>
                <a:close/>
              </a:path>
              <a:path w="123825" h="1438275">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50" name="object 50"/>
          <p:cNvSpPr/>
          <p:nvPr/>
        </p:nvSpPr>
        <p:spPr>
          <a:xfrm>
            <a:off x="7534275" y="1485900"/>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51" name="object 51"/>
          <p:cNvSpPr/>
          <p:nvPr/>
        </p:nvSpPr>
        <p:spPr>
          <a:xfrm>
            <a:off x="7534275" y="762025"/>
            <a:ext cx="123825" cy="552450"/>
          </a:xfrm>
          <a:custGeom>
            <a:avLst/>
            <a:gdLst/>
            <a:ahLst/>
            <a:cxnLst/>
            <a:rect l="l" t="t" r="r" b="b"/>
            <a:pathLst>
              <a:path w="123825" h="552450">
                <a:moveTo>
                  <a:pt x="123799" y="438124"/>
                </a:moveTo>
                <a:lnTo>
                  <a:pt x="0" y="438124"/>
                </a:lnTo>
                <a:lnTo>
                  <a:pt x="0" y="552424"/>
                </a:lnTo>
                <a:lnTo>
                  <a:pt x="123799" y="552424"/>
                </a:lnTo>
                <a:lnTo>
                  <a:pt x="123799" y="438124"/>
                </a:lnTo>
                <a:close/>
              </a:path>
              <a:path w="123825" h="552450">
                <a:moveTo>
                  <a:pt x="123799" y="285750"/>
                </a:moveTo>
                <a:lnTo>
                  <a:pt x="0" y="285750"/>
                </a:lnTo>
                <a:lnTo>
                  <a:pt x="0" y="409549"/>
                </a:lnTo>
                <a:lnTo>
                  <a:pt x="123799" y="409549"/>
                </a:lnTo>
                <a:lnTo>
                  <a:pt x="123799" y="285750"/>
                </a:lnTo>
                <a:close/>
              </a:path>
              <a:path w="123825" h="552450">
                <a:moveTo>
                  <a:pt x="123799" y="142875"/>
                </a:moveTo>
                <a:lnTo>
                  <a:pt x="0" y="142875"/>
                </a:lnTo>
                <a:lnTo>
                  <a:pt x="0" y="257149"/>
                </a:lnTo>
                <a:lnTo>
                  <a:pt x="123799" y="257149"/>
                </a:lnTo>
                <a:lnTo>
                  <a:pt x="123799" y="142875"/>
                </a:lnTo>
                <a:close/>
              </a:path>
              <a:path w="123825" h="552450">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52" name="object 52"/>
          <p:cNvSpPr/>
          <p:nvPr/>
        </p:nvSpPr>
        <p:spPr>
          <a:xfrm>
            <a:off x="7534275" y="28600"/>
            <a:ext cx="123825" cy="552450"/>
          </a:xfrm>
          <a:custGeom>
            <a:avLst/>
            <a:gdLst/>
            <a:ahLst/>
            <a:cxnLst/>
            <a:rect l="l" t="t" r="r" b="b"/>
            <a:pathLst>
              <a:path w="123825" h="552450">
                <a:moveTo>
                  <a:pt x="123799" y="438150"/>
                </a:moveTo>
                <a:lnTo>
                  <a:pt x="0" y="438150"/>
                </a:lnTo>
                <a:lnTo>
                  <a:pt x="0" y="552424"/>
                </a:lnTo>
                <a:lnTo>
                  <a:pt x="123799" y="552424"/>
                </a:lnTo>
                <a:lnTo>
                  <a:pt x="123799" y="438150"/>
                </a:lnTo>
                <a:close/>
              </a:path>
              <a:path w="123825" h="552450">
                <a:moveTo>
                  <a:pt x="123799" y="295300"/>
                </a:moveTo>
                <a:lnTo>
                  <a:pt x="0" y="295300"/>
                </a:lnTo>
                <a:lnTo>
                  <a:pt x="0" y="409549"/>
                </a:lnTo>
                <a:lnTo>
                  <a:pt x="123799" y="409549"/>
                </a:lnTo>
                <a:lnTo>
                  <a:pt x="123799" y="295300"/>
                </a:lnTo>
                <a:close/>
              </a:path>
              <a:path w="123825" h="552450">
                <a:moveTo>
                  <a:pt x="123799" y="142849"/>
                </a:moveTo>
                <a:lnTo>
                  <a:pt x="0" y="142849"/>
                </a:lnTo>
                <a:lnTo>
                  <a:pt x="0" y="266674"/>
                </a:lnTo>
                <a:lnTo>
                  <a:pt x="123799" y="266674"/>
                </a:lnTo>
                <a:lnTo>
                  <a:pt x="123799" y="142849"/>
                </a:lnTo>
                <a:close/>
              </a:path>
              <a:path w="123825" h="552450">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53" name="object 53"/>
          <p:cNvSpPr/>
          <p:nvPr/>
        </p:nvSpPr>
        <p:spPr>
          <a:xfrm>
            <a:off x="7391400"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54" name="object 54"/>
          <p:cNvSpPr/>
          <p:nvPr/>
        </p:nvSpPr>
        <p:spPr>
          <a:xfrm>
            <a:off x="7391400" y="4124325"/>
            <a:ext cx="114300" cy="552450"/>
          </a:xfrm>
          <a:custGeom>
            <a:avLst/>
            <a:gdLst/>
            <a:ahLst/>
            <a:cxnLst/>
            <a:rect l="l" t="t" r="r" b="b"/>
            <a:pathLst>
              <a:path w="114300" h="552450">
                <a:moveTo>
                  <a:pt x="114274" y="438175"/>
                </a:moveTo>
                <a:lnTo>
                  <a:pt x="0" y="438175"/>
                </a:lnTo>
                <a:lnTo>
                  <a:pt x="0" y="552450"/>
                </a:lnTo>
                <a:lnTo>
                  <a:pt x="114274" y="552450"/>
                </a:lnTo>
                <a:lnTo>
                  <a:pt x="114274" y="438175"/>
                </a:lnTo>
                <a:close/>
              </a:path>
              <a:path w="114300" h="552450">
                <a:moveTo>
                  <a:pt x="114274" y="285750"/>
                </a:moveTo>
                <a:lnTo>
                  <a:pt x="0" y="285750"/>
                </a:lnTo>
                <a:lnTo>
                  <a:pt x="0" y="409549"/>
                </a:lnTo>
                <a:lnTo>
                  <a:pt x="114274" y="409549"/>
                </a:lnTo>
                <a:lnTo>
                  <a:pt x="114274" y="285750"/>
                </a:lnTo>
                <a:close/>
              </a:path>
              <a:path w="114300" h="552450">
                <a:moveTo>
                  <a:pt x="114274" y="142900"/>
                </a:moveTo>
                <a:lnTo>
                  <a:pt x="0" y="142900"/>
                </a:lnTo>
                <a:lnTo>
                  <a:pt x="0" y="257175"/>
                </a:lnTo>
                <a:lnTo>
                  <a:pt x="114274" y="257175"/>
                </a:lnTo>
                <a:lnTo>
                  <a:pt x="114274" y="142900"/>
                </a:lnTo>
                <a:close/>
              </a:path>
              <a:path w="114300" h="55245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55" name="object 55"/>
          <p:cNvSpPr/>
          <p:nvPr/>
        </p:nvSpPr>
        <p:spPr>
          <a:xfrm>
            <a:off x="7391400" y="382905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0587E"/>
          </a:solidFill>
        </p:spPr>
        <p:txBody>
          <a:bodyPr wrap="square" lIns="0" tIns="0" rIns="0" bIns="0" rtlCol="0"/>
          <a:lstStyle/>
          <a:p>
            <a:endParaRPr/>
          </a:p>
        </p:txBody>
      </p:sp>
      <p:sp>
        <p:nvSpPr>
          <p:cNvPr id="56" name="object 56"/>
          <p:cNvSpPr/>
          <p:nvPr/>
        </p:nvSpPr>
        <p:spPr>
          <a:xfrm>
            <a:off x="7391400" y="3248050"/>
            <a:ext cx="114300" cy="409575"/>
          </a:xfrm>
          <a:custGeom>
            <a:avLst/>
            <a:gdLst/>
            <a:ahLst/>
            <a:cxnLst/>
            <a:rect l="l" t="t" r="r" b="b"/>
            <a:pathLst>
              <a:path w="114300" h="409575">
                <a:moveTo>
                  <a:pt x="114274" y="285724"/>
                </a:moveTo>
                <a:lnTo>
                  <a:pt x="0" y="285724"/>
                </a:lnTo>
                <a:lnTo>
                  <a:pt x="0" y="409549"/>
                </a:lnTo>
                <a:lnTo>
                  <a:pt x="114274" y="409549"/>
                </a:lnTo>
                <a:lnTo>
                  <a:pt x="114274" y="285724"/>
                </a:lnTo>
                <a:close/>
              </a:path>
              <a:path w="114300" h="409575">
                <a:moveTo>
                  <a:pt x="114274" y="142875"/>
                </a:moveTo>
                <a:lnTo>
                  <a:pt x="0" y="142875"/>
                </a:lnTo>
                <a:lnTo>
                  <a:pt x="0" y="257149"/>
                </a:lnTo>
                <a:lnTo>
                  <a:pt x="114274" y="257149"/>
                </a:lnTo>
                <a:lnTo>
                  <a:pt x="114274" y="142875"/>
                </a:lnTo>
                <a:close/>
              </a:path>
              <a:path w="114300" h="409575">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57" name="object 57"/>
          <p:cNvSpPr/>
          <p:nvPr/>
        </p:nvSpPr>
        <p:spPr>
          <a:xfrm>
            <a:off x="7391400" y="2076475"/>
            <a:ext cx="114300" cy="990600"/>
          </a:xfrm>
          <a:custGeom>
            <a:avLst/>
            <a:gdLst/>
            <a:ahLst/>
            <a:cxnLst/>
            <a:rect l="l" t="t" r="r" b="b"/>
            <a:pathLst>
              <a:path w="114300" h="990600">
                <a:moveTo>
                  <a:pt x="114274" y="876300"/>
                </a:moveTo>
                <a:lnTo>
                  <a:pt x="0" y="876300"/>
                </a:lnTo>
                <a:lnTo>
                  <a:pt x="0" y="990574"/>
                </a:lnTo>
                <a:lnTo>
                  <a:pt x="114274" y="990574"/>
                </a:lnTo>
                <a:lnTo>
                  <a:pt x="114274" y="876300"/>
                </a:lnTo>
                <a:close/>
              </a:path>
              <a:path w="114300" h="990600">
                <a:moveTo>
                  <a:pt x="114274" y="733425"/>
                </a:moveTo>
                <a:lnTo>
                  <a:pt x="0" y="733425"/>
                </a:lnTo>
                <a:lnTo>
                  <a:pt x="0" y="847699"/>
                </a:lnTo>
                <a:lnTo>
                  <a:pt x="114274" y="847699"/>
                </a:lnTo>
                <a:lnTo>
                  <a:pt x="114274" y="733425"/>
                </a:lnTo>
                <a:close/>
              </a:path>
              <a:path w="114300" h="990600">
                <a:moveTo>
                  <a:pt x="114274" y="581050"/>
                </a:moveTo>
                <a:lnTo>
                  <a:pt x="0" y="581050"/>
                </a:lnTo>
                <a:lnTo>
                  <a:pt x="0" y="704824"/>
                </a:lnTo>
                <a:lnTo>
                  <a:pt x="114274" y="704824"/>
                </a:lnTo>
                <a:lnTo>
                  <a:pt x="114274" y="581050"/>
                </a:lnTo>
                <a:close/>
              </a:path>
              <a:path w="114300" h="990600">
                <a:moveTo>
                  <a:pt x="114274" y="438124"/>
                </a:moveTo>
                <a:lnTo>
                  <a:pt x="0" y="438124"/>
                </a:lnTo>
                <a:lnTo>
                  <a:pt x="0" y="552424"/>
                </a:lnTo>
                <a:lnTo>
                  <a:pt x="114274" y="552424"/>
                </a:lnTo>
                <a:lnTo>
                  <a:pt x="114274" y="438124"/>
                </a:lnTo>
                <a:close/>
              </a:path>
              <a:path w="114300" h="990600">
                <a:moveTo>
                  <a:pt x="114274" y="285775"/>
                </a:moveTo>
                <a:lnTo>
                  <a:pt x="0" y="285775"/>
                </a:lnTo>
                <a:lnTo>
                  <a:pt x="0" y="409549"/>
                </a:lnTo>
                <a:lnTo>
                  <a:pt x="114274" y="409549"/>
                </a:lnTo>
                <a:lnTo>
                  <a:pt x="114274" y="285775"/>
                </a:lnTo>
                <a:close/>
              </a:path>
              <a:path w="114300" h="990600">
                <a:moveTo>
                  <a:pt x="114274" y="142875"/>
                </a:moveTo>
                <a:lnTo>
                  <a:pt x="0" y="142875"/>
                </a:lnTo>
                <a:lnTo>
                  <a:pt x="0" y="266674"/>
                </a:lnTo>
                <a:lnTo>
                  <a:pt x="114274" y="266674"/>
                </a:lnTo>
                <a:lnTo>
                  <a:pt x="114274" y="142875"/>
                </a:lnTo>
                <a:close/>
              </a:path>
              <a:path w="114300" h="99060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58" name="object 58"/>
          <p:cNvSpPr/>
          <p:nvPr/>
        </p:nvSpPr>
        <p:spPr>
          <a:xfrm>
            <a:off x="7391400" y="17811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0587E"/>
          </a:solidFill>
        </p:spPr>
        <p:txBody>
          <a:bodyPr wrap="square" lIns="0" tIns="0" rIns="0" bIns="0" rtlCol="0"/>
          <a:lstStyle/>
          <a:p>
            <a:endParaRPr/>
          </a:p>
        </p:txBody>
      </p:sp>
      <p:sp>
        <p:nvSpPr>
          <p:cNvPr id="59" name="object 59"/>
          <p:cNvSpPr/>
          <p:nvPr/>
        </p:nvSpPr>
        <p:spPr>
          <a:xfrm>
            <a:off x="7391400" y="1047775"/>
            <a:ext cx="114300" cy="561975"/>
          </a:xfrm>
          <a:custGeom>
            <a:avLst/>
            <a:gdLst/>
            <a:ahLst/>
            <a:cxnLst/>
            <a:rect l="l" t="t" r="r" b="b"/>
            <a:pathLst>
              <a:path w="114300" h="561975">
                <a:moveTo>
                  <a:pt x="114274" y="438124"/>
                </a:moveTo>
                <a:lnTo>
                  <a:pt x="0" y="438124"/>
                </a:lnTo>
                <a:lnTo>
                  <a:pt x="0" y="561949"/>
                </a:lnTo>
                <a:lnTo>
                  <a:pt x="114274" y="561949"/>
                </a:lnTo>
                <a:lnTo>
                  <a:pt x="114274" y="438124"/>
                </a:lnTo>
                <a:close/>
              </a:path>
              <a:path w="114300" h="561975">
                <a:moveTo>
                  <a:pt x="114274" y="295300"/>
                </a:moveTo>
                <a:lnTo>
                  <a:pt x="0" y="295300"/>
                </a:lnTo>
                <a:lnTo>
                  <a:pt x="0" y="409549"/>
                </a:lnTo>
                <a:lnTo>
                  <a:pt x="114274" y="409549"/>
                </a:lnTo>
                <a:lnTo>
                  <a:pt x="114274" y="295300"/>
                </a:lnTo>
                <a:close/>
              </a:path>
              <a:path w="114300" h="561975">
                <a:moveTo>
                  <a:pt x="114274" y="152374"/>
                </a:moveTo>
                <a:lnTo>
                  <a:pt x="0" y="152374"/>
                </a:lnTo>
                <a:lnTo>
                  <a:pt x="0" y="266674"/>
                </a:lnTo>
                <a:lnTo>
                  <a:pt x="114274" y="266674"/>
                </a:lnTo>
                <a:lnTo>
                  <a:pt x="114274" y="152374"/>
                </a:lnTo>
                <a:close/>
              </a:path>
              <a:path w="114300" h="561975">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60" name="object 60"/>
          <p:cNvSpPr/>
          <p:nvPr/>
        </p:nvSpPr>
        <p:spPr>
          <a:xfrm>
            <a:off x="7391400" y="609625"/>
            <a:ext cx="114300" cy="266700"/>
          </a:xfrm>
          <a:custGeom>
            <a:avLst/>
            <a:gdLst/>
            <a:ahLst/>
            <a:cxnLst/>
            <a:rect l="l" t="t" r="r" b="b"/>
            <a:pathLst>
              <a:path w="114300" h="266700">
                <a:moveTo>
                  <a:pt x="114274" y="152400"/>
                </a:moveTo>
                <a:lnTo>
                  <a:pt x="0" y="152400"/>
                </a:lnTo>
                <a:lnTo>
                  <a:pt x="0" y="266674"/>
                </a:lnTo>
                <a:lnTo>
                  <a:pt x="114274" y="266674"/>
                </a:lnTo>
                <a:lnTo>
                  <a:pt x="114274" y="152400"/>
                </a:lnTo>
                <a:close/>
              </a:path>
              <a:path w="114300" h="266700">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61" name="object 61"/>
          <p:cNvSpPr/>
          <p:nvPr/>
        </p:nvSpPr>
        <p:spPr>
          <a:xfrm>
            <a:off x="7391400" y="323896"/>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62" name="object 62"/>
          <p:cNvSpPr/>
          <p:nvPr/>
        </p:nvSpPr>
        <p:spPr>
          <a:xfrm>
            <a:off x="7391400" y="285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0587E"/>
          </a:solidFill>
        </p:spPr>
        <p:txBody>
          <a:bodyPr wrap="square" lIns="0" tIns="0" rIns="0" bIns="0" rtlCol="0"/>
          <a:lstStyle/>
          <a:p>
            <a:endParaRPr/>
          </a:p>
        </p:txBody>
      </p:sp>
      <p:sp>
        <p:nvSpPr>
          <p:cNvPr id="63" name="object 63"/>
          <p:cNvSpPr/>
          <p:nvPr/>
        </p:nvSpPr>
        <p:spPr>
          <a:xfrm>
            <a:off x="7248525" y="470537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64" name="object 64"/>
          <p:cNvSpPr/>
          <p:nvPr/>
        </p:nvSpPr>
        <p:spPr>
          <a:xfrm>
            <a:off x="7248525" y="39719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374"/>
                </a:moveTo>
                <a:lnTo>
                  <a:pt x="0" y="152374"/>
                </a:lnTo>
                <a:lnTo>
                  <a:pt x="0" y="266649"/>
                </a:lnTo>
                <a:lnTo>
                  <a:pt x="114274" y="266649"/>
                </a:lnTo>
                <a:lnTo>
                  <a:pt x="114274" y="152374"/>
                </a:lnTo>
                <a:close/>
              </a:path>
              <a:path w="114300" h="409575">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65" name="object 65"/>
          <p:cNvSpPr/>
          <p:nvPr/>
        </p:nvSpPr>
        <p:spPr>
          <a:xfrm>
            <a:off x="7248525" y="3686221"/>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0587E"/>
          </a:solidFill>
        </p:spPr>
        <p:txBody>
          <a:bodyPr wrap="square" lIns="0" tIns="0" rIns="0" bIns="0" rtlCol="0"/>
          <a:lstStyle/>
          <a:p>
            <a:endParaRPr/>
          </a:p>
        </p:txBody>
      </p:sp>
      <p:sp>
        <p:nvSpPr>
          <p:cNvPr id="66" name="object 66"/>
          <p:cNvSpPr/>
          <p:nvPr/>
        </p:nvSpPr>
        <p:spPr>
          <a:xfrm>
            <a:off x="7248525" y="3095650"/>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00587E"/>
          </a:solidFill>
        </p:spPr>
        <p:txBody>
          <a:bodyPr wrap="square" lIns="0" tIns="0" rIns="0" bIns="0" rtlCol="0"/>
          <a:lstStyle/>
          <a:p>
            <a:endParaRPr/>
          </a:p>
        </p:txBody>
      </p:sp>
      <p:sp>
        <p:nvSpPr>
          <p:cNvPr id="67" name="object 67"/>
          <p:cNvSpPr/>
          <p:nvPr/>
        </p:nvSpPr>
        <p:spPr>
          <a:xfrm>
            <a:off x="7248525" y="28098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0587E"/>
          </a:solidFill>
        </p:spPr>
        <p:txBody>
          <a:bodyPr wrap="square" lIns="0" tIns="0" rIns="0" bIns="0" rtlCol="0"/>
          <a:lstStyle/>
          <a:p>
            <a:endParaRPr/>
          </a:p>
        </p:txBody>
      </p:sp>
      <p:sp>
        <p:nvSpPr>
          <p:cNvPr id="68" name="object 68"/>
          <p:cNvSpPr/>
          <p:nvPr/>
        </p:nvSpPr>
        <p:spPr>
          <a:xfrm>
            <a:off x="7248525" y="2514600"/>
            <a:ext cx="114300" cy="114300"/>
          </a:xfrm>
          <a:custGeom>
            <a:avLst/>
            <a:gdLst/>
            <a:ahLst/>
            <a:cxnLst/>
            <a:rect l="l" t="t" r="r" b="b"/>
            <a:pathLst>
              <a:path w="114300" h="114300">
                <a:moveTo>
                  <a:pt x="114277" y="0"/>
                </a:moveTo>
                <a:lnTo>
                  <a:pt x="0" y="0"/>
                </a:lnTo>
                <a:lnTo>
                  <a:pt x="0" y="114300"/>
                </a:lnTo>
                <a:lnTo>
                  <a:pt x="114277" y="114300"/>
                </a:lnTo>
                <a:lnTo>
                  <a:pt x="114277" y="0"/>
                </a:lnTo>
                <a:close/>
              </a:path>
            </a:pathLst>
          </a:custGeom>
          <a:solidFill>
            <a:srgbClr val="00587E"/>
          </a:solidFill>
        </p:spPr>
        <p:txBody>
          <a:bodyPr wrap="square" lIns="0" tIns="0" rIns="0" bIns="0" rtlCol="0"/>
          <a:lstStyle/>
          <a:p>
            <a:endParaRPr/>
          </a:p>
        </p:txBody>
      </p:sp>
      <p:sp>
        <p:nvSpPr>
          <p:cNvPr id="69" name="object 69"/>
          <p:cNvSpPr/>
          <p:nvPr/>
        </p:nvSpPr>
        <p:spPr>
          <a:xfrm>
            <a:off x="7248525" y="22193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70" name="object 70"/>
          <p:cNvSpPr/>
          <p:nvPr/>
        </p:nvSpPr>
        <p:spPr>
          <a:xfrm>
            <a:off x="7248525" y="1781200"/>
            <a:ext cx="114300" cy="266700"/>
          </a:xfrm>
          <a:custGeom>
            <a:avLst/>
            <a:gdLst/>
            <a:ahLst/>
            <a:cxnLst/>
            <a:rect l="l" t="t" r="r" b="b"/>
            <a:pathLst>
              <a:path w="114300" h="266700">
                <a:moveTo>
                  <a:pt x="114274" y="142875"/>
                </a:moveTo>
                <a:lnTo>
                  <a:pt x="0" y="142875"/>
                </a:lnTo>
                <a:lnTo>
                  <a:pt x="0" y="266674"/>
                </a:lnTo>
                <a:lnTo>
                  <a:pt x="114274" y="266674"/>
                </a:lnTo>
                <a:lnTo>
                  <a:pt x="114274" y="142875"/>
                </a:lnTo>
                <a:close/>
              </a:path>
              <a:path w="114300" h="266700">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71" name="object 71"/>
          <p:cNvSpPr/>
          <p:nvPr/>
        </p:nvSpPr>
        <p:spPr>
          <a:xfrm>
            <a:off x="7248525" y="762025"/>
            <a:ext cx="114300" cy="695325"/>
          </a:xfrm>
          <a:custGeom>
            <a:avLst/>
            <a:gdLst/>
            <a:ahLst/>
            <a:cxnLst/>
            <a:rect l="l" t="t" r="r" b="b"/>
            <a:pathLst>
              <a:path w="114300" h="695325">
                <a:moveTo>
                  <a:pt x="114274" y="581050"/>
                </a:moveTo>
                <a:lnTo>
                  <a:pt x="0" y="581050"/>
                </a:lnTo>
                <a:lnTo>
                  <a:pt x="0" y="695299"/>
                </a:lnTo>
                <a:lnTo>
                  <a:pt x="114274" y="695299"/>
                </a:lnTo>
                <a:lnTo>
                  <a:pt x="114274" y="581050"/>
                </a:lnTo>
                <a:close/>
              </a:path>
              <a:path w="114300" h="695325">
                <a:moveTo>
                  <a:pt x="114274" y="438124"/>
                </a:moveTo>
                <a:lnTo>
                  <a:pt x="0" y="438124"/>
                </a:lnTo>
                <a:lnTo>
                  <a:pt x="0" y="552424"/>
                </a:lnTo>
                <a:lnTo>
                  <a:pt x="114274" y="552424"/>
                </a:lnTo>
                <a:lnTo>
                  <a:pt x="114274" y="438124"/>
                </a:lnTo>
                <a:close/>
              </a:path>
              <a:path w="114300" h="695325">
                <a:moveTo>
                  <a:pt x="114274" y="285750"/>
                </a:moveTo>
                <a:lnTo>
                  <a:pt x="0" y="285750"/>
                </a:lnTo>
                <a:lnTo>
                  <a:pt x="0" y="409549"/>
                </a:lnTo>
                <a:lnTo>
                  <a:pt x="114274" y="409549"/>
                </a:lnTo>
                <a:lnTo>
                  <a:pt x="114274" y="285750"/>
                </a:lnTo>
                <a:close/>
              </a:path>
              <a:path w="114300" h="695325">
                <a:moveTo>
                  <a:pt x="114274" y="142875"/>
                </a:moveTo>
                <a:lnTo>
                  <a:pt x="0" y="142875"/>
                </a:lnTo>
                <a:lnTo>
                  <a:pt x="0" y="257149"/>
                </a:lnTo>
                <a:lnTo>
                  <a:pt x="114274" y="257149"/>
                </a:lnTo>
                <a:lnTo>
                  <a:pt x="114274" y="142875"/>
                </a:lnTo>
                <a:close/>
              </a:path>
              <a:path w="114300" h="695325">
                <a:moveTo>
                  <a:pt x="114274" y="0"/>
                </a:moveTo>
                <a:lnTo>
                  <a:pt x="0" y="0"/>
                </a:lnTo>
                <a:lnTo>
                  <a:pt x="0" y="114274"/>
                </a:lnTo>
                <a:lnTo>
                  <a:pt x="114274" y="114274"/>
                </a:lnTo>
                <a:lnTo>
                  <a:pt x="114274" y="0"/>
                </a:lnTo>
                <a:close/>
              </a:path>
            </a:pathLst>
          </a:custGeom>
          <a:solidFill>
            <a:srgbClr val="00587E"/>
          </a:solidFill>
        </p:spPr>
        <p:txBody>
          <a:bodyPr wrap="square" lIns="0" tIns="0" rIns="0" bIns="0" rtlCol="0"/>
          <a:lstStyle/>
          <a:p>
            <a:endParaRPr/>
          </a:p>
        </p:txBody>
      </p:sp>
      <p:sp>
        <p:nvSpPr>
          <p:cNvPr id="72" name="object 72"/>
          <p:cNvSpPr/>
          <p:nvPr/>
        </p:nvSpPr>
        <p:spPr>
          <a:xfrm>
            <a:off x="7248525" y="323900"/>
            <a:ext cx="114300" cy="257175"/>
          </a:xfrm>
          <a:custGeom>
            <a:avLst/>
            <a:gdLst/>
            <a:ahLst/>
            <a:cxnLst/>
            <a:rect l="l" t="t" r="r" b="b"/>
            <a:pathLst>
              <a:path w="114300" h="257175">
                <a:moveTo>
                  <a:pt x="114274" y="142849"/>
                </a:moveTo>
                <a:lnTo>
                  <a:pt x="0" y="142849"/>
                </a:lnTo>
                <a:lnTo>
                  <a:pt x="0" y="257124"/>
                </a:lnTo>
                <a:lnTo>
                  <a:pt x="114274" y="257124"/>
                </a:lnTo>
                <a:lnTo>
                  <a:pt x="114274" y="142849"/>
                </a:lnTo>
                <a:close/>
              </a:path>
              <a:path w="114300" h="257175">
                <a:moveTo>
                  <a:pt x="114274" y="0"/>
                </a:moveTo>
                <a:lnTo>
                  <a:pt x="0" y="0"/>
                </a:lnTo>
                <a:lnTo>
                  <a:pt x="0" y="114249"/>
                </a:lnTo>
                <a:lnTo>
                  <a:pt x="114274" y="114249"/>
                </a:lnTo>
                <a:lnTo>
                  <a:pt x="114274" y="0"/>
                </a:lnTo>
                <a:close/>
              </a:path>
            </a:pathLst>
          </a:custGeom>
          <a:solidFill>
            <a:srgbClr val="00587E"/>
          </a:solidFill>
        </p:spPr>
        <p:txBody>
          <a:bodyPr wrap="square" lIns="0" tIns="0" rIns="0" bIns="0" rtlCol="0"/>
          <a:lstStyle/>
          <a:p>
            <a:endParaRPr/>
          </a:p>
        </p:txBody>
      </p:sp>
      <p:sp>
        <p:nvSpPr>
          <p:cNvPr id="73" name="object 73"/>
          <p:cNvSpPr/>
          <p:nvPr/>
        </p:nvSpPr>
        <p:spPr>
          <a:xfrm>
            <a:off x="7096125" y="500064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74" name="object 74"/>
          <p:cNvSpPr/>
          <p:nvPr/>
        </p:nvSpPr>
        <p:spPr>
          <a:xfrm>
            <a:off x="7096125" y="456249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75" name="object 75"/>
          <p:cNvSpPr/>
          <p:nvPr/>
        </p:nvSpPr>
        <p:spPr>
          <a:xfrm>
            <a:off x="7096125" y="4267224"/>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76" name="object 76"/>
          <p:cNvSpPr/>
          <p:nvPr/>
        </p:nvSpPr>
        <p:spPr>
          <a:xfrm>
            <a:off x="7035501" y="3722146"/>
            <a:ext cx="184449" cy="221254"/>
          </a:xfrm>
          <a:custGeom>
            <a:avLst/>
            <a:gdLst/>
            <a:ahLst/>
            <a:cxnLst/>
            <a:rect l="l" t="t" r="r" b="b"/>
            <a:pathLst>
              <a:path w="123825" h="257175">
                <a:moveTo>
                  <a:pt x="123799" y="142824"/>
                </a:moveTo>
                <a:lnTo>
                  <a:pt x="0" y="142824"/>
                </a:lnTo>
                <a:lnTo>
                  <a:pt x="0" y="257124"/>
                </a:lnTo>
                <a:lnTo>
                  <a:pt x="123799" y="257124"/>
                </a:lnTo>
                <a:lnTo>
                  <a:pt x="123799" y="142824"/>
                </a:lnTo>
                <a:close/>
              </a:path>
              <a:path w="123825" h="257175">
                <a:moveTo>
                  <a:pt x="123799" y="0"/>
                </a:moveTo>
                <a:lnTo>
                  <a:pt x="0" y="0"/>
                </a:lnTo>
                <a:lnTo>
                  <a:pt x="0" y="114249"/>
                </a:lnTo>
                <a:lnTo>
                  <a:pt x="123799" y="114249"/>
                </a:lnTo>
                <a:lnTo>
                  <a:pt x="123799" y="0"/>
                </a:lnTo>
                <a:close/>
              </a:path>
            </a:pathLst>
          </a:custGeom>
          <a:solidFill>
            <a:srgbClr val="00587E"/>
          </a:solidFill>
        </p:spPr>
        <p:txBody>
          <a:bodyPr wrap="square" lIns="0" tIns="0" rIns="0" bIns="0" rtlCol="0"/>
          <a:lstStyle/>
          <a:p>
            <a:endParaRPr/>
          </a:p>
        </p:txBody>
      </p:sp>
      <p:sp>
        <p:nvSpPr>
          <p:cNvPr id="77" name="object 77"/>
          <p:cNvSpPr/>
          <p:nvPr/>
        </p:nvSpPr>
        <p:spPr>
          <a:xfrm>
            <a:off x="7096125" y="2952775"/>
            <a:ext cx="123825" cy="266700"/>
          </a:xfrm>
          <a:custGeom>
            <a:avLst/>
            <a:gdLst/>
            <a:ahLst/>
            <a:cxnLst/>
            <a:rect l="l" t="t" r="r" b="b"/>
            <a:pathLst>
              <a:path w="123825" h="266700">
                <a:moveTo>
                  <a:pt x="123799" y="142875"/>
                </a:moveTo>
                <a:lnTo>
                  <a:pt x="0" y="142875"/>
                </a:lnTo>
                <a:lnTo>
                  <a:pt x="0" y="266674"/>
                </a:lnTo>
                <a:lnTo>
                  <a:pt x="123799" y="266674"/>
                </a:lnTo>
                <a:lnTo>
                  <a:pt x="123799" y="142875"/>
                </a:lnTo>
                <a:close/>
              </a:path>
              <a:path w="123825" h="266700">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78" name="object 78"/>
          <p:cNvSpPr/>
          <p:nvPr/>
        </p:nvSpPr>
        <p:spPr>
          <a:xfrm>
            <a:off x="7096125" y="2219350"/>
            <a:ext cx="123825" cy="561975"/>
          </a:xfrm>
          <a:custGeom>
            <a:avLst/>
            <a:gdLst/>
            <a:ahLst/>
            <a:cxnLst/>
            <a:rect l="l" t="t" r="r" b="b"/>
            <a:pathLst>
              <a:path w="123825" h="561975">
                <a:moveTo>
                  <a:pt x="123799" y="438175"/>
                </a:moveTo>
                <a:lnTo>
                  <a:pt x="0" y="438175"/>
                </a:lnTo>
                <a:lnTo>
                  <a:pt x="0" y="561949"/>
                </a:lnTo>
                <a:lnTo>
                  <a:pt x="123799" y="561949"/>
                </a:lnTo>
                <a:lnTo>
                  <a:pt x="123799" y="438175"/>
                </a:lnTo>
                <a:close/>
              </a:path>
              <a:path w="123825" h="561975">
                <a:moveTo>
                  <a:pt x="123799" y="295249"/>
                </a:moveTo>
                <a:lnTo>
                  <a:pt x="0" y="295249"/>
                </a:lnTo>
                <a:lnTo>
                  <a:pt x="0" y="409549"/>
                </a:lnTo>
                <a:lnTo>
                  <a:pt x="123799" y="409549"/>
                </a:lnTo>
                <a:lnTo>
                  <a:pt x="123799" y="295249"/>
                </a:lnTo>
                <a:close/>
              </a:path>
              <a:path w="123825" h="561975">
                <a:moveTo>
                  <a:pt x="123799" y="142900"/>
                </a:moveTo>
                <a:lnTo>
                  <a:pt x="0" y="142900"/>
                </a:lnTo>
                <a:lnTo>
                  <a:pt x="0" y="266674"/>
                </a:lnTo>
                <a:lnTo>
                  <a:pt x="123799" y="266674"/>
                </a:lnTo>
                <a:lnTo>
                  <a:pt x="123799" y="142900"/>
                </a:lnTo>
                <a:close/>
              </a:path>
              <a:path w="123825" h="561975">
                <a:moveTo>
                  <a:pt x="123799" y="0"/>
                </a:moveTo>
                <a:lnTo>
                  <a:pt x="0" y="0"/>
                </a:lnTo>
                <a:lnTo>
                  <a:pt x="0" y="123799"/>
                </a:lnTo>
                <a:lnTo>
                  <a:pt x="123799" y="123799"/>
                </a:lnTo>
                <a:lnTo>
                  <a:pt x="123799" y="0"/>
                </a:lnTo>
                <a:close/>
              </a:path>
            </a:pathLst>
          </a:custGeom>
          <a:solidFill>
            <a:srgbClr val="00587E"/>
          </a:solidFill>
        </p:spPr>
        <p:txBody>
          <a:bodyPr wrap="square" lIns="0" tIns="0" rIns="0" bIns="0" rtlCol="0"/>
          <a:lstStyle/>
          <a:p>
            <a:endParaRPr/>
          </a:p>
        </p:txBody>
      </p:sp>
      <p:sp>
        <p:nvSpPr>
          <p:cNvPr id="79" name="object 79"/>
          <p:cNvSpPr/>
          <p:nvPr/>
        </p:nvSpPr>
        <p:spPr>
          <a:xfrm>
            <a:off x="7096125" y="1485899"/>
            <a:ext cx="123825" cy="409575"/>
          </a:xfrm>
          <a:custGeom>
            <a:avLst/>
            <a:gdLst/>
            <a:ahLst/>
            <a:cxnLst/>
            <a:rect l="l" t="t" r="r" b="b"/>
            <a:pathLst>
              <a:path w="123825" h="409575">
                <a:moveTo>
                  <a:pt x="123799" y="295300"/>
                </a:moveTo>
                <a:lnTo>
                  <a:pt x="0" y="295300"/>
                </a:lnTo>
                <a:lnTo>
                  <a:pt x="0" y="409575"/>
                </a:lnTo>
                <a:lnTo>
                  <a:pt x="123799" y="409575"/>
                </a:lnTo>
                <a:lnTo>
                  <a:pt x="123799" y="295300"/>
                </a:lnTo>
                <a:close/>
              </a:path>
              <a:path w="123825" h="409575">
                <a:moveTo>
                  <a:pt x="123799" y="152425"/>
                </a:moveTo>
                <a:lnTo>
                  <a:pt x="0" y="152425"/>
                </a:lnTo>
                <a:lnTo>
                  <a:pt x="0" y="266700"/>
                </a:lnTo>
                <a:lnTo>
                  <a:pt x="123799" y="266700"/>
                </a:lnTo>
                <a:lnTo>
                  <a:pt x="123799" y="152425"/>
                </a:lnTo>
                <a:close/>
              </a:path>
              <a:path w="123825" h="409575">
                <a:moveTo>
                  <a:pt x="123799" y="0"/>
                </a:moveTo>
                <a:lnTo>
                  <a:pt x="0" y="0"/>
                </a:lnTo>
                <a:lnTo>
                  <a:pt x="0" y="123825"/>
                </a:lnTo>
                <a:lnTo>
                  <a:pt x="123799" y="123825"/>
                </a:lnTo>
                <a:lnTo>
                  <a:pt x="123799" y="0"/>
                </a:lnTo>
                <a:close/>
              </a:path>
            </a:pathLst>
          </a:custGeom>
          <a:solidFill>
            <a:srgbClr val="00587E"/>
          </a:solidFill>
        </p:spPr>
        <p:txBody>
          <a:bodyPr wrap="square" lIns="0" tIns="0" rIns="0" bIns="0" rtlCol="0"/>
          <a:lstStyle/>
          <a:p>
            <a:endParaRPr/>
          </a:p>
        </p:txBody>
      </p:sp>
      <p:sp>
        <p:nvSpPr>
          <p:cNvPr id="80" name="object 80"/>
          <p:cNvSpPr/>
          <p:nvPr/>
        </p:nvSpPr>
        <p:spPr>
          <a:xfrm>
            <a:off x="7096125" y="1200150"/>
            <a:ext cx="123825" cy="114300"/>
          </a:xfrm>
          <a:custGeom>
            <a:avLst/>
            <a:gdLst/>
            <a:ahLst/>
            <a:cxnLst/>
            <a:rect l="l" t="t" r="r" b="b"/>
            <a:pathLst>
              <a:path w="123825" h="114300">
                <a:moveTo>
                  <a:pt x="123799" y="0"/>
                </a:moveTo>
                <a:lnTo>
                  <a:pt x="0" y="0"/>
                </a:lnTo>
                <a:lnTo>
                  <a:pt x="0" y="114300"/>
                </a:lnTo>
                <a:lnTo>
                  <a:pt x="123799" y="114300"/>
                </a:lnTo>
                <a:lnTo>
                  <a:pt x="123799" y="0"/>
                </a:lnTo>
                <a:close/>
              </a:path>
            </a:pathLst>
          </a:custGeom>
          <a:solidFill>
            <a:srgbClr val="00587E"/>
          </a:solidFill>
        </p:spPr>
        <p:txBody>
          <a:bodyPr wrap="square" lIns="0" tIns="0" rIns="0" bIns="0" rtlCol="0"/>
          <a:lstStyle/>
          <a:p>
            <a:endParaRPr/>
          </a:p>
        </p:txBody>
      </p:sp>
      <p:sp>
        <p:nvSpPr>
          <p:cNvPr id="81" name="object 81"/>
          <p:cNvSpPr/>
          <p:nvPr/>
        </p:nvSpPr>
        <p:spPr>
          <a:xfrm>
            <a:off x="7096125" y="46674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82" name="object 82"/>
          <p:cNvSpPr/>
          <p:nvPr/>
        </p:nvSpPr>
        <p:spPr>
          <a:xfrm>
            <a:off x="7096125" y="28600"/>
            <a:ext cx="123825" cy="266700"/>
          </a:xfrm>
          <a:custGeom>
            <a:avLst/>
            <a:gdLst/>
            <a:ahLst/>
            <a:cxnLst/>
            <a:rect l="l" t="t" r="r" b="b"/>
            <a:pathLst>
              <a:path w="123825" h="266700">
                <a:moveTo>
                  <a:pt x="123799" y="142849"/>
                </a:moveTo>
                <a:lnTo>
                  <a:pt x="0" y="142849"/>
                </a:lnTo>
                <a:lnTo>
                  <a:pt x="0" y="266674"/>
                </a:lnTo>
                <a:lnTo>
                  <a:pt x="123799" y="266674"/>
                </a:lnTo>
                <a:lnTo>
                  <a:pt x="123799" y="142849"/>
                </a:lnTo>
                <a:close/>
              </a:path>
              <a:path w="123825" h="266700">
                <a:moveTo>
                  <a:pt x="123799" y="0"/>
                </a:moveTo>
                <a:lnTo>
                  <a:pt x="0" y="0"/>
                </a:lnTo>
                <a:lnTo>
                  <a:pt x="0" y="114274"/>
                </a:lnTo>
                <a:lnTo>
                  <a:pt x="123799" y="114274"/>
                </a:lnTo>
                <a:lnTo>
                  <a:pt x="123799" y="0"/>
                </a:lnTo>
                <a:close/>
              </a:path>
            </a:pathLst>
          </a:custGeom>
          <a:solidFill>
            <a:srgbClr val="00587E"/>
          </a:solidFill>
        </p:spPr>
        <p:txBody>
          <a:bodyPr wrap="square" lIns="0" tIns="0" rIns="0" bIns="0" rtlCol="0"/>
          <a:lstStyle/>
          <a:p>
            <a:endParaRPr/>
          </a:p>
        </p:txBody>
      </p:sp>
      <p:sp>
        <p:nvSpPr>
          <p:cNvPr id="83" name="object 83"/>
          <p:cNvSpPr/>
          <p:nvPr/>
        </p:nvSpPr>
        <p:spPr>
          <a:xfrm>
            <a:off x="6953250" y="4705375"/>
            <a:ext cx="114300" cy="266700"/>
          </a:xfrm>
          <a:custGeom>
            <a:avLst/>
            <a:gdLst/>
            <a:ahLst/>
            <a:cxnLst/>
            <a:rect l="l" t="t" r="r" b="b"/>
            <a:pathLst>
              <a:path w="114300" h="266700">
                <a:moveTo>
                  <a:pt x="114249" y="142849"/>
                </a:moveTo>
                <a:lnTo>
                  <a:pt x="0" y="142849"/>
                </a:lnTo>
                <a:lnTo>
                  <a:pt x="0" y="266674"/>
                </a:lnTo>
                <a:lnTo>
                  <a:pt x="114249" y="266674"/>
                </a:lnTo>
                <a:lnTo>
                  <a:pt x="114249" y="142849"/>
                </a:lnTo>
                <a:close/>
              </a:path>
              <a:path w="114300" h="266700">
                <a:moveTo>
                  <a:pt x="114249" y="0"/>
                </a:moveTo>
                <a:lnTo>
                  <a:pt x="0" y="0"/>
                </a:lnTo>
                <a:lnTo>
                  <a:pt x="0" y="114249"/>
                </a:lnTo>
                <a:lnTo>
                  <a:pt x="114249" y="114249"/>
                </a:lnTo>
                <a:lnTo>
                  <a:pt x="114249" y="0"/>
                </a:lnTo>
                <a:close/>
              </a:path>
            </a:pathLst>
          </a:custGeom>
          <a:solidFill>
            <a:srgbClr val="00587E"/>
          </a:solidFill>
        </p:spPr>
        <p:txBody>
          <a:bodyPr wrap="square" lIns="0" tIns="0" rIns="0" bIns="0" rtlCol="0"/>
          <a:lstStyle/>
          <a:p>
            <a:endParaRPr/>
          </a:p>
        </p:txBody>
      </p:sp>
      <p:sp>
        <p:nvSpPr>
          <p:cNvPr id="84" name="object 84"/>
          <p:cNvSpPr/>
          <p:nvPr/>
        </p:nvSpPr>
        <p:spPr>
          <a:xfrm>
            <a:off x="6953250" y="4267224"/>
            <a:ext cx="114300" cy="114300"/>
          </a:xfrm>
          <a:custGeom>
            <a:avLst/>
            <a:gdLst/>
            <a:ahLst/>
            <a:cxnLst/>
            <a:rect l="l" t="t" r="r" b="b"/>
            <a:pathLst>
              <a:path w="114300" h="114300">
                <a:moveTo>
                  <a:pt x="114253" y="0"/>
                </a:moveTo>
                <a:lnTo>
                  <a:pt x="0" y="0"/>
                </a:lnTo>
                <a:lnTo>
                  <a:pt x="0" y="114275"/>
                </a:lnTo>
                <a:lnTo>
                  <a:pt x="114253" y="114275"/>
                </a:lnTo>
                <a:lnTo>
                  <a:pt x="114253" y="0"/>
                </a:lnTo>
                <a:close/>
              </a:path>
            </a:pathLst>
          </a:custGeom>
          <a:solidFill>
            <a:srgbClr val="00587E"/>
          </a:solidFill>
        </p:spPr>
        <p:txBody>
          <a:bodyPr wrap="square" lIns="0" tIns="0" rIns="0" bIns="0" rtlCol="0"/>
          <a:lstStyle/>
          <a:p>
            <a:endParaRPr/>
          </a:p>
        </p:txBody>
      </p:sp>
      <p:sp>
        <p:nvSpPr>
          <p:cNvPr id="85" name="object 85"/>
          <p:cNvSpPr/>
          <p:nvPr/>
        </p:nvSpPr>
        <p:spPr>
          <a:xfrm>
            <a:off x="6953250" y="3971950"/>
            <a:ext cx="114300" cy="123825"/>
          </a:xfrm>
          <a:custGeom>
            <a:avLst/>
            <a:gdLst/>
            <a:ahLst/>
            <a:cxnLst/>
            <a:rect l="l" t="t" r="r" b="b"/>
            <a:pathLst>
              <a:path w="114300" h="123825">
                <a:moveTo>
                  <a:pt x="114253" y="0"/>
                </a:moveTo>
                <a:lnTo>
                  <a:pt x="0" y="0"/>
                </a:lnTo>
                <a:lnTo>
                  <a:pt x="0" y="123799"/>
                </a:lnTo>
                <a:lnTo>
                  <a:pt x="114253" y="123799"/>
                </a:lnTo>
                <a:lnTo>
                  <a:pt x="114253" y="0"/>
                </a:lnTo>
                <a:close/>
              </a:path>
            </a:pathLst>
          </a:custGeom>
          <a:solidFill>
            <a:srgbClr val="00587E"/>
          </a:solidFill>
        </p:spPr>
        <p:txBody>
          <a:bodyPr wrap="square" lIns="0" tIns="0" rIns="0" bIns="0" rtlCol="0"/>
          <a:lstStyle/>
          <a:p>
            <a:endParaRPr/>
          </a:p>
        </p:txBody>
      </p:sp>
      <p:sp>
        <p:nvSpPr>
          <p:cNvPr id="86" name="object 86"/>
          <p:cNvSpPr/>
          <p:nvPr/>
        </p:nvSpPr>
        <p:spPr>
          <a:xfrm>
            <a:off x="6953250" y="3686221"/>
            <a:ext cx="114300" cy="114300"/>
          </a:xfrm>
          <a:custGeom>
            <a:avLst/>
            <a:gdLst/>
            <a:ahLst/>
            <a:cxnLst/>
            <a:rect l="l" t="t" r="r" b="b"/>
            <a:pathLst>
              <a:path w="114300" h="114300">
                <a:moveTo>
                  <a:pt x="114253" y="0"/>
                </a:moveTo>
                <a:lnTo>
                  <a:pt x="0" y="0"/>
                </a:lnTo>
                <a:lnTo>
                  <a:pt x="0" y="114253"/>
                </a:lnTo>
                <a:lnTo>
                  <a:pt x="114253" y="114253"/>
                </a:lnTo>
                <a:lnTo>
                  <a:pt x="114253" y="0"/>
                </a:lnTo>
                <a:close/>
              </a:path>
            </a:pathLst>
          </a:custGeom>
          <a:solidFill>
            <a:srgbClr val="00587E"/>
          </a:solidFill>
        </p:spPr>
        <p:txBody>
          <a:bodyPr wrap="square" lIns="0" tIns="0" rIns="0" bIns="0" rtlCol="0"/>
          <a:lstStyle/>
          <a:p>
            <a:endParaRPr/>
          </a:p>
        </p:txBody>
      </p:sp>
      <p:sp>
        <p:nvSpPr>
          <p:cNvPr id="87" name="object 87"/>
          <p:cNvSpPr/>
          <p:nvPr/>
        </p:nvSpPr>
        <p:spPr>
          <a:xfrm>
            <a:off x="6953250" y="3248047"/>
            <a:ext cx="114300" cy="114300"/>
          </a:xfrm>
          <a:custGeom>
            <a:avLst/>
            <a:gdLst/>
            <a:ahLst/>
            <a:cxnLst/>
            <a:rect l="l" t="t" r="r" b="b"/>
            <a:pathLst>
              <a:path w="114300" h="114300">
                <a:moveTo>
                  <a:pt x="114253" y="0"/>
                </a:moveTo>
                <a:lnTo>
                  <a:pt x="0" y="0"/>
                </a:lnTo>
                <a:lnTo>
                  <a:pt x="0" y="114277"/>
                </a:lnTo>
                <a:lnTo>
                  <a:pt x="114253" y="114277"/>
                </a:lnTo>
                <a:lnTo>
                  <a:pt x="114253" y="0"/>
                </a:lnTo>
                <a:close/>
              </a:path>
            </a:pathLst>
          </a:custGeom>
          <a:solidFill>
            <a:srgbClr val="00587E"/>
          </a:solidFill>
        </p:spPr>
        <p:txBody>
          <a:bodyPr wrap="square" lIns="0" tIns="0" rIns="0" bIns="0" rtlCol="0"/>
          <a:lstStyle/>
          <a:p>
            <a:endParaRPr/>
          </a:p>
        </p:txBody>
      </p:sp>
      <p:sp>
        <p:nvSpPr>
          <p:cNvPr id="88" name="object 88"/>
          <p:cNvSpPr/>
          <p:nvPr/>
        </p:nvSpPr>
        <p:spPr>
          <a:xfrm>
            <a:off x="6953250" y="2952772"/>
            <a:ext cx="114300" cy="114300"/>
          </a:xfrm>
          <a:custGeom>
            <a:avLst/>
            <a:gdLst/>
            <a:ahLst/>
            <a:cxnLst/>
            <a:rect l="l" t="t" r="r" b="b"/>
            <a:pathLst>
              <a:path w="114300" h="114300">
                <a:moveTo>
                  <a:pt x="114253" y="0"/>
                </a:moveTo>
                <a:lnTo>
                  <a:pt x="0" y="0"/>
                </a:lnTo>
                <a:lnTo>
                  <a:pt x="0" y="114277"/>
                </a:lnTo>
                <a:lnTo>
                  <a:pt x="114253" y="114277"/>
                </a:lnTo>
                <a:lnTo>
                  <a:pt x="114253" y="0"/>
                </a:lnTo>
                <a:close/>
              </a:path>
            </a:pathLst>
          </a:custGeom>
          <a:solidFill>
            <a:srgbClr val="00587E"/>
          </a:solidFill>
        </p:spPr>
        <p:txBody>
          <a:bodyPr wrap="square" lIns="0" tIns="0" rIns="0" bIns="0" rtlCol="0"/>
          <a:lstStyle/>
          <a:p>
            <a:endParaRPr/>
          </a:p>
        </p:txBody>
      </p:sp>
      <p:sp>
        <p:nvSpPr>
          <p:cNvPr id="89" name="object 89"/>
          <p:cNvSpPr/>
          <p:nvPr/>
        </p:nvSpPr>
        <p:spPr>
          <a:xfrm>
            <a:off x="6953250" y="2514600"/>
            <a:ext cx="114300" cy="114300"/>
          </a:xfrm>
          <a:custGeom>
            <a:avLst/>
            <a:gdLst/>
            <a:ahLst/>
            <a:cxnLst/>
            <a:rect l="l" t="t" r="r" b="b"/>
            <a:pathLst>
              <a:path w="114300" h="114300">
                <a:moveTo>
                  <a:pt x="114253" y="0"/>
                </a:moveTo>
                <a:lnTo>
                  <a:pt x="0" y="0"/>
                </a:lnTo>
                <a:lnTo>
                  <a:pt x="0" y="114300"/>
                </a:lnTo>
                <a:lnTo>
                  <a:pt x="114253" y="114300"/>
                </a:lnTo>
                <a:lnTo>
                  <a:pt x="114253" y="0"/>
                </a:lnTo>
                <a:close/>
              </a:path>
            </a:pathLst>
          </a:custGeom>
          <a:solidFill>
            <a:srgbClr val="00587E"/>
          </a:solidFill>
        </p:spPr>
        <p:txBody>
          <a:bodyPr wrap="square" lIns="0" tIns="0" rIns="0" bIns="0" rtlCol="0"/>
          <a:lstStyle/>
          <a:p>
            <a:endParaRPr/>
          </a:p>
        </p:txBody>
      </p:sp>
      <p:sp>
        <p:nvSpPr>
          <p:cNvPr id="90" name="object 90"/>
          <p:cNvSpPr/>
          <p:nvPr/>
        </p:nvSpPr>
        <p:spPr>
          <a:xfrm>
            <a:off x="6953250" y="2076475"/>
            <a:ext cx="114300" cy="266700"/>
          </a:xfrm>
          <a:custGeom>
            <a:avLst/>
            <a:gdLst/>
            <a:ahLst/>
            <a:cxnLst/>
            <a:rect l="l" t="t" r="r" b="b"/>
            <a:pathLst>
              <a:path w="114300" h="266700">
                <a:moveTo>
                  <a:pt x="114249" y="142875"/>
                </a:moveTo>
                <a:lnTo>
                  <a:pt x="0" y="142875"/>
                </a:lnTo>
                <a:lnTo>
                  <a:pt x="0" y="266674"/>
                </a:lnTo>
                <a:lnTo>
                  <a:pt x="114249" y="266674"/>
                </a:lnTo>
                <a:lnTo>
                  <a:pt x="114249" y="142875"/>
                </a:lnTo>
                <a:close/>
              </a:path>
              <a:path w="114300" h="266700">
                <a:moveTo>
                  <a:pt x="114249" y="0"/>
                </a:moveTo>
                <a:lnTo>
                  <a:pt x="0" y="0"/>
                </a:lnTo>
                <a:lnTo>
                  <a:pt x="0" y="114274"/>
                </a:lnTo>
                <a:lnTo>
                  <a:pt x="114249" y="114274"/>
                </a:lnTo>
                <a:lnTo>
                  <a:pt x="114249" y="0"/>
                </a:lnTo>
                <a:close/>
              </a:path>
            </a:pathLst>
          </a:custGeom>
          <a:solidFill>
            <a:srgbClr val="00587E"/>
          </a:solidFill>
        </p:spPr>
        <p:txBody>
          <a:bodyPr wrap="square" lIns="0" tIns="0" rIns="0" bIns="0" rtlCol="0"/>
          <a:lstStyle/>
          <a:p>
            <a:endParaRPr/>
          </a:p>
        </p:txBody>
      </p:sp>
      <p:sp>
        <p:nvSpPr>
          <p:cNvPr id="91" name="object 91"/>
          <p:cNvSpPr/>
          <p:nvPr/>
        </p:nvSpPr>
        <p:spPr>
          <a:xfrm>
            <a:off x="6953250" y="1485899"/>
            <a:ext cx="114300" cy="409575"/>
          </a:xfrm>
          <a:custGeom>
            <a:avLst/>
            <a:gdLst/>
            <a:ahLst/>
            <a:cxnLst/>
            <a:rect l="l" t="t" r="r" b="b"/>
            <a:pathLst>
              <a:path w="114300" h="409575">
                <a:moveTo>
                  <a:pt x="114249" y="295300"/>
                </a:moveTo>
                <a:lnTo>
                  <a:pt x="0" y="295300"/>
                </a:lnTo>
                <a:lnTo>
                  <a:pt x="0" y="409575"/>
                </a:lnTo>
                <a:lnTo>
                  <a:pt x="114249" y="409575"/>
                </a:lnTo>
                <a:lnTo>
                  <a:pt x="114249" y="295300"/>
                </a:lnTo>
                <a:close/>
              </a:path>
              <a:path w="114300" h="409575">
                <a:moveTo>
                  <a:pt x="114249" y="152425"/>
                </a:moveTo>
                <a:lnTo>
                  <a:pt x="0" y="152425"/>
                </a:lnTo>
                <a:lnTo>
                  <a:pt x="0" y="266700"/>
                </a:lnTo>
                <a:lnTo>
                  <a:pt x="114249" y="266700"/>
                </a:lnTo>
                <a:lnTo>
                  <a:pt x="114249" y="152425"/>
                </a:lnTo>
                <a:close/>
              </a:path>
              <a:path w="114300" h="409575">
                <a:moveTo>
                  <a:pt x="114249" y="0"/>
                </a:moveTo>
                <a:lnTo>
                  <a:pt x="0" y="0"/>
                </a:lnTo>
                <a:lnTo>
                  <a:pt x="0" y="123825"/>
                </a:lnTo>
                <a:lnTo>
                  <a:pt x="114249" y="123825"/>
                </a:lnTo>
                <a:lnTo>
                  <a:pt x="114249" y="0"/>
                </a:lnTo>
                <a:close/>
              </a:path>
            </a:pathLst>
          </a:custGeom>
          <a:solidFill>
            <a:srgbClr val="00587E"/>
          </a:solidFill>
        </p:spPr>
        <p:txBody>
          <a:bodyPr wrap="square" lIns="0" tIns="0" rIns="0" bIns="0" rtlCol="0"/>
          <a:lstStyle/>
          <a:p>
            <a:endParaRPr/>
          </a:p>
        </p:txBody>
      </p:sp>
      <p:sp>
        <p:nvSpPr>
          <p:cNvPr id="92" name="object 92"/>
          <p:cNvSpPr/>
          <p:nvPr/>
        </p:nvSpPr>
        <p:spPr>
          <a:xfrm>
            <a:off x="6953250" y="1047775"/>
            <a:ext cx="114300" cy="266700"/>
          </a:xfrm>
          <a:custGeom>
            <a:avLst/>
            <a:gdLst/>
            <a:ahLst/>
            <a:cxnLst/>
            <a:rect l="l" t="t" r="r" b="b"/>
            <a:pathLst>
              <a:path w="114300" h="266700">
                <a:moveTo>
                  <a:pt x="114249" y="152374"/>
                </a:moveTo>
                <a:lnTo>
                  <a:pt x="0" y="152374"/>
                </a:lnTo>
                <a:lnTo>
                  <a:pt x="0" y="266674"/>
                </a:lnTo>
                <a:lnTo>
                  <a:pt x="114249" y="266674"/>
                </a:lnTo>
                <a:lnTo>
                  <a:pt x="114249" y="152374"/>
                </a:lnTo>
                <a:close/>
              </a:path>
              <a:path w="114300" h="266700">
                <a:moveTo>
                  <a:pt x="114249" y="0"/>
                </a:moveTo>
                <a:lnTo>
                  <a:pt x="0" y="0"/>
                </a:lnTo>
                <a:lnTo>
                  <a:pt x="0" y="123799"/>
                </a:lnTo>
                <a:lnTo>
                  <a:pt x="114249" y="123799"/>
                </a:lnTo>
                <a:lnTo>
                  <a:pt x="114249" y="0"/>
                </a:lnTo>
                <a:close/>
              </a:path>
            </a:pathLst>
          </a:custGeom>
          <a:solidFill>
            <a:srgbClr val="00587E"/>
          </a:solidFill>
        </p:spPr>
        <p:txBody>
          <a:bodyPr wrap="square" lIns="0" tIns="0" rIns="0" bIns="0" rtlCol="0"/>
          <a:lstStyle/>
          <a:p>
            <a:endParaRPr/>
          </a:p>
        </p:txBody>
      </p:sp>
      <p:sp>
        <p:nvSpPr>
          <p:cNvPr id="93" name="object 93"/>
          <p:cNvSpPr/>
          <p:nvPr/>
        </p:nvSpPr>
        <p:spPr>
          <a:xfrm>
            <a:off x="6953250" y="609625"/>
            <a:ext cx="114300" cy="123825"/>
          </a:xfrm>
          <a:custGeom>
            <a:avLst/>
            <a:gdLst/>
            <a:ahLst/>
            <a:cxnLst/>
            <a:rect l="l" t="t" r="r" b="b"/>
            <a:pathLst>
              <a:path w="114300" h="123825">
                <a:moveTo>
                  <a:pt x="114253" y="0"/>
                </a:moveTo>
                <a:lnTo>
                  <a:pt x="0" y="0"/>
                </a:lnTo>
                <a:lnTo>
                  <a:pt x="0" y="123799"/>
                </a:lnTo>
                <a:lnTo>
                  <a:pt x="114253" y="123799"/>
                </a:lnTo>
                <a:lnTo>
                  <a:pt x="114253" y="0"/>
                </a:lnTo>
                <a:close/>
              </a:path>
            </a:pathLst>
          </a:custGeom>
          <a:solidFill>
            <a:srgbClr val="00587E"/>
          </a:solidFill>
        </p:spPr>
        <p:txBody>
          <a:bodyPr wrap="square" lIns="0" tIns="0" rIns="0" bIns="0" rtlCol="0"/>
          <a:lstStyle/>
          <a:p>
            <a:endParaRPr/>
          </a:p>
        </p:txBody>
      </p:sp>
      <p:sp>
        <p:nvSpPr>
          <p:cNvPr id="94" name="object 94"/>
          <p:cNvSpPr/>
          <p:nvPr/>
        </p:nvSpPr>
        <p:spPr>
          <a:xfrm>
            <a:off x="6953250" y="171449"/>
            <a:ext cx="114300" cy="266700"/>
          </a:xfrm>
          <a:custGeom>
            <a:avLst/>
            <a:gdLst/>
            <a:ahLst/>
            <a:cxnLst/>
            <a:rect l="l" t="t" r="r" b="b"/>
            <a:pathLst>
              <a:path w="114300" h="266700">
                <a:moveTo>
                  <a:pt x="114249" y="152450"/>
                </a:moveTo>
                <a:lnTo>
                  <a:pt x="0" y="152450"/>
                </a:lnTo>
                <a:lnTo>
                  <a:pt x="0" y="266700"/>
                </a:lnTo>
                <a:lnTo>
                  <a:pt x="114249" y="266700"/>
                </a:lnTo>
                <a:lnTo>
                  <a:pt x="114249" y="152450"/>
                </a:lnTo>
                <a:close/>
              </a:path>
              <a:path w="114300" h="266700">
                <a:moveTo>
                  <a:pt x="114249" y="0"/>
                </a:moveTo>
                <a:lnTo>
                  <a:pt x="0" y="0"/>
                </a:lnTo>
                <a:lnTo>
                  <a:pt x="0" y="123825"/>
                </a:lnTo>
                <a:lnTo>
                  <a:pt x="114249" y="123825"/>
                </a:lnTo>
                <a:lnTo>
                  <a:pt x="114249" y="0"/>
                </a:lnTo>
                <a:close/>
              </a:path>
            </a:pathLst>
          </a:custGeom>
          <a:solidFill>
            <a:srgbClr val="00587E"/>
          </a:solidFill>
        </p:spPr>
        <p:txBody>
          <a:bodyPr wrap="square" lIns="0" tIns="0" rIns="0" bIns="0" rtlCol="0"/>
          <a:lstStyle/>
          <a:p>
            <a:endParaRPr/>
          </a:p>
        </p:txBody>
      </p:sp>
      <p:sp>
        <p:nvSpPr>
          <p:cNvPr id="95" name="object 95"/>
          <p:cNvSpPr/>
          <p:nvPr/>
        </p:nvSpPr>
        <p:spPr>
          <a:xfrm>
            <a:off x="6810375" y="5000649"/>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0587E"/>
          </a:solidFill>
        </p:spPr>
        <p:txBody>
          <a:bodyPr wrap="square" lIns="0" tIns="0" rIns="0" bIns="0" rtlCol="0"/>
          <a:lstStyle/>
          <a:p>
            <a:endParaRPr/>
          </a:p>
        </p:txBody>
      </p:sp>
      <p:sp>
        <p:nvSpPr>
          <p:cNvPr id="96" name="object 96"/>
          <p:cNvSpPr/>
          <p:nvPr/>
        </p:nvSpPr>
        <p:spPr>
          <a:xfrm>
            <a:off x="6810375" y="4562499"/>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0587E"/>
          </a:solidFill>
        </p:spPr>
        <p:txBody>
          <a:bodyPr wrap="square" lIns="0" tIns="0" rIns="0" bIns="0" rtlCol="0"/>
          <a:lstStyle/>
          <a:p>
            <a:endParaRPr/>
          </a:p>
        </p:txBody>
      </p:sp>
      <p:sp>
        <p:nvSpPr>
          <p:cNvPr id="97" name="object 97"/>
          <p:cNvSpPr/>
          <p:nvPr/>
        </p:nvSpPr>
        <p:spPr>
          <a:xfrm>
            <a:off x="6810375" y="4124323"/>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0587E"/>
          </a:solidFill>
        </p:spPr>
        <p:txBody>
          <a:bodyPr wrap="square" lIns="0" tIns="0" rIns="0" bIns="0" rtlCol="0"/>
          <a:lstStyle/>
          <a:p>
            <a:endParaRPr/>
          </a:p>
        </p:txBody>
      </p:sp>
      <p:sp>
        <p:nvSpPr>
          <p:cNvPr id="98" name="object 98"/>
          <p:cNvSpPr/>
          <p:nvPr/>
        </p:nvSpPr>
        <p:spPr>
          <a:xfrm>
            <a:off x="6810375" y="3533775"/>
            <a:ext cx="114300" cy="123825"/>
          </a:xfrm>
          <a:custGeom>
            <a:avLst/>
            <a:gdLst/>
            <a:ahLst/>
            <a:cxnLst/>
            <a:rect l="l" t="t" r="r" b="b"/>
            <a:pathLst>
              <a:path w="114300" h="123825">
                <a:moveTo>
                  <a:pt x="114300" y="0"/>
                </a:moveTo>
                <a:lnTo>
                  <a:pt x="0" y="0"/>
                </a:lnTo>
                <a:lnTo>
                  <a:pt x="0" y="123825"/>
                </a:lnTo>
                <a:lnTo>
                  <a:pt x="114300" y="123825"/>
                </a:lnTo>
                <a:lnTo>
                  <a:pt x="114300" y="0"/>
                </a:lnTo>
                <a:close/>
              </a:path>
            </a:pathLst>
          </a:custGeom>
          <a:solidFill>
            <a:srgbClr val="00587E"/>
          </a:solidFill>
        </p:spPr>
        <p:txBody>
          <a:bodyPr wrap="square" lIns="0" tIns="0" rIns="0" bIns="0" rtlCol="0"/>
          <a:lstStyle/>
          <a:p>
            <a:endParaRPr/>
          </a:p>
        </p:txBody>
      </p:sp>
      <p:sp>
        <p:nvSpPr>
          <p:cNvPr id="99" name="object 99"/>
          <p:cNvSpPr/>
          <p:nvPr/>
        </p:nvSpPr>
        <p:spPr>
          <a:xfrm>
            <a:off x="6810375" y="2952772"/>
            <a:ext cx="114300" cy="114300"/>
          </a:xfrm>
          <a:custGeom>
            <a:avLst/>
            <a:gdLst/>
            <a:ahLst/>
            <a:cxnLst/>
            <a:rect l="l" t="t" r="r" b="b"/>
            <a:pathLst>
              <a:path w="114300" h="114300">
                <a:moveTo>
                  <a:pt x="114300" y="0"/>
                </a:moveTo>
                <a:lnTo>
                  <a:pt x="0" y="0"/>
                </a:lnTo>
                <a:lnTo>
                  <a:pt x="0" y="114277"/>
                </a:lnTo>
                <a:lnTo>
                  <a:pt x="114300" y="114277"/>
                </a:lnTo>
                <a:lnTo>
                  <a:pt x="114300" y="0"/>
                </a:lnTo>
                <a:close/>
              </a:path>
            </a:pathLst>
          </a:custGeom>
          <a:solidFill>
            <a:srgbClr val="00587E"/>
          </a:solidFill>
        </p:spPr>
        <p:txBody>
          <a:bodyPr wrap="square" lIns="0" tIns="0" rIns="0" bIns="0" rtlCol="0"/>
          <a:lstStyle/>
          <a:p>
            <a:endParaRPr/>
          </a:p>
        </p:txBody>
      </p:sp>
      <p:sp>
        <p:nvSpPr>
          <p:cNvPr id="100" name="object 100"/>
          <p:cNvSpPr/>
          <p:nvPr/>
        </p:nvSpPr>
        <p:spPr>
          <a:xfrm>
            <a:off x="6810375" y="2219350"/>
            <a:ext cx="114300" cy="123825"/>
          </a:xfrm>
          <a:custGeom>
            <a:avLst/>
            <a:gdLst/>
            <a:ahLst/>
            <a:cxnLst/>
            <a:rect l="l" t="t" r="r" b="b"/>
            <a:pathLst>
              <a:path w="114300" h="123825">
                <a:moveTo>
                  <a:pt x="114300" y="0"/>
                </a:moveTo>
                <a:lnTo>
                  <a:pt x="0" y="0"/>
                </a:lnTo>
                <a:lnTo>
                  <a:pt x="0" y="123799"/>
                </a:lnTo>
                <a:lnTo>
                  <a:pt x="114300" y="123799"/>
                </a:lnTo>
                <a:lnTo>
                  <a:pt x="114300" y="0"/>
                </a:lnTo>
                <a:close/>
              </a:path>
            </a:pathLst>
          </a:custGeom>
          <a:solidFill>
            <a:srgbClr val="00587E"/>
          </a:solidFill>
        </p:spPr>
        <p:txBody>
          <a:bodyPr wrap="square" lIns="0" tIns="0" rIns="0" bIns="0" rtlCol="0"/>
          <a:lstStyle/>
          <a:p>
            <a:endParaRPr/>
          </a:p>
        </p:txBody>
      </p:sp>
      <p:sp>
        <p:nvSpPr>
          <p:cNvPr id="101" name="object 101"/>
          <p:cNvSpPr/>
          <p:nvPr/>
        </p:nvSpPr>
        <p:spPr>
          <a:xfrm>
            <a:off x="6810375" y="904900"/>
            <a:ext cx="114300" cy="266700"/>
          </a:xfrm>
          <a:custGeom>
            <a:avLst/>
            <a:gdLst/>
            <a:ahLst/>
            <a:cxnLst/>
            <a:rect l="l" t="t" r="r" b="b"/>
            <a:pathLst>
              <a:path w="114300" h="266700">
                <a:moveTo>
                  <a:pt x="114300" y="142875"/>
                </a:moveTo>
                <a:lnTo>
                  <a:pt x="0" y="142875"/>
                </a:lnTo>
                <a:lnTo>
                  <a:pt x="0" y="266674"/>
                </a:lnTo>
                <a:lnTo>
                  <a:pt x="114300" y="266674"/>
                </a:lnTo>
                <a:lnTo>
                  <a:pt x="114300" y="142875"/>
                </a:lnTo>
                <a:close/>
              </a:path>
              <a:path w="114300" h="266700">
                <a:moveTo>
                  <a:pt x="114300" y="0"/>
                </a:moveTo>
                <a:lnTo>
                  <a:pt x="0" y="0"/>
                </a:lnTo>
                <a:lnTo>
                  <a:pt x="0" y="114274"/>
                </a:lnTo>
                <a:lnTo>
                  <a:pt x="114300" y="114274"/>
                </a:lnTo>
                <a:lnTo>
                  <a:pt x="114300" y="0"/>
                </a:lnTo>
                <a:close/>
              </a:path>
            </a:pathLst>
          </a:custGeom>
          <a:solidFill>
            <a:srgbClr val="00587E"/>
          </a:solidFill>
        </p:spPr>
        <p:txBody>
          <a:bodyPr wrap="square" lIns="0" tIns="0" rIns="0" bIns="0" rtlCol="0"/>
          <a:lstStyle/>
          <a:p>
            <a:endParaRPr/>
          </a:p>
        </p:txBody>
      </p:sp>
      <p:sp>
        <p:nvSpPr>
          <p:cNvPr id="102" name="object 102"/>
          <p:cNvSpPr/>
          <p:nvPr/>
        </p:nvSpPr>
        <p:spPr>
          <a:xfrm>
            <a:off x="6810375" y="28599"/>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0587E"/>
          </a:solidFill>
        </p:spPr>
        <p:txBody>
          <a:bodyPr wrap="square" lIns="0" tIns="0" rIns="0" bIns="0" rtlCol="0"/>
          <a:lstStyle/>
          <a:p>
            <a:endParaRPr/>
          </a:p>
        </p:txBody>
      </p:sp>
      <p:sp>
        <p:nvSpPr>
          <p:cNvPr id="103" name="object 103"/>
          <p:cNvSpPr/>
          <p:nvPr/>
        </p:nvSpPr>
        <p:spPr>
          <a:xfrm>
            <a:off x="6657975" y="4848225"/>
            <a:ext cx="123825" cy="123825"/>
          </a:xfrm>
          <a:custGeom>
            <a:avLst/>
            <a:gdLst/>
            <a:ahLst/>
            <a:cxnLst/>
            <a:rect l="l" t="t" r="r" b="b"/>
            <a:pathLst>
              <a:path w="123825" h="123825">
                <a:moveTo>
                  <a:pt x="123774" y="0"/>
                </a:moveTo>
                <a:lnTo>
                  <a:pt x="0" y="0"/>
                </a:lnTo>
                <a:lnTo>
                  <a:pt x="0" y="123825"/>
                </a:lnTo>
                <a:lnTo>
                  <a:pt x="123774" y="123825"/>
                </a:lnTo>
                <a:lnTo>
                  <a:pt x="123774" y="0"/>
                </a:lnTo>
                <a:close/>
              </a:path>
            </a:pathLst>
          </a:custGeom>
          <a:solidFill>
            <a:srgbClr val="00587E"/>
          </a:solidFill>
        </p:spPr>
        <p:txBody>
          <a:bodyPr wrap="square" lIns="0" tIns="0" rIns="0" bIns="0" rtlCol="0"/>
          <a:lstStyle/>
          <a:p>
            <a:endParaRPr/>
          </a:p>
        </p:txBody>
      </p:sp>
      <p:sp>
        <p:nvSpPr>
          <p:cNvPr id="104" name="object 104"/>
          <p:cNvSpPr/>
          <p:nvPr/>
        </p:nvSpPr>
        <p:spPr>
          <a:xfrm>
            <a:off x="6657975" y="3971950"/>
            <a:ext cx="123825" cy="123825"/>
          </a:xfrm>
          <a:custGeom>
            <a:avLst/>
            <a:gdLst/>
            <a:ahLst/>
            <a:cxnLst/>
            <a:rect l="l" t="t" r="r" b="b"/>
            <a:pathLst>
              <a:path w="123825" h="123825">
                <a:moveTo>
                  <a:pt x="123774" y="0"/>
                </a:moveTo>
                <a:lnTo>
                  <a:pt x="0" y="0"/>
                </a:lnTo>
                <a:lnTo>
                  <a:pt x="0" y="123799"/>
                </a:lnTo>
                <a:lnTo>
                  <a:pt x="123774" y="123799"/>
                </a:lnTo>
                <a:lnTo>
                  <a:pt x="123774" y="0"/>
                </a:lnTo>
                <a:close/>
              </a:path>
            </a:pathLst>
          </a:custGeom>
          <a:solidFill>
            <a:srgbClr val="00587E"/>
          </a:solidFill>
        </p:spPr>
        <p:txBody>
          <a:bodyPr wrap="square" lIns="0" tIns="0" rIns="0" bIns="0" rtlCol="0"/>
          <a:lstStyle/>
          <a:p>
            <a:endParaRPr/>
          </a:p>
        </p:txBody>
      </p:sp>
      <p:sp>
        <p:nvSpPr>
          <p:cNvPr id="105" name="object 105"/>
          <p:cNvSpPr/>
          <p:nvPr/>
        </p:nvSpPr>
        <p:spPr>
          <a:xfrm>
            <a:off x="6657975" y="3248047"/>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00587E"/>
          </a:solidFill>
        </p:spPr>
        <p:txBody>
          <a:bodyPr wrap="square" lIns="0" tIns="0" rIns="0" bIns="0" rtlCol="0"/>
          <a:lstStyle/>
          <a:p>
            <a:endParaRPr/>
          </a:p>
        </p:txBody>
      </p:sp>
      <p:sp>
        <p:nvSpPr>
          <p:cNvPr id="106" name="object 106"/>
          <p:cNvSpPr/>
          <p:nvPr/>
        </p:nvSpPr>
        <p:spPr>
          <a:xfrm>
            <a:off x="6657975" y="2514600"/>
            <a:ext cx="123825" cy="114300"/>
          </a:xfrm>
          <a:custGeom>
            <a:avLst/>
            <a:gdLst/>
            <a:ahLst/>
            <a:cxnLst/>
            <a:rect l="l" t="t" r="r" b="b"/>
            <a:pathLst>
              <a:path w="123825" h="114300">
                <a:moveTo>
                  <a:pt x="123774" y="0"/>
                </a:moveTo>
                <a:lnTo>
                  <a:pt x="0" y="0"/>
                </a:lnTo>
                <a:lnTo>
                  <a:pt x="0" y="114300"/>
                </a:lnTo>
                <a:lnTo>
                  <a:pt x="123774" y="114300"/>
                </a:lnTo>
                <a:lnTo>
                  <a:pt x="123774" y="0"/>
                </a:lnTo>
                <a:close/>
              </a:path>
            </a:pathLst>
          </a:custGeom>
          <a:solidFill>
            <a:srgbClr val="00587E"/>
          </a:solidFill>
        </p:spPr>
        <p:txBody>
          <a:bodyPr wrap="square" lIns="0" tIns="0" rIns="0" bIns="0" rtlCol="0"/>
          <a:lstStyle/>
          <a:p>
            <a:endParaRPr/>
          </a:p>
        </p:txBody>
      </p:sp>
      <p:sp>
        <p:nvSpPr>
          <p:cNvPr id="107" name="object 107"/>
          <p:cNvSpPr/>
          <p:nvPr/>
        </p:nvSpPr>
        <p:spPr>
          <a:xfrm>
            <a:off x="6657975" y="1638322"/>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00587E"/>
          </a:solidFill>
        </p:spPr>
        <p:txBody>
          <a:bodyPr wrap="square" lIns="0" tIns="0" rIns="0" bIns="0" rtlCol="0"/>
          <a:lstStyle/>
          <a:p>
            <a:endParaRPr/>
          </a:p>
        </p:txBody>
      </p:sp>
      <p:sp>
        <p:nvSpPr>
          <p:cNvPr id="108" name="object 108"/>
          <p:cNvSpPr/>
          <p:nvPr/>
        </p:nvSpPr>
        <p:spPr>
          <a:xfrm>
            <a:off x="6657975" y="762025"/>
            <a:ext cx="123825" cy="257175"/>
          </a:xfrm>
          <a:custGeom>
            <a:avLst/>
            <a:gdLst/>
            <a:ahLst/>
            <a:cxnLst/>
            <a:rect l="l" t="t" r="r" b="b"/>
            <a:pathLst>
              <a:path w="123825" h="257175">
                <a:moveTo>
                  <a:pt x="123774" y="142875"/>
                </a:moveTo>
                <a:lnTo>
                  <a:pt x="0" y="142875"/>
                </a:lnTo>
                <a:lnTo>
                  <a:pt x="0" y="257149"/>
                </a:lnTo>
                <a:lnTo>
                  <a:pt x="123774" y="257149"/>
                </a:lnTo>
                <a:lnTo>
                  <a:pt x="123774" y="142875"/>
                </a:lnTo>
                <a:close/>
              </a:path>
              <a:path w="123825" h="257175">
                <a:moveTo>
                  <a:pt x="123774" y="0"/>
                </a:moveTo>
                <a:lnTo>
                  <a:pt x="0" y="0"/>
                </a:lnTo>
                <a:lnTo>
                  <a:pt x="0" y="114274"/>
                </a:lnTo>
                <a:lnTo>
                  <a:pt x="123774" y="114274"/>
                </a:lnTo>
                <a:lnTo>
                  <a:pt x="123774" y="0"/>
                </a:lnTo>
                <a:close/>
              </a:path>
            </a:pathLst>
          </a:custGeom>
          <a:solidFill>
            <a:srgbClr val="00587E"/>
          </a:solidFill>
        </p:spPr>
        <p:txBody>
          <a:bodyPr wrap="square" lIns="0" tIns="0" rIns="0" bIns="0" rtlCol="0"/>
          <a:lstStyle/>
          <a:p>
            <a:endParaRPr/>
          </a:p>
        </p:txBody>
      </p:sp>
      <p:sp>
        <p:nvSpPr>
          <p:cNvPr id="109" name="object 109"/>
          <p:cNvSpPr/>
          <p:nvPr/>
        </p:nvSpPr>
        <p:spPr>
          <a:xfrm>
            <a:off x="6657975" y="171450"/>
            <a:ext cx="123825" cy="123825"/>
          </a:xfrm>
          <a:custGeom>
            <a:avLst/>
            <a:gdLst/>
            <a:ahLst/>
            <a:cxnLst/>
            <a:rect l="l" t="t" r="r" b="b"/>
            <a:pathLst>
              <a:path w="123825" h="123825">
                <a:moveTo>
                  <a:pt x="123774" y="0"/>
                </a:moveTo>
                <a:lnTo>
                  <a:pt x="0" y="0"/>
                </a:lnTo>
                <a:lnTo>
                  <a:pt x="0" y="123825"/>
                </a:lnTo>
                <a:lnTo>
                  <a:pt x="123774" y="123825"/>
                </a:lnTo>
                <a:lnTo>
                  <a:pt x="123774" y="0"/>
                </a:lnTo>
                <a:close/>
              </a:path>
            </a:pathLst>
          </a:custGeom>
          <a:solidFill>
            <a:srgbClr val="00587E"/>
          </a:solidFill>
        </p:spPr>
        <p:txBody>
          <a:bodyPr wrap="square" lIns="0" tIns="0" rIns="0" bIns="0" rtlCol="0"/>
          <a:lstStyle/>
          <a:p>
            <a:endParaRPr/>
          </a:p>
        </p:txBody>
      </p:sp>
      <p:sp>
        <p:nvSpPr>
          <p:cNvPr id="110" name="object 110"/>
          <p:cNvSpPr/>
          <p:nvPr/>
        </p:nvSpPr>
        <p:spPr>
          <a:xfrm>
            <a:off x="6515100" y="50006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0587E"/>
          </a:solidFill>
        </p:spPr>
        <p:txBody>
          <a:bodyPr wrap="square" lIns="0" tIns="0" rIns="0" bIns="0" rtlCol="0"/>
          <a:lstStyle/>
          <a:p>
            <a:endParaRPr/>
          </a:p>
        </p:txBody>
      </p:sp>
      <p:sp>
        <p:nvSpPr>
          <p:cNvPr id="111" name="object 111"/>
          <p:cNvSpPr/>
          <p:nvPr/>
        </p:nvSpPr>
        <p:spPr>
          <a:xfrm>
            <a:off x="6515100"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0587E"/>
          </a:solidFill>
        </p:spPr>
        <p:txBody>
          <a:bodyPr wrap="square" lIns="0" tIns="0" rIns="0" bIns="0" rtlCol="0"/>
          <a:lstStyle/>
          <a:p>
            <a:endParaRPr/>
          </a:p>
        </p:txBody>
      </p:sp>
      <p:sp>
        <p:nvSpPr>
          <p:cNvPr id="112" name="object 112"/>
          <p:cNvSpPr/>
          <p:nvPr/>
        </p:nvSpPr>
        <p:spPr>
          <a:xfrm>
            <a:off x="6515100" y="20764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0587E"/>
          </a:solidFill>
        </p:spPr>
        <p:txBody>
          <a:bodyPr wrap="square" lIns="0" tIns="0" rIns="0" bIns="0" rtlCol="0"/>
          <a:lstStyle/>
          <a:p>
            <a:endParaRPr/>
          </a:p>
        </p:txBody>
      </p:sp>
      <p:sp>
        <p:nvSpPr>
          <p:cNvPr id="113" name="object 113"/>
          <p:cNvSpPr/>
          <p:nvPr/>
        </p:nvSpPr>
        <p:spPr>
          <a:xfrm>
            <a:off x="6515100" y="148590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114" name="object 114"/>
          <p:cNvSpPr/>
          <p:nvPr/>
        </p:nvSpPr>
        <p:spPr>
          <a:xfrm>
            <a:off x="6515100" y="9048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0587E"/>
          </a:solidFill>
        </p:spPr>
        <p:txBody>
          <a:bodyPr wrap="square" lIns="0" tIns="0" rIns="0" bIns="0" rtlCol="0"/>
          <a:lstStyle/>
          <a:p>
            <a:endParaRPr/>
          </a:p>
        </p:txBody>
      </p:sp>
      <p:sp>
        <p:nvSpPr>
          <p:cNvPr id="115" name="object 115"/>
          <p:cNvSpPr/>
          <p:nvPr/>
        </p:nvSpPr>
        <p:spPr>
          <a:xfrm>
            <a:off x="6515100"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116" name="object 116"/>
          <p:cNvSpPr/>
          <p:nvPr/>
        </p:nvSpPr>
        <p:spPr>
          <a:xfrm>
            <a:off x="6362700" y="456249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0587E"/>
          </a:solidFill>
        </p:spPr>
        <p:txBody>
          <a:bodyPr wrap="square" lIns="0" tIns="0" rIns="0" bIns="0" rtlCol="0"/>
          <a:lstStyle/>
          <a:p>
            <a:endParaRPr/>
          </a:p>
        </p:txBody>
      </p:sp>
      <p:sp>
        <p:nvSpPr>
          <p:cNvPr id="117" name="object 117"/>
          <p:cNvSpPr/>
          <p:nvPr/>
        </p:nvSpPr>
        <p:spPr>
          <a:xfrm>
            <a:off x="6362700" y="368622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00587E"/>
          </a:solidFill>
        </p:spPr>
        <p:txBody>
          <a:bodyPr wrap="square" lIns="0" tIns="0" rIns="0" bIns="0" rtlCol="0"/>
          <a:lstStyle/>
          <a:p>
            <a:endParaRPr/>
          </a:p>
        </p:txBody>
      </p:sp>
      <p:sp>
        <p:nvSpPr>
          <p:cNvPr id="118" name="object 118"/>
          <p:cNvSpPr/>
          <p:nvPr/>
        </p:nvSpPr>
        <p:spPr>
          <a:xfrm>
            <a:off x="6362700" y="2657525"/>
            <a:ext cx="123825" cy="123825"/>
          </a:xfrm>
          <a:custGeom>
            <a:avLst/>
            <a:gdLst/>
            <a:ahLst/>
            <a:cxnLst/>
            <a:rect l="l" t="t" r="r" b="b"/>
            <a:pathLst>
              <a:path w="123825" h="123825">
                <a:moveTo>
                  <a:pt x="123799" y="0"/>
                </a:moveTo>
                <a:lnTo>
                  <a:pt x="0" y="0"/>
                </a:lnTo>
                <a:lnTo>
                  <a:pt x="0" y="123774"/>
                </a:lnTo>
                <a:lnTo>
                  <a:pt x="123799" y="123774"/>
                </a:lnTo>
                <a:lnTo>
                  <a:pt x="123799" y="0"/>
                </a:lnTo>
                <a:close/>
              </a:path>
            </a:pathLst>
          </a:custGeom>
          <a:solidFill>
            <a:srgbClr val="00587E"/>
          </a:solidFill>
        </p:spPr>
        <p:txBody>
          <a:bodyPr wrap="square" lIns="0" tIns="0" rIns="0" bIns="0" rtlCol="0"/>
          <a:lstStyle/>
          <a:p>
            <a:endParaRPr/>
          </a:p>
        </p:txBody>
      </p:sp>
      <p:sp>
        <p:nvSpPr>
          <p:cNvPr id="119" name="object 119"/>
          <p:cNvSpPr/>
          <p:nvPr/>
        </p:nvSpPr>
        <p:spPr>
          <a:xfrm>
            <a:off x="8562975"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A86A0"/>
          </a:solidFill>
        </p:spPr>
        <p:txBody>
          <a:bodyPr wrap="square" lIns="0" tIns="0" rIns="0" bIns="0" rtlCol="0"/>
          <a:lstStyle/>
          <a:p>
            <a:endParaRPr/>
          </a:p>
        </p:txBody>
      </p:sp>
      <p:sp>
        <p:nvSpPr>
          <p:cNvPr id="120" name="object 120"/>
          <p:cNvSpPr/>
          <p:nvPr/>
        </p:nvSpPr>
        <p:spPr>
          <a:xfrm>
            <a:off x="8562975" y="4410075"/>
            <a:ext cx="114300" cy="266700"/>
          </a:xfrm>
          <a:custGeom>
            <a:avLst/>
            <a:gdLst/>
            <a:ahLst/>
            <a:cxnLst/>
            <a:rect l="l" t="t" r="r" b="b"/>
            <a:pathLst>
              <a:path w="114300" h="266700">
                <a:moveTo>
                  <a:pt x="114274" y="152425"/>
                </a:moveTo>
                <a:lnTo>
                  <a:pt x="0" y="152425"/>
                </a:lnTo>
                <a:lnTo>
                  <a:pt x="0" y="266700"/>
                </a:lnTo>
                <a:lnTo>
                  <a:pt x="114274" y="266700"/>
                </a:lnTo>
                <a:lnTo>
                  <a:pt x="114274" y="152425"/>
                </a:lnTo>
                <a:close/>
              </a:path>
              <a:path w="114300" h="266700">
                <a:moveTo>
                  <a:pt x="114274" y="0"/>
                </a:moveTo>
                <a:lnTo>
                  <a:pt x="0" y="0"/>
                </a:lnTo>
                <a:lnTo>
                  <a:pt x="0" y="123799"/>
                </a:lnTo>
                <a:lnTo>
                  <a:pt x="114274" y="123799"/>
                </a:lnTo>
                <a:lnTo>
                  <a:pt x="114274" y="0"/>
                </a:lnTo>
                <a:close/>
              </a:path>
            </a:pathLst>
          </a:custGeom>
          <a:solidFill>
            <a:srgbClr val="0A86A0"/>
          </a:solidFill>
        </p:spPr>
        <p:txBody>
          <a:bodyPr wrap="square" lIns="0" tIns="0" rIns="0" bIns="0" rtlCol="0"/>
          <a:lstStyle/>
          <a:p>
            <a:endParaRPr/>
          </a:p>
        </p:txBody>
      </p:sp>
      <p:sp>
        <p:nvSpPr>
          <p:cNvPr id="121" name="object 121"/>
          <p:cNvSpPr/>
          <p:nvPr/>
        </p:nvSpPr>
        <p:spPr>
          <a:xfrm>
            <a:off x="8562975"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122" name="object 122"/>
          <p:cNvSpPr/>
          <p:nvPr/>
        </p:nvSpPr>
        <p:spPr>
          <a:xfrm>
            <a:off x="8562975" y="3248050"/>
            <a:ext cx="114300" cy="409575"/>
          </a:xfrm>
          <a:custGeom>
            <a:avLst/>
            <a:gdLst/>
            <a:ahLst/>
            <a:cxnLst/>
            <a:rect l="l" t="t" r="r" b="b"/>
            <a:pathLst>
              <a:path w="114300" h="409575">
                <a:moveTo>
                  <a:pt x="114274" y="285724"/>
                </a:moveTo>
                <a:lnTo>
                  <a:pt x="0" y="285724"/>
                </a:lnTo>
                <a:lnTo>
                  <a:pt x="0" y="409549"/>
                </a:lnTo>
                <a:lnTo>
                  <a:pt x="114274" y="409549"/>
                </a:lnTo>
                <a:lnTo>
                  <a:pt x="114274" y="285724"/>
                </a:lnTo>
                <a:close/>
              </a:path>
              <a:path w="114300" h="409575">
                <a:moveTo>
                  <a:pt x="114274" y="142875"/>
                </a:moveTo>
                <a:lnTo>
                  <a:pt x="0" y="142875"/>
                </a:lnTo>
                <a:lnTo>
                  <a:pt x="0" y="257149"/>
                </a:lnTo>
                <a:lnTo>
                  <a:pt x="114274" y="257149"/>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23" name="object 123"/>
          <p:cNvSpPr/>
          <p:nvPr/>
        </p:nvSpPr>
        <p:spPr>
          <a:xfrm>
            <a:off x="8562975" y="28098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24" name="object 124"/>
          <p:cNvSpPr/>
          <p:nvPr/>
        </p:nvSpPr>
        <p:spPr>
          <a:xfrm>
            <a:off x="8562975" y="2362250"/>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0A86A0"/>
          </a:solidFill>
        </p:spPr>
        <p:txBody>
          <a:bodyPr wrap="square" lIns="0" tIns="0" rIns="0" bIns="0" rtlCol="0"/>
          <a:lstStyle/>
          <a:p>
            <a:endParaRPr/>
          </a:p>
        </p:txBody>
      </p:sp>
      <p:sp>
        <p:nvSpPr>
          <p:cNvPr id="125" name="object 125"/>
          <p:cNvSpPr/>
          <p:nvPr/>
        </p:nvSpPr>
        <p:spPr>
          <a:xfrm>
            <a:off x="8562975" y="1485899"/>
            <a:ext cx="114300" cy="266700"/>
          </a:xfrm>
          <a:custGeom>
            <a:avLst/>
            <a:gdLst/>
            <a:ahLst/>
            <a:cxnLst/>
            <a:rect l="l" t="t" r="r" b="b"/>
            <a:pathLst>
              <a:path w="114300" h="266700">
                <a:moveTo>
                  <a:pt x="114274" y="152425"/>
                </a:moveTo>
                <a:lnTo>
                  <a:pt x="0" y="152425"/>
                </a:lnTo>
                <a:lnTo>
                  <a:pt x="0" y="266700"/>
                </a:lnTo>
                <a:lnTo>
                  <a:pt x="114274" y="266700"/>
                </a:lnTo>
                <a:lnTo>
                  <a:pt x="114274" y="152425"/>
                </a:lnTo>
                <a:close/>
              </a:path>
              <a:path w="114300" h="266700">
                <a:moveTo>
                  <a:pt x="114274" y="0"/>
                </a:moveTo>
                <a:lnTo>
                  <a:pt x="0" y="0"/>
                </a:lnTo>
                <a:lnTo>
                  <a:pt x="0" y="123825"/>
                </a:lnTo>
                <a:lnTo>
                  <a:pt x="114274" y="123825"/>
                </a:lnTo>
                <a:lnTo>
                  <a:pt x="114274" y="0"/>
                </a:lnTo>
                <a:close/>
              </a:path>
            </a:pathLst>
          </a:custGeom>
          <a:solidFill>
            <a:srgbClr val="0A86A0"/>
          </a:solidFill>
        </p:spPr>
        <p:txBody>
          <a:bodyPr wrap="square" lIns="0" tIns="0" rIns="0" bIns="0" rtlCol="0"/>
          <a:lstStyle/>
          <a:p>
            <a:endParaRPr/>
          </a:p>
        </p:txBody>
      </p:sp>
      <p:sp>
        <p:nvSpPr>
          <p:cNvPr id="126" name="object 126"/>
          <p:cNvSpPr/>
          <p:nvPr/>
        </p:nvSpPr>
        <p:spPr>
          <a:xfrm>
            <a:off x="8562975" y="9048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27" name="object 127"/>
          <p:cNvSpPr/>
          <p:nvPr/>
        </p:nvSpPr>
        <p:spPr>
          <a:xfrm>
            <a:off x="8562975" y="609625"/>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128" name="object 128"/>
          <p:cNvSpPr/>
          <p:nvPr/>
        </p:nvSpPr>
        <p:spPr>
          <a:xfrm>
            <a:off x="8562975" y="171449"/>
            <a:ext cx="114300" cy="266700"/>
          </a:xfrm>
          <a:custGeom>
            <a:avLst/>
            <a:gdLst/>
            <a:ahLst/>
            <a:cxnLst/>
            <a:rect l="l" t="t" r="r" b="b"/>
            <a:pathLst>
              <a:path w="114300" h="266700">
                <a:moveTo>
                  <a:pt x="114274" y="152450"/>
                </a:moveTo>
                <a:lnTo>
                  <a:pt x="0" y="152450"/>
                </a:lnTo>
                <a:lnTo>
                  <a:pt x="0" y="266700"/>
                </a:lnTo>
                <a:lnTo>
                  <a:pt x="114274" y="266700"/>
                </a:lnTo>
                <a:lnTo>
                  <a:pt x="114274" y="152450"/>
                </a:lnTo>
                <a:close/>
              </a:path>
              <a:path w="114300" h="266700">
                <a:moveTo>
                  <a:pt x="114274" y="0"/>
                </a:moveTo>
                <a:lnTo>
                  <a:pt x="0" y="0"/>
                </a:lnTo>
                <a:lnTo>
                  <a:pt x="0" y="123825"/>
                </a:lnTo>
                <a:lnTo>
                  <a:pt x="114274" y="123825"/>
                </a:lnTo>
                <a:lnTo>
                  <a:pt x="114274" y="0"/>
                </a:lnTo>
                <a:close/>
              </a:path>
            </a:pathLst>
          </a:custGeom>
          <a:solidFill>
            <a:srgbClr val="0A86A0"/>
          </a:solidFill>
        </p:spPr>
        <p:txBody>
          <a:bodyPr wrap="square" lIns="0" tIns="0" rIns="0" bIns="0" rtlCol="0"/>
          <a:lstStyle/>
          <a:p>
            <a:endParaRPr/>
          </a:p>
        </p:txBody>
      </p:sp>
      <p:sp>
        <p:nvSpPr>
          <p:cNvPr id="129" name="object 129"/>
          <p:cNvSpPr/>
          <p:nvPr/>
        </p:nvSpPr>
        <p:spPr>
          <a:xfrm>
            <a:off x="8410575" y="4848225"/>
            <a:ext cx="123825" cy="123825"/>
          </a:xfrm>
          <a:custGeom>
            <a:avLst/>
            <a:gdLst/>
            <a:ahLst/>
            <a:cxnLst/>
            <a:rect l="l" t="t" r="r" b="b"/>
            <a:pathLst>
              <a:path w="123825" h="123825">
                <a:moveTo>
                  <a:pt x="123799" y="0"/>
                </a:moveTo>
                <a:lnTo>
                  <a:pt x="0" y="0"/>
                </a:lnTo>
                <a:lnTo>
                  <a:pt x="0" y="123825"/>
                </a:lnTo>
                <a:lnTo>
                  <a:pt x="123799" y="123825"/>
                </a:lnTo>
                <a:lnTo>
                  <a:pt x="123799" y="0"/>
                </a:lnTo>
                <a:close/>
              </a:path>
            </a:pathLst>
          </a:custGeom>
          <a:solidFill>
            <a:srgbClr val="0A86A0"/>
          </a:solidFill>
        </p:spPr>
        <p:txBody>
          <a:bodyPr wrap="square" lIns="0" tIns="0" rIns="0" bIns="0" rtlCol="0"/>
          <a:lstStyle/>
          <a:p>
            <a:endParaRPr/>
          </a:p>
        </p:txBody>
      </p:sp>
      <p:sp>
        <p:nvSpPr>
          <p:cNvPr id="130" name="object 130"/>
          <p:cNvSpPr/>
          <p:nvPr/>
        </p:nvSpPr>
        <p:spPr>
          <a:xfrm>
            <a:off x="8410575" y="2952772"/>
            <a:ext cx="123825" cy="114300"/>
          </a:xfrm>
          <a:custGeom>
            <a:avLst/>
            <a:gdLst/>
            <a:ahLst/>
            <a:cxnLst/>
            <a:rect l="l" t="t" r="r" b="b"/>
            <a:pathLst>
              <a:path w="123825" h="114300">
                <a:moveTo>
                  <a:pt x="123799" y="0"/>
                </a:moveTo>
                <a:lnTo>
                  <a:pt x="0" y="0"/>
                </a:lnTo>
                <a:lnTo>
                  <a:pt x="0" y="114277"/>
                </a:lnTo>
                <a:lnTo>
                  <a:pt x="123799" y="114277"/>
                </a:lnTo>
                <a:lnTo>
                  <a:pt x="123799" y="0"/>
                </a:lnTo>
                <a:close/>
              </a:path>
            </a:pathLst>
          </a:custGeom>
          <a:solidFill>
            <a:srgbClr val="0A86A0"/>
          </a:solidFill>
        </p:spPr>
        <p:txBody>
          <a:bodyPr wrap="square" lIns="0" tIns="0" rIns="0" bIns="0" rtlCol="0"/>
          <a:lstStyle/>
          <a:p>
            <a:endParaRPr/>
          </a:p>
        </p:txBody>
      </p:sp>
      <p:sp>
        <p:nvSpPr>
          <p:cNvPr id="131" name="object 131"/>
          <p:cNvSpPr/>
          <p:nvPr/>
        </p:nvSpPr>
        <p:spPr>
          <a:xfrm>
            <a:off x="8410575" y="2514600"/>
            <a:ext cx="123825" cy="114300"/>
          </a:xfrm>
          <a:custGeom>
            <a:avLst/>
            <a:gdLst/>
            <a:ahLst/>
            <a:cxnLst/>
            <a:rect l="l" t="t" r="r" b="b"/>
            <a:pathLst>
              <a:path w="123825" h="114300">
                <a:moveTo>
                  <a:pt x="123799" y="0"/>
                </a:moveTo>
                <a:lnTo>
                  <a:pt x="0" y="0"/>
                </a:lnTo>
                <a:lnTo>
                  <a:pt x="0" y="114300"/>
                </a:lnTo>
                <a:lnTo>
                  <a:pt x="123799" y="114300"/>
                </a:lnTo>
                <a:lnTo>
                  <a:pt x="123799" y="0"/>
                </a:lnTo>
                <a:close/>
              </a:path>
            </a:pathLst>
          </a:custGeom>
          <a:solidFill>
            <a:srgbClr val="0A86A0"/>
          </a:solidFill>
        </p:spPr>
        <p:txBody>
          <a:bodyPr wrap="square" lIns="0" tIns="0" rIns="0" bIns="0" rtlCol="0"/>
          <a:lstStyle/>
          <a:p>
            <a:endParaRPr/>
          </a:p>
        </p:txBody>
      </p:sp>
      <p:sp>
        <p:nvSpPr>
          <p:cNvPr id="132" name="object 132"/>
          <p:cNvSpPr/>
          <p:nvPr/>
        </p:nvSpPr>
        <p:spPr>
          <a:xfrm>
            <a:off x="8410575" y="1200150"/>
            <a:ext cx="123825" cy="114300"/>
          </a:xfrm>
          <a:custGeom>
            <a:avLst/>
            <a:gdLst/>
            <a:ahLst/>
            <a:cxnLst/>
            <a:rect l="l" t="t" r="r" b="b"/>
            <a:pathLst>
              <a:path w="123825" h="114300">
                <a:moveTo>
                  <a:pt x="123799" y="0"/>
                </a:moveTo>
                <a:lnTo>
                  <a:pt x="0" y="0"/>
                </a:lnTo>
                <a:lnTo>
                  <a:pt x="0" y="114300"/>
                </a:lnTo>
                <a:lnTo>
                  <a:pt x="123799" y="114300"/>
                </a:lnTo>
                <a:lnTo>
                  <a:pt x="123799" y="0"/>
                </a:lnTo>
                <a:close/>
              </a:path>
            </a:pathLst>
          </a:custGeom>
          <a:solidFill>
            <a:srgbClr val="0A86A0"/>
          </a:solidFill>
        </p:spPr>
        <p:txBody>
          <a:bodyPr wrap="square" lIns="0" tIns="0" rIns="0" bIns="0" rtlCol="0"/>
          <a:lstStyle/>
          <a:p>
            <a:endParaRPr/>
          </a:p>
        </p:txBody>
      </p:sp>
      <p:sp>
        <p:nvSpPr>
          <p:cNvPr id="133" name="object 133"/>
          <p:cNvSpPr/>
          <p:nvPr/>
        </p:nvSpPr>
        <p:spPr>
          <a:xfrm>
            <a:off x="8267700" y="4562500"/>
            <a:ext cx="114300" cy="409575"/>
          </a:xfrm>
          <a:custGeom>
            <a:avLst/>
            <a:gdLst/>
            <a:ahLst/>
            <a:cxnLst/>
            <a:rect l="l" t="t" r="r" b="b"/>
            <a:pathLst>
              <a:path w="114300" h="409575">
                <a:moveTo>
                  <a:pt x="114274" y="285724"/>
                </a:moveTo>
                <a:lnTo>
                  <a:pt x="0" y="285724"/>
                </a:lnTo>
                <a:lnTo>
                  <a:pt x="0" y="409549"/>
                </a:lnTo>
                <a:lnTo>
                  <a:pt x="114274" y="409549"/>
                </a:lnTo>
                <a:lnTo>
                  <a:pt x="114274" y="285724"/>
                </a:lnTo>
                <a:close/>
              </a:path>
              <a:path w="114300" h="409575">
                <a:moveTo>
                  <a:pt x="114274" y="142875"/>
                </a:moveTo>
                <a:lnTo>
                  <a:pt x="0" y="142875"/>
                </a:lnTo>
                <a:lnTo>
                  <a:pt x="0" y="257124"/>
                </a:lnTo>
                <a:lnTo>
                  <a:pt x="114274" y="257124"/>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34" name="object 134"/>
          <p:cNvSpPr/>
          <p:nvPr/>
        </p:nvSpPr>
        <p:spPr>
          <a:xfrm>
            <a:off x="8267700" y="4124323"/>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35" name="object 135"/>
          <p:cNvSpPr/>
          <p:nvPr/>
        </p:nvSpPr>
        <p:spPr>
          <a:xfrm>
            <a:off x="8267700" y="3248050"/>
            <a:ext cx="114300" cy="257175"/>
          </a:xfrm>
          <a:custGeom>
            <a:avLst/>
            <a:gdLst/>
            <a:ahLst/>
            <a:cxnLst/>
            <a:rect l="l" t="t" r="r" b="b"/>
            <a:pathLst>
              <a:path w="114300" h="257175">
                <a:moveTo>
                  <a:pt x="114274" y="142875"/>
                </a:moveTo>
                <a:lnTo>
                  <a:pt x="0" y="142875"/>
                </a:lnTo>
                <a:lnTo>
                  <a:pt x="0" y="257149"/>
                </a:lnTo>
                <a:lnTo>
                  <a:pt x="114274" y="257149"/>
                </a:lnTo>
                <a:lnTo>
                  <a:pt x="114274" y="142875"/>
                </a:lnTo>
                <a:close/>
              </a:path>
              <a:path w="114300" h="2571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36" name="object 136"/>
          <p:cNvSpPr/>
          <p:nvPr/>
        </p:nvSpPr>
        <p:spPr>
          <a:xfrm>
            <a:off x="8267700"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37" name="object 137"/>
          <p:cNvSpPr/>
          <p:nvPr/>
        </p:nvSpPr>
        <p:spPr>
          <a:xfrm>
            <a:off x="8267700" y="22193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138" name="object 138"/>
          <p:cNvSpPr/>
          <p:nvPr/>
        </p:nvSpPr>
        <p:spPr>
          <a:xfrm>
            <a:off x="8267700" y="17811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39" name="object 139"/>
          <p:cNvSpPr/>
          <p:nvPr/>
        </p:nvSpPr>
        <p:spPr>
          <a:xfrm>
            <a:off x="8267700" y="285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40" name="object 140"/>
          <p:cNvSpPr/>
          <p:nvPr/>
        </p:nvSpPr>
        <p:spPr>
          <a:xfrm>
            <a:off x="8124825" y="4848225"/>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A86A0"/>
          </a:solidFill>
        </p:spPr>
        <p:txBody>
          <a:bodyPr wrap="square" lIns="0" tIns="0" rIns="0" bIns="0" rtlCol="0"/>
          <a:lstStyle/>
          <a:p>
            <a:endParaRPr/>
          </a:p>
        </p:txBody>
      </p:sp>
      <p:sp>
        <p:nvSpPr>
          <p:cNvPr id="141" name="object 141"/>
          <p:cNvSpPr/>
          <p:nvPr/>
        </p:nvSpPr>
        <p:spPr>
          <a:xfrm>
            <a:off x="812482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42" name="object 142"/>
          <p:cNvSpPr/>
          <p:nvPr/>
        </p:nvSpPr>
        <p:spPr>
          <a:xfrm>
            <a:off x="8124825" y="4267224"/>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43" name="object 143"/>
          <p:cNvSpPr/>
          <p:nvPr/>
        </p:nvSpPr>
        <p:spPr>
          <a:xfrm>
            <a:off x="8124825" y="3533775"/>
            <a:ext cx="114300" cy="266700"/>
          </a:xfrm>
          <a:custGeom>
            <a:avLst/>
            <a:gdLst/>
            <a:ahLst/>
            <a:cxnLst/>
            <a:rect l="l" t="t" r="r" b="b"/>
            <a:pathLst>
              <a:path w="114300" h="266700">
                <a:moveTo>
                  <a:pt x="114274" y="152450"/>
                </a:moveTo>
                <a:lnTo>
                  <a:pt x="0" y="152450"/>
                </a:lnTo>
                <a:lnTo>
                  <a:pt x="0" y="266700"/>
                </a:lnTo>
                <a:lnTo>
                  <a:pt x="114274" y="266700"/>
                </a:lnTo>
                <a:lnTo>
                  <a:pt x="114274" y="152450"/>
                </a:lnTo>
                <a:close/>
              </a:path>
              <a:path w="114300" h="266700">
                <a:moveTo>
                  <a:pt x="114274" y="0"/>
                </a:moveTo>
                <a:lnTo>
                  <a:pt x="0" y="0"/>
                </a:lnTo>
                <a:lnTo>
                  <a:pt x="0" y="123825"/>
                </a:lnTo>
                <a:lnTo>
                  <a:pt x="114274" y="123825"/>
                </a:lnTo>
                <a:lnTo>
                  <a:pt x="114274" y="0"/>
                </a:lnTo>
                <a:close/>
              </a:path>
            </a:pathLst>
          </a:custGeom>
          <a:solidFill>
            <a:srgbClr val="0A86A0"/>
          </a:solidFill>
        </p:spPr>
        <p:txBody>
          <a:bodyPr wrap="square" lIns="0" tIns="0" rIns="0" bIns="0" rtlCol="0"/>
          <a:lstStyle/>
          <a:p>
            <a:endParaRPr/>
          </a:p>
        </p:txBody>
      </p:sp>
      <p:sp>
        <p:nvSpPr>
          <p:cNvPr id="144" name="object 144"/>
          <p:cNvSpPr/>
          <p:nvPr/>
        </p:nvSpPr>
        <p:spPr>
          <a:xfrm>
            <a:off x="8124825" y="295277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45" name="object 145"/>
          <p:cNvSpPr/>
          <p:nvPr/>
        </p:nvSpPr>
        <p:spPr>
          <a:xfrm>
            <a:off x="8124825" y="2076475"/>
            <a:ext cx="114300" cy="409575"/>
          </a:xfrm>
          <a:custGeom>
            <a:avLst/>
            <a:gdLst/>
            <a:ahLst/>
            <a:cxnLst/>
            <a:rect l="l" t="t" r="r" b="b"/>
            <a:pathLst>
              <a:path w="114300" h="409575">
                <a:moveTo>
                  <a:pt x="114274" y="285775"/>
                </a:moveTo>
                <a:lnTo>
                  <a:pt x="0" y="285775"/>
                </a:lnTo>
                <a:lnTo>
                  <a:pt x="0" y="409549"/>
                </a:lnTo>
                <a:lnTo>
                  <a:pt x="114274" y="409549"/>
                </a:lnTo>
                <a:lnTo>
                  <a:pt x="114274" y="285775"/>
                </a:lnTo>
                <a:close/>
              </a:path>
              <a:path w="114300" h="409575">
                <a:moveTo>
                  <a:pt x="114274" y="142875"/>
                </a:moveTo>
                <a:lnTo>
                  <a:pt x="0" y="142875"/>
                </a:lnTo>
                <a:lnTo>
                  <a:pt x="0" y="266674"/>
                </a:lnTo>
                <a:lnTo>
                  <a:pt x="114274" y="266674"/>
                </a:lnTo>
                <a:lnTo>
                  <a:pt x="114274" y="142875"/>
                </a:lnTo>
                <a:close/>
              </a:path>
              <a:path w="114300" h="409575">
                <a:moveTo>
                  <a:pt x="114274" y="0"/>
                </a:moveTo>
                <a:lnTo>
                  <a:pt x="0" y="0"/>
                </a:lnTo>
                <a:lnTo>
                  <a:pt x="0" y="114274"/>
                </a:lnTo>
                <a:lnTo>
                  <a:pt x="114274" y="114274"/>
                </a:lnTo>
                <a:lnTo>
                  <a:pt x="114274" y="0"/>
                </a:lnTo>
                <a:close/>
              </a:path>
            </a:pathLst>
          </a:custGeom>
          <a:solidFill>
            <a:srgbClr val="0A86A0"/>
          </a:solidFill>
        </p:spPr>
        <p:txBody>
          <a:bodyPr wrap="square" lIns="0" tIns="0" rIns="0" bIns="0" rtlCol="0"/>
          <a:lstStyle/>
          <a:p>
            <a:endParaRPr/>
          </a:p>
        </p:txBody>
      </p:sp>
      <p:sp>
        <p:nvSpPr>
          <p:cNvPr id="146" name="object 146"/>
          <p:cNvSpPr/>
          <p:nvPr/>
        </p:nvSpPr>
        <p:spPr>
          <a:xfrm>
            <a:off x="8124825" y="1343075"/>
            <a:ext cx="114300" cy="266700"/>
          </a:xfrm>
          <a:custGeom>
            <a:avLst/>
            <a:gdLst/>
            <a:ahLst/>
            <a:cxnLst/>
            <a:rect l="l" t="t" r="r" b="b"/>
            <a:pathLst>
              <a:path w="114300" h="266700">
                <a:moveTo>
                  <a:pt x="114274" y="142824"/>
                </a:moveTo>
                <a:lnTo>
                  <a:pt x="0" y="142824"/>
                </a:lnTo>
                <a:lnTo>
                  <a:pt x="0" y="266649"/>
                </a:lnTo>
                <a:lnTo>
                  <a:pt x="114274" y="266649"/>
                </a:lnTo>
                <a:lnTo>
                  <a:pt x="114274" y="142824"/>
                </a:lnTo>
                <a:close/>
              </a:path>
              <a:path w="114300" h="266700">
                <a:moveTo>
                  <a:pt x="114274" y="0"/>
                </a:moveTo>
                <a:lnTo>
                  <a:pt x="0" y="0"/>
                </a:lnTo>
                <a:lnTo>
                  <a:pt x="0" y="114249"/>
                </a:lnTo>
                <a:lnTo>
                  <a:pt x="114274" y="114249"/>
                </a:lnTo>
                <a:lnTo>
                  <a:pt x="114274" y="0"/>
                </a:lnTo>
                <a:close/>
              </a:path>
            </a:pathLst>
          </a:custGeom>
          <a:solidFill>
            <a:srgbClr val="0A86A0"/>
          </a:solidFill>
        </p:spPr>
        <p:txBody>
          <a:bodyPr wrap="square" lIns="0" tIns="0" rIns="0" bIns="0" rtlCol="0"/>
          <a:lstStyle/>
          <a:p>
            <a:endParaRPr/>
          </a:p>
        </p:txBody>
      </p:sp>
      <p:sp>
        <p:nvSpPr>
          <p:cNvPr id="147" name="object 147"/>
          <p:cNvSpPr/>
          <p:nvPr/>
        </p:nvSpPr>
        <p:spPr>
          <a:xfrm>
            <a:off x="8124825" y="609625"/>
            <a:ext cx="114300" cy="409575"/>
          </a:xfrm>
          <a:custGeom>
            <a:avLst/>
            <a:gdLst/>
            <a:ahLst/>
            <a:cxnLst/>
            <a:rect l="l" t="t" r="r" b="b"/>
            <a:pathLst>
              <a:path w="114300" h="409575">
                <a:moveTo>
                  <a:pt x="114274" y="295275"/>
                </a:moveTo>
                <a:lnTo>
                  <a:pt x="0" y="295275"/>
                </a:lnTo>
                <a:lnTo>
                  <a:pt x="0" y="409549"/>
                </a:lnTo>
                <a:lnTo>
                  <a:pt x="114274" y="409549"/>
                </a:lnTo>
                <a:lnTo>
                  <a:pt x="114274" y="295275"/>
                </a:lnTo>
                <a:close/>
              </a:path>
              <a:path w="114300" h="409575">
                <a:moveTo>
                  <a:pt x="114274" y="152400"/>
                </a:moveTo>
                <a:lnTo>
                  <a:pt x="0" y="152400"/>
                </a:lnTo>
                <a:lnTo>
                  <a:pt x="0" y="266674"/>
                </a:lnTo>
                <a:lnTo>
                  <a:pt x="114274" y="266674"/>
                </a:lnTo>
                <a:lnTo>
                  <a:pt x="114274" y="152400"/>
                </a:lnTo>
                <a:close/>
              </a:path>
              <a:path w="114300" h="409575">
                <a:moveTo>
                  <a:pt x="114274" y="0"/>
                </a:moveTo>
                <a:lnTo>
                  <a:pt x="0" y="0"/>
                </a:lnTo>
                <a:lnTo>
                  <a:pt x="0" y="123799"/>
                </a:lnTo>
                <a:lnTo>
                  <a:pt x="114274" y="123799"/>
                </a:lnTo>
                <a:lnTo>
                  <a:pt x="114274" y="0"/>
                </a:lnTo>
                <a:close/>
              </a:path>
            </a:pathLst>
          </a:custGeom>
          <a:solidFill>
            <a:srgbClr val="0A86A0"/>
          </a:solidFill>
        </p:spPr>
        <p:txBody>
          <a:bodyPr wrap="square" lIns="0" tIns="0" rIns="0" bIns="0" rtlCol="0"/>
          <a:lstStyle/>
          <a:p>
            <a:endParaRPr/>
          </a:p>
        </p:txBody>
      </p:sp>
      <p:sp>
        <p:nvSpPr>
          <p:cNvPr id="148" name="object 148"/>
          <p:cNvSpPr/>
          <p:nvPr/>
        </p:nvSpPr>
        <p:spPr>
          <a:xfrm>
            <a:off x="8124825" y="323896"/>
            <a:ext cx="114300" cy="114300"/>
          </a:xfrm>
          <a:custGeom>
            <a:avLst/>
            <a:gdLst/>
            <a:ahLst/>
            <a:cxnLst/>
            <a:rect l="l" t="t" r="r" b="b"/>
            <a:pathLst>
              <a:path w="114300" h="114300">
                <a:moveTo>
                  <a:pt x="114277" y="0"/>
                </a:moveTo>
                <a:lnTo>
                  <a:pt x="0" y="0"/>
                </a:lnTo>
                <a:lnTo>
                  <a:pt x="0" y="114253"/>
                </a:lnTo>
                <a:lnTo>
                  <a:pt x="114277" y="114253"/>
                </a:lnTo>
                <a:lnTo>
                  <a:pt x="114277" y="0"/>
                </a:lnTo>
                <a:close/>
              </a:path>
            </a:pathLst>
          </a:custGeom>
          <a:solidFill>
            <a:srgbClr val="0A86A0"/>
          </a:solidFill>
        </p:spPr>
        <p:txBody>
          <a:bodyPr wrap="square" lIns="0" tIns="0" rIns="0" bIns="0" rtlCol="0"/>
          <a:lstStyle/>
          <a:p>
            <a:endParaRPr/>
          </a:p>
        </p:txBody>
      </p:sp>
      <p:sp>
        <p:nvSpPr>
          <p:cNvPr id="149" name="object 149"/>
          <p:cNvSpPr/>
          <p:nvPr/>
        </p:nvSpPr>
        <p:spPr>
          <a:xfrm>
            <a:off x="7972425" y="4562500"/>
            <a:ext cx="123825" cy="257175"/>
          </a:xfrm>
          <a:custGeom>
            <a:avLst/>
            <a:gdLst/>
            <a:ahLst/>
            <a:cxnLst/>
            <a:rect l="l" t="t" r="r" b="b"/>
            <a:pathLst>
              <a:path w="123825" h="257175">
                <a:moveTo>
                  <a:pt x="123774" y="142875"/>
                </a:moveTo>
                <a:lnTo>
                  <a:pt x="0" y="142875"/>
                </a:lnTo>
                <a:lnTo>
                  <a:pt x="0" y="257124"/>
                </a:lnTo>
                <a:lnTo>
                  <a:pt x="123774" y="257124"/>
                </a:lnTo>
                <a:lnTo>
                  <a:pt x="123774" y="142875"/>
                </a:lnTo>
                <a:close/>
              </a:path>
              <a:path w="123825" h="257175">
                <a:moveTo>
                  <a:pt x="123774" y="0"/>
                </a:moveTo>
                <a:lnTo>
                  <a:pt x="0" y="0"/>
                </a:lnTo>
                <a:lnTo>
                  <a:pt x="0" y="114274"/>
                </a:lnTo>
                <a:lnTo>
                  <a:pt x="123774" y="114274"/>
                </a:lnTo>
                <a:lnTo>
                  <a:pt x="123774" y="0"/>
                </a:lnTo>
                <a:close/>
              </a:path>
            </a:pathLst>
          </a:custGeom>
          <a:solidFill>
            <a:srgbClr val="0A86A0"/>
          </a:solidFill>
        </p:spPr>
        <p:txBody>
          <a:bodyPr wrap="square" lIns="0" tIns="0" rIns="0" bIns="0" rtlCol="0"/>
          <a:lstStyle/>
          <a:p>
            <a:endParaRPr/>
          </a:p>
        </p:txBody>
      </p:sp>
      <p:sp>
        <p:nvSpPr>
          <p:cNvPr id="150" name="object 150"/>
          <p:cNvSpPr/>
          <p:nvPr/>
        </p:nvSpPr>
        <p:spPr>
          <a:xfrm>
            <a:off x="7972425" y="3971950"/>
            <a:ext cx="123825" cy="409575"/>
          </a:xfrm>
          <a:custGeom>
            <a:avLst/>
            <a:gdLst/>
            <a:ahLst/>
            <a:cxnLst/>
            <a:rect l="l" t="t" r="r" b="b"/>
            <a:pathLst>
              <a:path w="123825" h="409575">
                <a:moveTo>
                  <a:pt x="123774" y="295275"/>
                </a:moveTo>
                <a:lnTo>
                  <a:pt x="0" y="295275"/>
                </a:lnTo>
                <a:lnTo>
                  <a:pt x="0" y="409549"/>
                </a:lnTo>
                <a:lnTo>
                  <a:pt x="123774" y="409549"/>
                </a:lnTo>
                <a:lnTo>
                  <a:pt x="123774" y="295275"/>
                </a:lnTo>
                <a:close/>
              </a:path>
              <a:path w="123825" h="409575">
                <a:moveTo>
                  <a:pt x="123774" y="152374"/>
                </a:moveTo>
                <a:lnTo>
                  <a:pt x="0" y="152374"/>
                </a:lnTo>
                <a:lnTo>
                  <a:pt x="0" y="266649"/>
                </a:lnTo>
                <a:lnTo>
                  <a:pt x="123774" y="266649"/>
                </a:lnTo>
                <a:lnTo>
                  <a:pt x="123774" y="152374"/>
                </a:lnTo>
                <a:close/>
              </a:path>
              <a:path w="123825" h="409575">
                <a:moveTo>
                  <a:pt x="123774" y="0"/>
                </a:moveTo>
                <a:lnTo>
                  <a:pt x="0" y="0"/>
                </a:lnTo>
                <a:lnTo>
                  <a:pt x="0" y="123799"/>
                </a:lnTo>
                <a:lnTo>
                  <a:pt x="123774" y="123799"/>
                </a:lnTo>
                <a:lnTo>
                  <a:pt x="123774" y="0"/>
                </a:lnTo>
                <a:close/>
              </a:path>
            </a:pathLst>
          </a:custGeom>
          <a:solidFill>
            <a:srgbClr val="0A86A0"/>
          </a:solidFill>
        </p:spPr>
        <p:txBody>
          <a:bodyPr wrap="square" lIns="0" tIns="0" rIns="0" bIns="0" rtlCol="0"/>
          <a:lstStyle/>
          <a:p>
            <a:endParaRPr/>
          </a:p>
        </p:txBody>
      </p:sp>
      <p:sp>
        <p:nvSpPr>
          <p:cNvPr id="151" name="object 151"/>
          <p:cNvSpPr/>
          <p:nvPr/>
        </p:nvSpPr>
        <p:spPr>
          <a:xfrm>
            <a:off x="7972425" y="3686221"/>
            <a:ext cx="123825" cy="114300"/>
          </a:xfrm>
          <a:custGeom>
            <a:avLst/>
            <a:gdLst/>
            <a:ahLst/>
            <a:cxnLst/>
            <a:rect l="l" t="t" r="r" b="b"/>
            <a:pathLst>
              <a:path w="123825" h="114300">
                <a:moveTo>
                  <a:pt x="123774" y="0"/>
                </a:moveTo>
                <a:lnTo>
                  <a:pt x="0" y="0"/>
                </a:lnTo>
                <a:lnTo>
                  <a:pt x="0" y="114253"/>
                </a:lnTo>
                <a:lnTo>
                  <a:pt x="123774" y="114253"/>
                </a:lnTo>
                <a:lnTo>
                  <a:pt x="123774" y="0"/>
                </a:lnTo>
                <a:close/>
              </a:path>
            </a:pathLst>
          </a:custGeom>
          <a:solidFill>
            <a:srgbClr val="0A86A0"/>
          </a:solidFill>
        </p:spPr>
        <p:txBody>
          <a:bodyPr wrap="square" lIns="0" tIns="0" rIns="0" bIns="0" rtlCol="0"/>
          <a:lstStyle/>
          <a:p>
            <a:endParaRPr/>
          </a:p>
        </p:txBody>
      </p:sp>
      <p:sp>
        <p:nvSpPr>
          <p:cNvPr id="152" name="object 152"/>
          <p:cNvSpPr/>
          <p:nvPr/>
        </p:nvSpPr>
        <p:spPr>
          <a:xfrm>
            <a:off x="7972425" y="2076472"/>
            <a:ext cx="123825" cy="114300"/>
          </a:xfrm>
          <a:custGeom>
            <a:avLst/>
            <a:gdLst/>
            <a:ahLst/>
            <a:cxnLst/>
            <a:rect l="l" t="t" r="r" b="b"/>
            <a:pathLst>
              <a:path w="123825" h="114300">
                <a:moveTo>
                  <a:pt x="123774" y="0"/>
                </a:moveTo>
                <a:lnTo>
                  <a:pt x="0" y="0"/>
                </a:lnTo>
                <a:lnTo>
                  <a:pt x="0" y="114277"/>
                </a:lnTo>
                <a:lnTo>
                  <a:pt x="123774" y="114277"/>
                </a:lnTo>
                <a:lnTo>
                  <a:pt x="123774" y="0"/>
                </a:lnTo>
                <a:close/>
              </a:path>
            </a:pathLst>
          </a:custGeom>
          <a:solidFill>
            <a:srgbClr val="0A86A0"/>
          </a:solidFill>
        </p:spPr>
        <p:txBody>
          <a:bodyPr wrap="square" lIns="0" tIns="0" rIns="0" bIns="0" rtlCol="0"/>
          <a:lstStyle/>
          <a:p>
            <a:endParaRPr/>
          </a:p>
        </p:txBody>
      </p:sp>
      <p:sp>
        <p:nvSpPr>
          <p:cNvPr id="153" name="object 153"/>
          <p:cNvSpPr/>
          <p:nvPr/>
        </p:nvSpPr>
        <p:spPr>
          <a:xfrm>
            <a:off x="7972425" y="1638325"/>
            <a:ext cx="123825" cy="257175"/>
          </a:xfrm>
          <a:custGeom>
            <a:avLst/>
            <a:gdLst/>
            <a:ahLst/>
            <a:cxnLst/>
            <a:rect l="l" t="t" r="r" b="b"/>
            <a:pathLst>
              <a:path w="123825" h="257175">
                <a:moveTo>
                  <a:pt x="123774" y="142875"/>
                </a:moveTo>
                <a:lnTo>
                  <a:pt x="0" y="142875"/>
                </a:lnTo>
                <a:lnTo>
                  <a:pt x="0" y="257149"/>
                </a:lnTo>
                <a:lnTo>
                  <a:pt x="123774" y="257149"/>
                </a:lnTo>
                <a:lnTo>
                  <a:pt x="123774" y="142875"/>
                </a:lnTo>
                <a:close/>
              </a:path>
              <a:path w="123825" h="257175">
                <a:moveTo>
                  <a:pt x="123774" y="0"/>
                </a:moveTo>
                <a:lnTo>
                  <a:pt x="0" y="0"/>
                </a:lnTo>
                <a:lnTo>
                  <a:pt x="0" y="114274"/>
                </a:lnTo>
                <a:lnTo>
                  <a:pt x="123774" y="114274"/>
                </a:lnTo>
                <a:lnTo>
                  <a:pt x="123774" y="0"/>
                </a:lnTo>
                <a:close/>
              </a:path>
            </a:pathLst>
          </a:custGeom>
          <a:solidFill>
            <a:srgbClr val="0A86A0"/>
          </a:solidFill>
        </p:spPr>
        <p:txBody>
          <a:bodyPr wrap="square" lIns="0" tIns="0" rIns="0" bIns="0" rtlCol="0"/>
          <a:lstStyle/>
          <a:p>
            <a:endParaRPr/>
          </a:p>
        </p:txBody>
      </p:sp>
      <p:sp>
        <p:nvSpPr>
          <p:cNvPr id="154" name="object 154"/>
          <p:cNvSpPr/>
          <p:nvPr/>
        </p:nvSpPr>
        <p:spPr>
          <a:xfrm>
            <a:off x="7972425" y="323896"/>
            <a:ext cx="123825" cy="114300"/>
          </a:xfrm>
          <a:custGeom>
            <a:avLst/>
            <a:gdLst/>
            <a:ahLst/>
            <a:cxnLst/>
            <a:rect l="l" t="t" r="r" b="b"/>
            <a:pathLst>
              <a:path w="123825" h="114300">
                <a:moveTo>
                  <a:pt x="123774" y="0"/>
                </a:moveTo>
                <a:lnTo>
                  <a:pt x="0" y="0"/>
                </a:lnTo>
                <a:lnTo>
                  <a:pt x="0" y="114253"/>
                </a:lnTo>
                <a:lnTo>
                  <a:pt x="123774" y="114253"/>
                </a:lnTo>
                <a:lnTo>
                  <a:pt x="123774" y="0"/>
                </a:lnTo>
                <a:close/>
              </a:path>
            </a:pathLst>
          </a:custGeom>
          <a:solidFill>
            <a:srgbClr val="0A86A0"/>
          </a:solidFill>
        </p:spPr>
        <p:txBody>
          <a:bodyPr wrap="square" lIns="0" tIns="0" rIns="0" bIns="0" rtlCol="0"/>
          <a:lstStyle/>
          <a:p>
            <a:endParaRPr/>
          </a:p>
        </p:txBody>
      </p:sp>
      <p:sp>
        <p:nvSpPr>
          <p:cNvPr id="155" name="object 155"/>
          <p:cNvSpPr/>
          <p:nvPr/>
        </p:nvSpPr>
        <p:spPr>
          <a:xfrm>
            <a:off x="7972425" y="28599"/>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0A86A0"/>
          </a:solidFill>
        </p:spPr>
        <p:txBody>
          <a:bodyPr wrap="square" lIns="0" tIns="0" rIns="0" bIns="0" rtlCol="0"/>
          <a:lstStyle/>
          <a:p>
            <a:endParaRPr/>
          </a:p>
        </p:txBody>
      </p:sp>
      <p:sp>
        <p:nvSpPr>
          <p:cNvPr id="156" name="object 156"/>
          <p:cNvSpPr/>
          <p:nvPr/>
        </p:nvSpPr>
        <p:spPr>
          <a:xfrm>
            <a:off x="7829550" y="5000649"/>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A86A0"/>
          </a:solidFill>
        </p:spPr>
        <p:txBody>
          <a:bodyPr wrap="square" lIns="0" tIns="0" rIns="0" bIns="0" rtlCol="0"/>
          <a:lstStyle/>
          <a:p>
            <a:endParaRPr/>
          </a:p>
        </p:txBody>
      </p:sp>
      <p:sp>
        <p:nvSpPr>
          <p:cNvPr id="157" name="object 157"/>
          <p:cNvSpPr/>
          <p:nvPr/>
        </p:nvSpPr>
        <p:spPr>
          <a:xfrm>
            <a:off x="7829550" y="4705371"/>
            <a:ext cx="114300" cy="114300"/>
          </a:xfrm>
          <a:custGeom>
            <a:avLst/>
            <a:gdLst/>
            <a:ahLst/>
            <a:cxnLst/>
            <a:rect l="l" t="t" r="r" b="b"/>
            <a:pathLst>
              <a:path w="114300" h="114300">
                <a:moveTo>
                  <a:pt x="114300" y="0"/>
                </a:moveTo>
                <a:lnTo>
                  <a:pt x="0" y="0"/>
                </a:lnTo>
                <a:lnTo>
                  <a:pt x="0" y="114253"/>
                </a:lnTo>
                <a:lnTo>
                  <a:pt x="114300" y="114253"/>
                </a:lnTo>
                <a:lnTo>
                  <a:pt x="114300" y="0"/>
                </a:lnTo>
                <a:close/>
              </a:path>
            </a:pathLst>
          </a:custGeom>
          <a:solidFill>
            <a:srgbClr val="0A86A0"/>
          </a:solidFill>
        </p:spPr>
        <p:txBody>
          <a:bodyPr wrap="square" lIns="0" tIns="0" rIns="0" bIns="0" rtlCol="0"/>
          <a:lstStyle/>
          <a:p>
            <a:endParaRPr/>
          </a:p>
        </p:txBody>
      </p:sp>
      <p:sp>
        <p:nvSpPr>
          <p:cNvPr id="158" name="object 158"/>
          <p:cNvSpPr/>
          <p:nvPr/>
        </p:nvSpPr>
        <p:spPr>
          <a:xfrm>
            <a:off x="7829550" y="4267225"/>
            <a:ext cx="114300" cy="266700"/>
          </a:xfrm>
          <a:custGeom>
            <a:avLst/>
            <a:gdLst/>
            <a:ahLst/>
            <a:cxnLst/>
            <a:rect l="l" t="t" r="r" b="b"/>
            <a:pathLst>
              <a:path w="114300" h="266700">
                <a:moveTo>
                  <a:pt x="114300" y="142849"/>
                </a:moveTo>
                <a:lnTo>
                  <a:pt x="0" y="142849"/>
                </a:lnTo>
                <a:lnTo>
                  <a:pt x="0" y="266649"/>
                </a:lnTo>
                <a:lnTo>
                  <a:pt x="114300" y="266649"/>
                </a:lnTo>
                <a:lnTo>
                  <a:pt x="114300" y="142849"/>
                </a:lnTo>
                <a:close/>
              </a:path>
              <a:path w="114300" h="266700">
                <a:moveTo>
                  <a:pt x="114300" y="0"/>
                </a:moveTo>
                <a:lnTo>
                  <a:pt x="0" y="0"/>
                </a:lnTo>
                <a:lnTo>
                  <a:pt x="0" y="114274"/>
                </a:lnTo>
                <a:lnTo>
                  <a:pt x="114300" y="114274"/>
                </a:lnTo>
                <a:lnTo>
                  <a:pt x="114300" y="0"/>
                </a:lnTo>
                <a:close/>
              </a:path>
            </a:pathLst>
          </a:custGeom>
          <a:solidFill>
            <a:srgbClr val="0A86A0"/>
          </a:solidFill>
        </p:spPr>
        <p:txBody>
          <a:bodyPr wrap="square" lIns="0" tIns="0" rIns="0" bIns="0" rtlCol="0"/>
          <a:lstStyle/>
          <a:p>
            <a:endParaRPr/>
          </a:p>
        </p:txBody>
      </p:sp>
      <p:sp>
        <p:nvSpPr>
          <p:cNvPr id="159" name="object 159"/>
          <p:cNvSpPr/>
          <p:nvPr/>
        </p:nvSpPr>
        <p:spPr>
          <a:xfrm>
            <a:off x="7829550" y="3686221"/>
            <a:ext cx="114300" cy="114300"/>
          </a:xfrm>
          <a:custGeom>
            <a:avLst/>
            <a:gdLst/>
            <a:ahLst/>
            <a:cxnLst/>
            <a:rect l="l" t="t" r="r" b="b"/>
            <a:pathLst>
              <a:path w="114300" h="114300">
                <a:moveTo>
                  <a:pt x="114300" y="0"/>
                </a:moveTo>
                <a:lnTo>
                  <a:pt x="0" y="0"/>
                </a:lnTo>
                <a:lnTo>
                  <a:pt x="0" y="114253"/>
                </a:lnTo>
                <a:lnTo>
                  <a:pt x="114300" y="114253"/>
                </a:lnTo>
                <a:lnTo>
                  <a:pt x="114300" y="0"/>
                </a:lnTo>
                <a:close/>
              </a:path>
            </a:pathLst>
          </a:custGeom>
          <a:solidFill>
            <a:srgbClr val="0A86A0"/>
          </a:solidFill>
        </p:spPr>
        <p:txBody>
          <a:bodyPr wrap="square" lIns="0" tIns="0" rIns="0" bIns="0" rtlCol="0"/>
          <a:lstStyle/>
          <a:p>
            <a:endParaRPr/>
          </a:p>
        </p:txBody>
      </p:sp>
      <p:sp>
        <p:nvSpPr>
          <p:cNvPr id="160" name="object 160"/>
          <p:cNvSpPr/>
          <p:nvPr/>
        </p:nvSpPr>
        <p:spPr>
          <a:xfrm>
            <a:off x="7829550" y="2809900"/>
            <a:ext cx="114300" cy="409575"/>
          </a:xfrm>
          <a:custGeom>
            <a:avLst/>
            <a:gdLst/>
            <a:ahLst/>
            <a:cxnLst/>
            <a:rect l="l" t="t" r="r" b="b"/>
            <a:pathLst>
              <a:path w="114300" h="409575">
                <a:moveTo>
                  <a:pt x="114300" y="285750"/>
                </a:moveTo>
                <a:lnTo>
                  <a:pt x="0" y="285750"/>
                </a:lnTo>
                <a:lnTo>
                  <a:pt x="0" y="409549"/>
                </a:lnTo>
                <a:lnTo>
                  <a:pt x="114300" y="409549"/>
                </a:lnTo>
                <a:lnTo>
                  <a:pt x="114300" y="285750"/>
                </a:lnTo>
                <a:close/>
              </a:path>
              <a:path w="114300" h="409575">
                <a:moveTo>
                  <a:pt x="114300" y="142875"/>
                </a:moveTo>
                <a:lnTo>
                  <a:pt x="0" y="142875"/>
                </a:lnTo>
                <a:lnTo>
                  <a:pt x="0" y="257149"/>
                </a:lnTo>
                <a:lnTo>
                  <a:pt x="114300" y="257149"/>
                </a:lnTo>
                <a:lnTo>
                  <a:pt x="114300" y="142875"/>
                </a:lnTo>
                <a:close/>
              </a:path>
              <a:path w="114300" h="409575">
                <a:moveTo>
                  <a:pt x="114300" y="0"/>
                </a:moveTo>
                <a:lnTo>
                  <a:pt x="0" y="0"/>
                </a:lnTo>
                <a:lnTo>
                  <a:pt x="0" y="114274"/>
                </a:lnTo>
                <a:lnTo>
                  <a:pt x="114300" y="114274"/>
                </a:lnTo>
                <a:lnTo>
                  <a:pt x="114300" y="0"/>
                </a:lnTo>
                <a:close/>
              </a:path>
            </a:pathLst>
          </a:custGeom>
          <a:solidFill>
            <a:srgbClr val="0A86A0"/>
          </a:solidFill>
        </p:spPr>
        <p:txBody>
          <a:bodyPr wrap="square" lIns="0" tIns="0" rIns="0" bIns="0" rtlCol="0"/>
          <a:lstStyle/>
          <a:p>
            <a:endParaRPr/>
          </a:p>
        </p:txBody>
      </p:sp>
      <p:sp>
        <p:nvSpPr>
          <p:cNvPr id="161" name="object 161"/>
          <p:cNvSpPr/>
          <p:nvPr/>
        </p:nvSpPr>
        <p:spPr>
          <a:xfrm>
            <a:off x="7829550" y="1924075"/>
            <a:ext cx="114300" cy="123825"/>
          </a:xfrm>
          <a:custGeom>
            <a:avLst/>
            <a:gdLst/>
            <a:ahLst/>
            <a:cxnLst/>
            <a:rect l="l" t="t" r="r" b="b"/>
            <a:pathLst>
              <a:path w="114300" h="123825">
                <a:moveTo>
                  <a:pt x="114300" y="0"/>
                </a:moveTo>
                <a:lnTo>
                  <a:pt x="0" y="0"/>
                </a:lnTo>
                <a:lnTo>
                  <a:pt x="0" y="123799"/>
                </a:lnTo>
                <a:lnTo>
                  <a:pt x="114300" y="123799"/>
                </a:lnTo>
                <a:lnTo>
                  <a:pt x="114300" y="0"/>
                </a:lnTo>
                <a:close/>
              </a:path>
            </a:pathLst>
          </a:custGeom>
          <a:solidFill>
            <a:srgbClr val="0A86A0"/>
          </a:solidFill>
        </p:spPr>
        <p:txBody>
          <a:bodyPr wrap="square" lIns="0" tIns="0" rIns="0" bIns="0" rtlCol="0"/>
          <a:lstStyle/>
          <a:p>
            <a:endParaRPr/>
          </a:p>
        </p:txBody>
      </p:sp>
      <p:sp>
        <p:nvSpPr>
          <p:cNvPr id="162" name="object 162"/>
          <p:cNvSpPr/>
          <p:nvPr/>
        </p:nvSpPr>
        <p:spPr>
          <a:xfrm>
            <a:off x="7829550" y="1200150"/>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0A86A0"/>
          </a:solidFill>
        </p:spPr>
        <p:txBody>
          <a:bodyPr wrap="square" lIns="0" tIns="0" rIns="0" bIns="0" rtlCol="0"/>
          <a:lstStyle/>
          <a:p>
            <a:endParaRPr/>
          </a:p>
        </p:txBody>
      </p:sp>
      <p:sp>
        <p:nvSpPr>
          <p:cNvPr id="163" name="object 163"/>
          <p:cNvSpPr/>
          <p:nvPr/>
        </p:nvSpPr>
        <p:spPr>
          <a:xfrm>
            <a:off x="7829550" y="609625"/>
            <a:ext cx="114300" cy="266700"/>
          </a:xfrm>
          <a:custGeom>
            <a:avLst/>
            <a:gdLst/>
            <a:ahLst/>
            <a:cxnLst/>
            <a:rect l="l" t="t" r="r" b="b"/>
            <a:pathLst>
              <a:path w="114300" h="266700">
                <a:moveTo>
                  <a:pt x="114300" y="152400"/>
                </a:moveTo>
                <a:lnTo>
                  <a:pt x="0" y="152400"/>
                </a:lnTo>
                <a:lnTo>
                  <a:pt x="0" y="266674"/>
                </a:lnTo>
                <a:lnTo>
                  <a:pt x="114300" y="266674"/>
                </a:lnTo>
                <a:lnTo>
                  <a:pt x="114300" y="152400"/>
                </a:lnTo>
                <a:close/>
              </a:path>
              <a:path w="114300" h="266700">
                <a:moveTo>
                  <a:pt x="114300" y="0"/>
                </a:moveTo>
                <a:lnTo>
                  <a:pt x="0" y="0"/>
                </a:lnTo>
                <a:lnTo>
                  <a:pt x="0" y="123799"/>
                </a:lnTo>
                <a:lnTo>
                  <a:pt x="114300" y="123799"/>
                </a:lnTo>
                <a:lnTo>
                  <a:pt x="114300" y="0"/>
                </a:lnTo>
                <a:close/>
              </a:path>
            </a:pathLst>
          </a:custGeom>
          <a:solidFill>
            <a:srgbClr val="0A86A0"/>
          </a:solidFill>
        </p:spPr>
        <p:txBody>
          <a:bodyPr wrap="square" lIns="0" tIns="0" rIns="0" bIns="0" rtlCol="0"/>
          <a:lstStyle/>
          <a:p>
            <a:endParaRPr/>
          </a:p>
        </p:txBody>
      </p:sp>
      <p:sp>
        <p:nvSpPr>
          <p:cNvPr id="164" name="object 164"/>
          <p:cNvSpPr/>
          <p:nvPr/>
        </p:nvSpPr>
        <p:spPr>
          <a:xfrm>
            <a:off x="7829550" y="28599"/>
            <a:ext cx="114300" cy="114300"/>
          </a:xfrm>
          <a:custGeom>
            <a:avLst/>
            <a:gdLst/>
            <a:ahLst/>
            <a:cxnLst/>
            <a:rect l="l" t="t" r="r" b="b"/>
            <a:pathLst>
              <a:path w="114300" h="114300">
                <a:moveTo>
                  <a:pt x="114300" y="0"/>
                </a:moveTo>
                <a:lnTo>
                  <a:pt x="0" y="0"/>
                </a:lnTo>
                <a:lnTo>
                  <a:pt x="0" y="114275"/>
                </a:lnTo>
                <a:lnTo>
                  <a:pt x="114300" y="114275"/>
                </a:lnTo>
                <a:lnTo>
                  <a:pt x="114300" y="0"/>
                </a:lnTo>
                <a:close/>
              </a:path>
            </a:pathLst>
          </a:custGeom>
          <a:solidFill>
            <a:srgbClr val="0A86A0"/>
          </a:solidFill>
        </p:spPr>
        <p:txBody>
          <a:bodyPr wrap="square" lIns="0" tIns="0" rIns="0" bIns="0" rtlCol="0"/>
          <a:lstStyle/>
          <a:p>
            <a:endParaRPr/>
          </a:p>
        </p:txBody>
      </p:sp>
      <p:sp>
        <p:nvSpPr>
          <p:cNvPr id="165" name="object 165"/>
          <p:cNvSpPr/>
          <p:nvPr/>
        </p:nvSpPr>
        <p:spPr>
          <a:xfrm>
            <a:off x="7686675" y="4705375"/>
            <a:ext cx="114300" cy="266700"/>
          </a:xfrm>
          <a:custGeom>
            <a:avLst/>
            <a:gdLst/>
            <a:ahLst/>
            <a:cxnLst/>
            <a:rect l="l" t="t" r="r" b="b"/>
            <a:pathLst>
              <a:path w="114300" h="266700">
                <a:moveTo>
                  <a:pt x="114249" y="142849"/>
                </a:moveTo>
                <a:lnTo>
                  <a:pt x="0" y="142849"/>
                </a:lnTo>
                <a:lnTo>
                  <a:pt x="0" y="266674"/>
                </a:lnTo>
                <a:lnTo>
                  <a:pt x="114249" y="266674"/>
                </a:lnTo>
                <a:lnTo>
                  <a:pt x="114249" y="142849"/>
                </a:lnTo>
                <a:close/>
              </a:path>
              <a:path w="114300" h="266700">
                <a:moveTo>
                  <a:pt x="114249" y="0"/>
                </a:moveTo>
                <a:lnTo>
                  <a:pt x="0" y="0"/>
                </a:lnTo>
                <a:lnTo>
                  <a:pt x="0" y="114249"/>
                </a:lnTo>
                <a:lnTo>
                  <a:pt x="114249" y="114249"/>
                </a:lnTo>
                <a:lnTo>
                  <a:pt x="114249" y="0"/>
                </a:lnTo>
                <a:close/>
              </a:path>
            </a:pathLst>
          </a:custGeom>
          <a:solidFill>
            <a:srgbClr val="0A86A0"/>
          </a:solidFill>
        </p:spPr>
        <p:txBody>
          <a:bodyPr wrap="square" lIns="0" tIns="0" rIns="0" bIns="0" rtlCol="0"/>
          <a:lstStyle/>
          <a:p>
            <a:endParaRPr/>
          </a:p>
        </p:txBody>
      </p:sp>
      <p:sp>
        <p:nvSpPr>
          <p:cNvPr id="166" name="object 166"/>
          <p:cNvSpPr/>
          <p:nvPr/>
        </p:nvSpPr>
        <p:spPr>
          <a:xfrm>
            <a:off x="7686675" y="4267224"/>
            <a:ext cx="114300" cy="114300"/>
          </a:xfrm>
          <a:custGeom>
            <a:avLst/>
            <a:gdLst/>
            <a:ahLst/>
            <a:cxnLst/>
            <a:rect l="l" t="t" r="r" b="b"/>
            <a:pathLst>
              <a:path w="114300" h="114300">
                <a:moveTo>
                  <a:pt x="114253" y="0"/>
                </a:moveTo>
                <a:lnTo>
                  <a:pt x="0" y="0"/>
                </a:lnTo>
                <a:lnTo>
                  <a:pt x="0" y="114275"/>
                </a:lnTo>
                <a:lnTo>
                  <a:pt x="114253" y="114275"/>
                </a:lnTo>
                <a:lnTo>
                  <a:pt x="114253" y="0"/>
                </a:lnTo>
                <a:close/>
              </a:path>
            </a:pathLst>
          </a:custGeom>
          <a:solidFill>
            <a:srgbClr val="0A86A0"/>
          </a:solidFill>
        </p:spPr>
        <p:txBody>
          <a:bodyPr wrap="square" lIns="0" tIns="0" rIns="0" bIns="0" rtlCol="0"/>
          <a:lstStyle/>
          <a:p>
            <a:endParaRPr/>
          </a:p>
        </p:txBody>
      </p:sp>
      <p:sp>
        <p:nvSpPr>
          <p:cNvPr id="167" name="object 167"/>
          <p:cNvSpPr/>
          <p:nvPr/>
        </p:nvSpPr>
        <p:spPr>
          <a:xfrm>
            <a:off x="7686675" y="3829050"/>
            <a:ext cx="114300" cy="114300"/>
          </a:xfrm>
          <a:custGeom>
            <a:avLst/>
            <a:gdLst/>
            <a:ahLst/>
            <a:cxnLst/>
            <a:rect l="l" t="t" r="r" b="b"/>
            <a:pathLst>
              <a:path w="114300" h="114300">
                <a:moveTo>
                  <a:pt x="114253" y="0"/>
                </a:moveTo>
                <a:lnTo>
                  <a:pt x="0" y="0"/>
                </a:lnTo>
                <a:lnTo>
                  <a:pt x="0" y="114300"/>
                </a:lnTo>
                <a:lnTo>
                  <a:pt x="114253" y="114300"/>
                </a:lnTo>
                <a:lnTo>
                  <a:pt x="114253" y="0"/>
                </a:lnTo>
                <a:close/>
              </a:path>
            </a:pathLst>
          </a:custGeom>
          <a:solidFill>
            <a:srgbClr val="0A86A0"/>
          </a:solidFill>
        </p:spPr>
        <p:txBody>
          <a:bodyPr wrap="square" lIns="0" tIns="0" rIns="0" bIns="0" rtlCol="0"/>
          <a:lstStyle/>
          <a:p>
            <a:endParaRPr/>
          </a:p>
        </p:txBody>
      </p:sp>
      <p:sp>
        <p:nvSpPr>
          <p:cNvPr id="168" name="object 168"/>
          <p:cNvSpPr/>
          <p:nvPr/>
        </p:nvSpPr>
        <p:spPr>
          <a:xfrm>
            <a:off x="7686675" y="2657525"/>
            <a:ext cx="114300" cy="123825"/>
          </a:xfrm>
          <a:custGeom>
            <a:avLst/>
            <a:gdLst/>
            <a:ahLst/>
            <a:cxnLst/>
            <a:rect l="l" t="t" r="r" b="b"/>
            <a:pathLst>
              <a:path w="114300" h="123825">
                <a:moveTo>
                  <a:pt x="114253" y="0"/>
                </a:moveTo>
                <a:lnTo>
                  <a:pt x="0" y="0"/>
                </a:lnTo>
                <a:lnTo>
                  <a:pt x="0" y="123774"/>
                </a:lnTo>
                <a:lnTo>
                  <a:pt x="114253" y="123774"/>
                </a:lnTo>
                <a:lnTo>
                  <a:pt x="114253" y="0"/>
                </a:lnTo>
                <a:close/>
              </a:path>
            </a:pathLst>
          </a:custGeom>
          <a:solidFill>
            <a:srgbClr val="0A86A0"/>
          </a:solidFill>
        </p:spPr>
        <p:txBody>
          <a:bodyPr wrap="square" lIns="0" tIns="0" rIns="0" bIns="0" rtlCol="0"/>
          <a:lstStyle/>
          <a:p>
            <a:endParaRPr/>
          </a:p>
        </p:txBody>
      </p:sp>
      <p:sp>
        <p:nvSpPr>
          <p:cNvPr id="169" name="object 169"/>
          <p:cNvSpPr/>
          <p:nvPr/>
        </p:nvSpPr>
        <p:spPr>
          <a:xfrm>
            <a:off x="7686675" y="2362250"/>
            <a:ext cx="114300" cy="123825"/>
          </a:xfrm>
          <a:custGeom>
            <a:avLst/>
            <a:gdLst/>
            <a:ahLst/>
            <a:cxnLst/>
            <a:rect l="l" t="t" r="r" b="b"/>
            <a:pathLst>
              <a:path w="114300" h="123825">
                <a:moveTo>
                  <a:pt x="114253" y="0"/>
                </a:moveTo>
                <a:lnTo>
                  <a:pt x="0" y="0"/>
                </a:lnTo>
                <a:lnTo>
                  <a:pt x="0" y="123774"/>
                </a:lnTo>
                <a:lnTo>
                  <a:pt x="114253" y="123774"/>
                </a:lnTo>
                <a:lnTo>
                  <a:pt x="114253" y="0"/>
                </a:lnTo>
                <a:close/>
              </a:path>
            </a:pathLst>
          </a:custGeom>
          <a:solidFill>
            <a:srgbClr val="0A86A0"/>
          </a:solidFill>
        </p:spPr>
        <p:txBody>
          <a:bodyPr wrap="square" lIns="0" tIns="0" rIns="0" bIns="0" rtlCol="0"/>
          <a:lstStyle/>
          <a:p>
            <a:endParaRPr/>
          </a:p>
        </p:txBody>
      </p:sp>
      <p:sp>
        <p:nvSpPr>
          <p:cNvPr id="170" name="object 170"/>
          <p:cNvSpPr/>
          <p:nvPr/>
        </p:nvSpPr>
        <p:spPr>
          <a:xfrm>
            <a:off x="7686675" y="1485900"/>
            <a:ext cx="114300" cy="123825"/>
          </a:xfrm>
          <a:custGeom>
            <a:avLst/>
            <a:gdLst/>
            <a:ahLst/>
            <a:cxnLst/>
            <a:rect l="l" t="t" r="r" b="b"/>
            <a:pathLst>
              <a:path w="114300" h="123825">
                <a:moveTo>
                  <a:pt x="114253" y="0"/>
                </a:moveTo>
                <a:lnTo>
                  <a:pt x="0" y="0"/>
                </a:lnTo>
                <a:lnTo>
                  <a:pt x="0" y="123825"/>
                </a:lnTo>
                <a:lnTo>
                  <a:pt x="114253" y="123825"/>
                </a:lnTo>
                <a:lnTo>
                  <a:pt x="114253" y="0"/>
                </a:lnTo>
                <a:close/>
              </a:path>
            </a:pathLst>
          </a:custGeom>
          <a:solidFill>
            <a:srgbClr val="0A86A0"/>
          </a:solidFill>
        </p:spPr>
        <p:txBody>
          <a:bodyPr wrap="square" lIns="0" tIns="0" rIns="0" bIns="0" rtlCol="0"/>
          <a:lstStyle/>
          <a:p>
            <a:endParaRPr/>
          </a:p>
        </p:txBody>
      </p:sp>
      <p:sp>
        <p:nvSpPr>
          <p:cNvPr id="171" name="object 171"/>
          <p:cNvSpPr/>
          <p:nvPr/>
        </p:nvSpPr>
        <p:spPr>
          <a:xfrm>
            <a:off x="7686675" y="1047775"/>
            <a:ext cx="114300" cy="123825"/>
          </a:xfrm>
          <a:custGeom>
            <a:avLst/>
            <a:gdLst/>
            <a:ahLst/>
            <a:cxnLst/>
            <a:rect l="l" t="t" r="r" b="b"/>
            <a:pathLst>
              <a:path w="114300" h="123825">
                <a:moveTo>
                  <a:pt x="114253" y="0"/>
                </a:moveTo>
                <a:lnTo>
                  <a:pt x="0" y="0"/>
                </a:lnTo>
                <a:lnTo>
                  <a:pt x="0" y="123799"/>
                </a:lnTo>
                <a:lnTo>
                  <a:pt x="114253" y="123799"/>
                </a:lnTo>
                <a:lnTo>
                  <a:pt x="114253" y="0"/>
                </a:lnTo>
                <a:close/>
              </a:path>
            </a:pathLst>
          </a:custGeom>
          <a:solidFill>
            <a:srgbClr val="0A86A0"/>
          </a:solidFill>
        </p:spPr>
        <p:txBody>
          <a:bodyPr wrap="square" lIns="0" tIns="0" rIns="0" bIns="0" rtlCol="0"/>
          <a:lstStyle/>
          <a:p>
            <a:endParaRPr/>
          </a:p>
        </p:txBody>
      </p:sp>
      <p:sp>
        <p:nvSpPr>
          <p:cNvPr id="172" name="object 172"/>
          <p:cNvSpPr/>
          <p:nvPr/>
        </p:nvSpPr>
        <p:spPr>
          <a:xfrm>
            <a:off x="7686675" y="466749"/>
            <a:ext cx="114300" cy="114300"/>
          </a:xfrm>
          <a:custGeom>
            <a:avLst/>
            <a:gdLst/>
            <a:ahLst/>
            <a:cxnLst/>
            <a:rect l="l" t="t" r="r" b="b"/>
            <a:pathLst>
              <a:path w="114300" h="114300">
                <a:moveTo>
                  <a:pt x="114253" y="0"/>
                </a:moveTo>
                <a:lnTo>
                  <a:pt x="0" y="0"/>
                </a:lnTo>
                <a:lnTo>
                  <a:pt x="0" y="114275"/>
                </a:lnTo>
                <a:lnTo>
                  <a:pt x="114253" y="114275"/>
                </a:lnTo>
                <a:lnTo>
                  <a:pt x="114253" y="0"/>
                </a:lnTo>
                <a:close/>
              </a:path>
            </a:pathLst>
          </a:custGeom>
          <a:solidFill>
            <a:srgbClr val="0A86A0"/>
          </a:solidFill>
        </p:spPr>
        <p:txBody>
          <a:bodyPr wrap="square" lIns="0" tIns="0" rIns="0" bIns="0" rtlCol="0"/>
          <a:lstStyle/>
          <a:p>
            <a:endParaRPr/>
          </a:p>
        </p:txBody>
      </p:sp>
      <p:sp>
        <p:nvSpPr>
          <p:cNvPr id="173" name="object 173"/>
          <p:cNvSpPr/>
          <p:nvPr/>
        </p:nvSpPr>
        <p:spPr>
          <a:xfrm>
            <a:off x="7534275" y="4848225"/>
            <a:ext cx="123825" cy="266700"/>
          </a:xfrm>
          <a:custGeom>
            <a:avLst/>
            <a:gdLst/>
            <a:ahLst/>
            <a:cxnLst/>
            <a:rect l="l" t="t" r="r" b="b"/>
            <a:pathLst>
              <a:path w="123825" h="266700">
                <a:moveTo>
                  <a:pt x="123799" y="152425"/>
                </a:moveTo>
                <a:lnTo>
                  <a:pt x="0" y="152425"/>
                </a:lnTo>
                <a:lnTo>
                  <a:pt x="0" y="266700"/>
                </a:lnTo>
                <a:lnTo>
                  <a:pt x="123799" y="266700"/>
                </a:lnTo>
                <a:lnTo>
                  <a:pt x="123799" y="152425"/>
                </a:lnTo>
                <a:close/>
              </a:path>
              <a:path w="123825" h="266700">
                <a:moveTo>
                  <a:pt x="123799" y="0"/>
                </a:moveTo>
                <a:lnTo>
                  <a:pt x="0" y="0"/>
                </a:lnTo>
                <a:lnTo>
                  <a:pt x="0" y="123825"/>
                </a:lnTo>
                <a:lnTo>
                  <a:pt x="123799" y="123825"/>
                </a:lnTo>
                <a:lnTo>
                  <a:pt x="123799" y="0"/>
                </a:lnTo>
                <a:close/>
              </a:path>
            </a:pathLst>
          </a:custGeom>
          <a:solidFill>
            <a:srgbClr val="0A86A0"/>
          </a:solidFill>
        </p:spPr>
        <p:txBody>
          <a:bodyPr wrap="square" lIns="0" tIns="0" rIns="0" bIns="0" rtlCol="0"/>
          <a:lstStyle/>
          <a:p>
            <a:endParaRPr/>
          </a:p>
        </p:txBody>
      </p:sp>
      <p:sp>
        <p:nvSpPr>
          <p:cNvPr id="174" name="object 174"/>
          <p:cNvSpPr/>
          <p:nvPr/>
        </p:nvSpPr>
        <p:spPr>
          <a:xfrm>
            <a:off x="7534275" y="4410075"/>
            <a:ext cx="123825" cy="123825"/>
          </a:xfrm>
          <a:custGeom>
            <a:avLst/>
            <a:gdLst/>
            <a:ahLst/>
            <a:cxnLst/>
            <a:rect l="l" t="t" r="r" b="b"/>
            <a:pathLst>
              <a:path w="123825" h="123825">
                <a:moveTo>
                  <a:pt x="123799" y="0"/>
                </a:moveTo>
                <a:lnTo>
                  <a:pt x="0" y="0"/>
                </a:lnTo>
                <a:lnTo>
                  <a:pt x="0" y="123799"/>
                </a:lnTo>
                <a:lnTo>
                  <a:pt x="123799" y="123799"/>
                </a:lnTo>
                <a:lnTo>
                  <a:pt x="123799" y="0"/>
                </a:lnTo>
                <a:close/>
              </a:path>
            </a:pathLst>
          </a:custGeom>
          <a:solidFill>
            <a:srgbClr val="0A86A0"/>
          </a:solidFill>
        </p:spPr>
        <p:txBody>
          <a:bodyPr wrap="square" lIns="0" tIns="0" rIns="0" bIns="0" rtlCol="0"/>
          <a:lstStyle/>
          <a:p>
            <a:endParaRPr/>
          </a:p>
        </p:txBody>
      </p:sp>
      <p:sp>
        <p:nvSpPr>
          <p:cNvPr id="175" name="object 175"/>
          <p:cNvSpPr/>
          <p:nvPr/>
        </p:nvSpPr>
        <p:spPr>
          <a:xfrm>
            <a:off x="7534275" y="4124323"/>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A86A0"/>
          </a:solidFill>
        </p:spPr>
        <p:txBody>
          <a:bodyPr wrap="square" lIns="0" tIns="0" rIns="0" bIns="0" rtlCol="0"/>
          <a:lstStyle/>
          <a:p>
            <a:endParaRPr/>
          </a:p>
        </p:txBody>
      </p:sp>
      <p:sp>
        <p:nvSpPr>
          <p:cNvPr id="176" name="object 176"/>
          <p:cNvSpPr/>
          <p:nvPr/>
        </p:nvSpPr>
        <p:spPr>
          <a:xfrm>
            <a:off x="7534275" y="3248050"/>
            <a:ext cx="123825" cy="257175"/>
          </a:xfrm>
          <a:custGeom>
            <a:avLst/>
            <a:gdLst/>
            <a:ahLst/>
            <a:cxnLst/>
            <a:rect l="l" t="t" r="r" b="b"/>
            <a:pathLst>
              <a:path w="123825" h="257175">
                <a:moveTo>
                  <a:pt x="123799" y="142875"/>
                </a:moveTo>
                <a:lnTo>
                  <a:pt x="0" y="142875"/>
                </a:lnTo>
                <a:lnTo>
                  <a:pt x="0" y="257149"/>
                </a:lnTo>
                <a:lnTo>
                  <a:pt x="123799" y="257149"/>
                </a:lnTo>
                <a:lnTo>
                  <a:pt x="123799" y="142875"/>
                </a:lnTo>
                <a:close/>
              </a:path>
              <a:path w="123825" h="257175">
                <a:moveTo>
                  <a:pt x="123799" y="0"/>
                </a:moveTo>
                <a:lnTo>
                  <a:pt x="0" y="0"/>
                </a:lnTo>
                <a:lnTo>
                  <a:pt x="0" y="114274"/>
                </a:lnTo>
                <a:lnTo>
                  <a:pt x="123799" y="114274"/>
                </a:lnTo>
                <a:lnTo>
                  <a:pt x="123799" y="0"/>
                </a:lnTo>
                <a:close/>
              </a:path>
            </a:pathLst>
          </a:custGeom>
          <a:solidFill>
            <a:srgbClr val="0A86A0"/>
          </a:solidFill>
        </p:spPr>
        <p:txBody>
          <a:bodyPr wrap="square" lIns="0" tIns="0" rIns="0" bIns="0" rtlCol="0"/>
          <a:lstStyle/>
          <a:p>
            <a:endParaRPr/>
          </a:p>
        </p:txBody>
      </p:sp>
      <p:sp>
        <p:nvSpPr>
          <p:cNvPr id="177" name="object 177"/>
          <p:cNvSpPr/>
          <p:nvPr/>
        </p:nvSpPr>
        <p:spPr>
          <a:xfrm>
            <a:off x="7534275" y="1638322"/>
            <a:ext cx="123825" cy="114300"/>
          </a:xfrm>
          <a:custGeom>
            <a:avLst/>
            <a:gdLst/>
            <a:ahLst/>
            <a:cxnLst/>
            <a:rect l="l" t="t" r="r" b="b"/>
            <a:pathLst>
              <a:path w="123825" h="114300">
                <a:moveTo>
                  <a:pt x="123799" y="0"/>
                </a:moveTo>
                <a:lnTo>
                  <a:pt x="0" y="0"/>
                </a:lnTo>
                <a:lnTo>
                  <a:pt x="0" y="114277"/>
                </a:lnTo>
                <a:lnTo>
                  <a:pt x="123799" y="114277"/>
                </a:lnTo>
                <a:lnTo>
                  <a:pt x="123799" y="0"/>
                </a:lnTo>
                <a:close/>
              </a:path>
            </a:pathLst>
          </a:custGeom>
          <a:solidFill>
            <a:srgbClr val="0A86A0"/>
          </a:solidFill>
        </p:spPr>
        <p:txBody>
          <a:bodyPr wrap="square" lIns="0" tIns="0" rIns="0" bIns="0" rtlCol="0"/>
          <a:lstStyle/>
          <a:p>
            <a:endParaRPr/>
          </a:p>
        </p:txBody>
      </p:sp>
      <p:sp>
        <p:nvSpPr>
          <p:cNvPr id="178" name="object 178"/>
          <p:cNvSpPr/>
          <p:nvPr/>
        </p:nvSpPr>
        <p:spPr>
          <a:xfrm>
            <a:off x="7534275" y="1343071"/>
            <a:ext cx="123825" cy="114300"/>
          </a:xfrm>
          <a:custGeom>
            <a:avLst/>
            <a:gdLst/>
            <a:ahLst/>
            <a:cxnLst/>
            <a:rect l="l" t="t" r="r" b="b"/>
            <a:pathLst>
              <a:path w="123825" h="114300">
                <a:moveTo>
                  <a:pt x="123799" y="0"/>
                </a:moveTo>
                <a:lnTo>
                  <a:pt x="0" y="0"/>
                </a:lnTo>
                <a:lnTo>
                  <a:pt x="0" y="114253"/>
                </a:lnTo>
                <a:lnTo>
                  <a:pt x="123799" y="114253"/>
                </a:lnTo>
                <a:lnTo>
                  <a:pt x="123799" y="0"/>
                </a:lnTo>
                <a:close/>
              </a:path>
            </a:pathLst>
          </a:custGeom>
          <a:solidFill>
            <a:srgbClr val="0A86A0"/>
          </a:solidFill>
        </p:spPr>
        <p:txBody>
          <a:bodyPr wrap="square" lIns="0" tIns="0" rIns="0" bIns="0" rtlCol="0"/>
          <a:lstStyle/>
          <a:p>
            <a:endParaRPr/>
          </a:p>
        </p:txBody>
      </p:sp>
      <p:sp>
        <p:nvSpPr>
          <p:cNvPr id="179" name="object 179"/>
          <p:cNvSpPr/>
          <p:nvPr/>
        </p:nvSpPr>
        <p:spPr>
          <a:xfrm>
            <a:off x="7391400" y="50006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80" name="object 180"/>
          <p:cNvSpPr/>
          <p:nvPr/>
        </p:nvSpPr>
        <p:spPr>
          <a:xfrm>
            <a:off x="7391400" y="39719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181" name="object 181"/>
          <p:cNvSpPr/>
          <p:nvPr/>
        </p:nvSpPr>
        <p:spPr>
          <a:xfrm>
            <a:off x="7391400" y="3095650"/>
            <a:ext cx="114300" cy="123825"/>
          </a:xfrm>
          <a:custGeom>
            <a:avLst/>
            <a:gdLst/>
            <a:ahLst/>
            <a:cxnLst/>
            <a:rect l="l" t="t" r="r" b="b"/>
            <a:pathLst>
              <a:path w="114300" h="123825">
                <a:moveTo>
                  <a:pt x="114277" y="0"/>
                </a:moveTo>
                <a:lnTo>
                  <a:pt x="0" y="0"/>
                </a:lnTo>
                <a:lnTo>
                  <a:pt x="0" y="123799"/>
                </a:lnTo>
                <a:lnTo>
                  <a:pt x="114277" y="123799"/>
                </a:lnTo>
                <a:lnTo>
                  <a:pt x="114277" y="0"/>
                </a:lnTo>
                <a:close/>
              </a:path>
            </a:pathLst>
          </a:custGeom>
          <a:solidFill>
            <a:srgbClr val="0A86A0"/>
          </a:solidFill>
        </p:spPr>
        <p:txBody>
          <a:bodyPr wrap="square" lIns="0" tIns="0" rIns="0" bIns="0" rtlCol="0"/>
          <a:lstStyle/>
          <a:p>
            <a:endParaRPr/>
          </a:p>
        </p:txBody>
      </p:sp>
      <p:sp>
        <p:nvSpPr>
          <p:cNvPr id="182" name="object 182"/>
          <p:cNvSpPr/>
          <p:nvPr/>
        </p:nvSpPr>
        <p:spPr>
          <a:xfrm>
            <a:off x="7391400"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83" name="object 183"/>
          <p:cNvSpPr/>
          <p:nvPr/>
        </p:nvSpPr>
        <p:spPr>
          <a:xfrm>
            <a:off x="7391400" y="4667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84" name="object 184"/>
          <p:cNvSpPr/>
          <p:nvPr/>
        </p:nvSpPr>
        <p:spPr>
          <a:xfrm>
            <a:off x="7248525" y="500064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85" name="object 185"/>
          <p:cNvSpPr/>
          <p:nvPr/>
        </p:nvSpPr>
        <p:spPr>
          <a:xfrm>
            <a:off x="7248525" y="4562499"/>
            <a:ext cx="114300" cy="114300"/>
          </a:xfrm>
          <a:custGeom>
            <a:avLst/>
            <a:gdLst/>
            <a:ahLst/>
            <a:cxnLst/>
            <a:rect l="l" t="t" r="r" b="b"/>
            <a:pathLst>
              <a:path w="114300" h="114300">
                <a:moveTo>
                  <a:pt x="114277" y="0"/>
                </a:moveTo>
                <a:lnTo>
                  <a:pt x="0" y="0"/>
                </a:lnTo>
                <a:lnTo>
                  <a:pt x="0" y="114275"/>
                </a:lnTo>
                <a:lnTo>
                  <a:pt x="114277" y="114275"/>
                </a:lnTo>
                <a:lnTo>
                  <a:pt x="114277" y="0"/>
                </a:lnTo>
                <a:close/>
              </a:path>
            </a:pathLst>
          </a:custGeom>
          <a:solidFill>
            <a:srgbClr val="0A86A0"/>
          </a:solidFill>
        </p:spPr>
        <p:txBody>
          <a:bodyPr wrap="square" lIns="0" tIns="0" rIns="0" bIns="0" rtlCol="0"/>
          <a:lstStyle/>
          <a:p>
            <a:endParaRPr/>
          </a:p>
        </p:txBody>
      </p:sp>
      <p:sp>
        <p:nvSpPr>
          <p:cNvPr id="186" name="object 186"/>
          <p:cNvSpPr/>
          <p:nvPr/>
        </p:nvSpPr>
        <p:spPr>
          <a:xfrm>
            <a:off x="7248525" y="29527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87" name="object 187"/>
          <p:cNvSpPr/>
          <p:nvPr/>
        </p:nvSpPr>
        <p:spPr>
          <a:xfrm>
            <a:off x="7248525" y="207647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88" name="object 188"/>
          <p:cNvSpPr/>
          <p:nvPr/>
        </p:nvSpPr>
        <p:spPr>
          <a:xfrm>
            <a:off x="7248525" y="1638322"/>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89" name="object 189"/>
          <p:cNvSpPr/>
          <p:nvPr/>
        </p:nvSpPr>
        <p:spPr>
          <a:xfrm>
            <a:off x="7096125" y="1047775"/>
            <a:ext cx="123825" cy="123825"/>
          </a:xfrm>
          <a:custGeom>
            <a:avLst/>
            <a:gdLst/>
            <a:ahLst/>
            <a:cxnLst/>
            <a:rect l="l" t="t" r="r" b="b"/>
            <a:pathLst>
              <a:path w="123825" h="123825">
                <a:moveTo>
                  <a:pt x="123799" y="0"/>
                </a:moveTo>
                <a:lnTo>
                  <a:pt x="0" y="0"/>
                </a:lnTo>
                <a:lnTo>
                  <a:pt x="0" y="123799"/>
                </a:lnTo>
                <a:lnTo>
                  <a:pt x="123799" y="123799"/>
                </a:lnTo>
                <a:lnTo>
                  <a:pt x="123799" y="0"/>
                </a:lnTo>
                <a:close/>
              </a:path>
            </a:pathLst>
          </a:custGeom>
          <a:solidFill>
            <a:srgbClr val="0A86A0"/>
          </a:solidFill>
        </p:spPr>
        <p:txBody>
          <a:bodyPr wrap="square" lIns="0" tIns="0" rIns="0" bIns="0" rtlCol="0"/>
          <a:lstStyle/>
          <a:p>
            <a:endParaRPr/>
          </a:p>
        </p:txBody>
      </p:sp>
      <p:sp>
        <p:nvSpPr>
          <p:cNvPr id="190" name="object 190"/>
          <p:cNvSpPr/>
          <p:nvPr/>
        </p:nvSpPr>
        <p:spPr>
          <a:xfrm>
            <a:off x="6953250" y="3829050"/>
            <a:ext cx="114300" cy="114300"/>
          </a:xfrm>
          <a:custGeom>
            <a:avLst/>
            <a:gdLst/>
            <a:ahLst/>
            <a:cxnLst/>
            <a:rect l="l" t="t" r="r" b="b"/>
            <a:pathLst>
              <a:path w="114300" h="114300">
                <a:moveTo>
                  <a:pt x="114253" y="0"/>
                </a:moveTo>
                <a:lnTo>
                  <a:pt x="0" y="0"/>
                </a:lnTo>
                <a:lnTo>
                  <a:pt x="0" y="114300"/>
                </a:lnTo>
                <a:lnTo>
                  <a:pt x="114253" y="114300"/>
                </a:lnTo>
                <a:lnTo>
                  <a:pt x="114253" y="0"/>
                </a:lnTo>
                <a:close/>
              </a:path>
            </a:pathLst>
          </a:custGeom>
          <a:solidFill>
            <a:srgbClr val="0A86A0"/>
          </a:solidFill>
        </p:spPr>
        <p:txBody>
          <a:bodyPr wrap="square" lIns="0" tIns="0" rIns="0" bIns="0" rtlCol="0"/>
          <a:lstStyle/>
          <a:p>
            <a:endParaRPr/>
          </a:p>
        </p:txBody>
      </p:sp>
      <p:sp>
        <p:nvSpPr>
          <p:cNvPr id="191" name="object 191"/>
          <p:cNvSpPr/>
          <p:nvPr/>
        </p:nvSpPr>
        <p:spPr>
          <a:xfrm>
            <a:off x="6953250" y="2657525"/>
            <a:ext cx="114300" cy="123825"/>
          </a:xfrm>
          <a:custGeom>
            <a:avLst/>
            <a:gdLst/>
            <a:ahLst/>
            <a:cxnLst/>
            <a:rect l="l" t="t" r="r" b="b"/>
            <a:pathLst>
              <a:path w="114300" h="123825">
                <a:moveTo>
                  <a:pt x="114253" y="0"/>
                </a:moveTo>
                <a:lnTo>
                  <a:pt x="0" y="0"/>
                </a:lnTo>
                <a:lnTo>
                  <a:pt x="0" y="123774"/>
                </a:lnTo>
                <a:lnTo>
                  <a:pt x="114253" y="123774"/>
                </a:lnTo>
                <a:lnTo>
                  <a:pt x="114253" y="0"/>
                </a:lnTo>
                <a:close/>
              </a:path>
            </a:pathLst>
          </a:custGeom>
          <a:solidFill>
            <a:srgbClr val="0A86A0"/>
          </a:solidFill>
        </p:spPr>
        <p:txBody>
          <a:bodyPr wrap="square" lIns="0" tIns="0" rIns="0" bIns="0" rtlCol="0"/>
          <a:lstStyle/>
          <a:p>
            <a:endParaRPr/>
          </a:p>
        </p:txBody>
      </p:sp>
      <p:sp>
        <p:nvSpPr>
          <p:cNvPr id="192" name="object 192"/>
          <p:cNvSpPr/>
          <p:nvPr/>
        </p:nvSpPr>
        <p:spPr>
          <a:xfrm>
            <a:off x="6810375" y="323896"/>
            <a:ext cx="114300" cy="114300"/>
          </a:xfrm>
          <a:custGeom>
            <a:avLst/>
            <a:gdLst/>
            <a:ahLst/>
            <a:cxnLst/>
            <a:rect l="l" t="t" r="r" b="b"/>
            <a:pathLst>
              <a:path w="114300" h="114300">
                <a:moveTo>
                  <a:pt x="114300" y="0"/>
                </a:moveTo>
                <a:lnTo>
                  <a:pt x="0" y="0"/>
                </a:lnTo>
                <a:lnTo>
                  <a:pt x="0" y="114253"/>
                </a:lnTo>
                <a:lnTo>
                  <a:pt x="114300" y="114253"/>
                </a:lnTo>
                <a:lnTo>
                  <a:pt x="114300" y="0"/>
                </a:lnTo>
                <a:close/>
              </a:path>
            </a:pathLst>
          </a:custGeom>
          <a:solidFill>
            <a:srgbClr val="0A86A0"/>
          </a:solidFill>
        </p:spPr>
        <p:txBody>
          <a:bodyPr wrap="square" lIns="0" tIns="0" rIns="0" bIns="0" rtlCol="0"/>
          <a:lstStyle/>
          <a:p>
            <a:endParaRPr/>
          </a:p>
        </p:txBody>
      </p:sp>
      <p:sp>
        <p:nvSpPr>
          <p:cNvPr id="193" name="object 193"/>
          <p:cNvSpPr/>
          <p:nvPr/>
        </p:nvSpPr>
        <p:spPr>
          <a:xfrm>
            <a:off x="6515100" y="2809897"/>
            <a:ext cx="114300" cy="114300"/>
          </a:xfrm>
          <a:custGeom>
            <a:avLst/>
            <a:gdLst/>
            <a:ahLst/>
            <a:cxnLst/>
            <a:rect l="l" t="t" r="r" b="b"/>
            <a:pathLst>
              <a:path w="114300" h="114300">
                <a:moveTo>
                  <a:pt x="114277" y="0"/>
                </a:moveTo>
                <a:lnTo>
                  <a:pt x="0" y="0"/>
                </a:lnTo>
                <a:lnTo>
                  <a:pt x="0" y="114277"/>
                </a:lnTo>
                <a:lnTo>
                  <a:pt x="114277" y="114277"/>
                </a:lnTo>
                <a:lnTo>
                  <a:pt x="114277" y="0"/>
                </a:lnTo>
                <a:close/>
              </a:path>
            </a:pathLst>
          </a:custGeom>
          <a:solidFill>
            <a:srgbClr val="0A86A0"/>
          </a:solidFill>
        </p:spPr>
        <p:txBody>
          <a:bodyPr wrap="square" lIns="0" tIns="0" rIns="0" bIns="0" rtlCol="0"/>
          <a:lstStyle/>
          <a:p>
            <a:endParaRPr/>
          </a:p>
        </p:txBody>
      </p:sp>
      <p:sp>
        <p:nvSpPr>
          <p:cNvPr id="194" name="object 194"/>
          <p:cNvSpPr/>
          <p:nvPr/>
        </p:nvSpPr>
        <p:spPr>
          <a:xfrm>
            <a:off x="6362700" y="466749"/>
            <a:ext cx="123825" cy="114300"/>
          </a:xfrm>
          <a:custGeom>
            <a:avLst/>
            <a:gdLst/>
            <a:ahLst/>
            <a:cxnLst/>
            <a:rect l="l" t="t" r="r" b="b"/>
            <a:pathLst>
              <a:path w="123825" h="114300">
                <a:moveTo>
                  <a:pt x="123799" y="0"/>
                </a:moveTo>
                <a:lnTo>
                  <a:pt x="0" y="0"/>
                </a:lnTo>
                <a:lnTo>
                  <a:pt x="0" y="114275"/>
                </a:lnTo>
                <a:lnTo>
                  <a:pt x="123799" y="114275"/>
                </a:lnTo>
                <a:lnTo>
                  <a:pt x="123799" y="0"/>
                </a:lnTo>
                <a:close/>
              </a:path>
            </a:pathLst>
          </a:custGeom>
          <a:solidFill>
            <a:srgbClr val="0A86A0"/>
          </a:solidFill>
        </p:spPr>
        <p:txBody>
          <a:bodyPr wrap="square" lIns="0" tIns="0" rIns="0" bIns="0" rtlCol="0"/>
          <a:lstStyle/>
          <a:p>
            <a:endParaRPr/>
          </a:p>
        </p:txBody>
      </p:sp>
      <p:sp>
        <p:nvSpPr>
          <p:cNvPr id="195" name="object 195"/>
          <p:cNvSpPr txBox="1">
            <a:spLocks noGrp="1"/>
          </p:cNvSpPr>
          <p:nvPr>
            <p:ph type="title"/>
          </p:nvPr>
        </p:nvSpPr>
        <p:spPr>
          <a:xfrm>
            <a:off x="907414" y="709231"/>
            <a:ext cx="5243830" cy="1113155"/>
          </a:xfrm>
          <a:prstGeom prst="rect">
            <a:avLst/>
          </a:prstGeom>
        </p:spPr>
        <p:txBody>
          <a:bodyPr vert="horz" wrap="square" lIns="0" tIns="67945" rIns="0" bIns="0" rtlCol="0">
            <a:spAutoFit/>
          </a:bodyPr>
          <a:lstStyle/>
          <a:p>
            <a:pPr marL="12700">
              <a:lnSpc>
                <a:spcPct val="100000"/>
              </a:lnSpc>
              <a:spcBef>
                <a:spcPts val="535"/>
              </a:spcBef>
            </a:pPr>
            <a:r>
              <a:rPr sz="3200" spc="20" dirty="0"/>
              <a:t>SPEECH</a:t>
            </a:r>
            <a:endParaRPr sz="3200"/>
          </a:p>
          <a:p>
            <a:pPr marL="12700">
              <a:lnSpc>
                <a:spcPct val="100000"/>
              </a:lnSpc>
              <a:spcBef>
                <a:spcPts val="440"/>
              </a:spcBef>
              <a:tabLst>
                <a:tab pos="2230120" algn="l"/>
              </a:tabLst>
            </a:pPr>
            <a:r>
              <a:rPr sz="3200" spc="20" dirty="0"/>
              <a:t>EMOTION	</a:t>
            </a:r>
            <a:r>
              <a:rPr sz="3200" spc="10" dirty="0"/>
              <a:t>RECOGNITION</a:t>
            </a:r>
            <a:endParaRPr sz="3200"/>
          </a:p>
        </p:txBody>
      </p:sp>
      <p:sp>
        <p:nvSpPr>
          <p:cNvPr id="196" name="object 196"/>
          <p:cNvSpPr txBox="1"/>
          <p:nvPr/>
        </p:nvSpPr>
        <p:spPr>
          <a:xfrm>
            <a:off x="4200240" y="2850882"/>
            <a:ext cx="3311953" cy="970137"/>
          </a:xfrm>
          <a:prstGeom prst="rect">
            <a:avLst/>
          </a:prstGeom>
        </p:spPr>
        <p:txBody>
          <a:bodyPr vert="horz" wrap="square" lIns="0" tIns="15875" rIns="0" bIns="0" rtlCol="0">
            <a:spAutoFit/>
          </a:bodyPr>
          <a:lstStyle/>
          <a:p>
            <a:pPr marL="12700">
              <a:lnSpc>
                <a:spcPct val="100000"/>
              </a:lnSpc>
              <a:spcBef>
                <a:spcPts val="20"/>
              </a:spcBef>
            </a:pPr>
            <a:r>
              <a:rPr lang="en-IN" sz="1550" spc="-35" dirty="0">
                <a:solidFill>
                  <a:srgbClr val="FFFFFF"/>
                </a:solidFill>
                <a:latin typeface="Times New Roman" panose="02020603050405020304"/>
                <a:cs typeface="Times New Roman" panose="02020603050405020304"/>
              </a:rPr>
              <a:t>ANUGAM SAI KIRAN</a:t>
            </a:r>
            <a:r>
              <a:rPr sz="1550" spc="170" dirty="0">
                <a:solidFill>
                  <a:srgbClr val="FFFFFF"/>
                </a:solidFill>
                <a:latin typeface="Times New Roman" panose="02020603050405020304"/>
                <a:cs typeface="Times New Roman" panose="02020603050405020304"/>
              </a:rPr>
              <a:t> </a:t>
            </a:r>
            <a:r>
              <a:rPr lang="en-IN" sz="1550" spc="-30" dirty="0">
                <a:solidFill>
                  <a:srgbClr val="FFFFFF"/>
                </a:solidFill>
                <a:latin typeface="Times New Roman" panose="02020603050405020304"/>
                <a:cs typeface="Times New Roman" panose="02020603050405020304"/>
              </a:rPr>
              <a:t>GADDAM HULDAH GRACE</a:t>
            </a:r>
          </a:p>
          <a:p>
            <a:pPr marL="12700">
              <a:lnSpc>
                <a:spcPct val="100000"/>
              </a:lnSpc>
              <a:spcBef>
                <a:spcPts val="20"/>
              </a:spcBef>
            </a:pPr>
            <a:r>
              <a:rPr lang="en-IN" sz="1550" spc="-30" dirty="0">
                <a:solidFill>
                  <a:srgbClr val="FFFFFF"/>
                </a:solidFill>
                <a:latin typeface="Times New Roman" panose="02020603050405020304"/>
                <a:cs typeface="Times New Roman" panose="02020603050405020304"/>
              </a:rPr>
              <a:t>ALUGUVELLI ANIRUDH REDDY</a:t>
            </a:r>
          </a:p>
          <a:p>
            <a:pPr marL="12700">
              <a:lnSpc>
                <a:spcPct val="100000"/>
              </a:lnSpc>
              <a:spcBef>
                <a:spcPts val="20"/>
              </a:spcBef>
            </a:pPr>
            <a:r>
              <a:rPr lang="en-IN" sz="1550" spc="-30" dirty="0">
                <a:solidFill>
                  <a:srgbClr val="FFFFFF"/>
                </a:solidFill>
                <a:latin typeface="Times New Roman" panose="02020603050405020304"/>
                <a:cs typeface="Times New Roman" panose="02020603050405020304"/>
              </a:rPr>
              <a:t>NISHANTH KIRAN</a:t>
            </a:r>
            <a:endParaRPr sz="1550" dirty="0">
              <a:latin typeface="Times New Roman" panose="02020603050405020304"/>
              <a:cs typeface="Times New Roman" panose="02020603050405020304"/>
            </a:endParaRPr>
          </a:p>
        </p:txBody>
      </p:sp>
      <p:sp>
        <p:nvSpPr>
          <p:cNvPr id="197" name="object 197"/>
          <p:cNvSpPr txBox="1"/>
          <p:nvPr/>
        </p:nvSpPr>
        <p:spPr>
          <a:xfrm>
            <a:off x="2887838" y="2609890"/>
            <a:ext cx="1290320" cy="1247136"/>
          </a:xfrm>
          <a:prstGeom prst="rect">
            <a:avLst/>
          </a:prstGeom>
        </p:spPr>
        <p:txBody>
          <a:bodyPr vert="horz" wrap="square" lIns="0" tIns="15875" rIns="0" bIns="0" rtlCol="0">
            <a:spAutoFit/>
          </a:bodyPr>
          <a:lstStyle/>
          <a:p>
            <a:pPr marL="12700">
              <a:lnSpc>
                <a:spcPct val="100000"/>
              </a:lnSpc>
              <a:spcBef>
                <a:spcPts val="125"/>
              </a:spcBef>
            </a:pPr>
            <a:r>
              <a:rPr sz="1550" b="1" spc="15" dirty="0">
                <a:solidFill>
                  <a:srgbClr val="FFFFFF"/>
                </a:solidFill>
                <a:latin typeface="Times New Roman" panose="02020603050405020304"/>
                <a:cs typeface="Times New Roman" panose="02020603050405020304"/>
              </a:rPr>
              <a:t>Presented</a:t>
            </a:r>
            <a:r>
              <a:rPr sz="1550" b="1" spc="-25" dirty="0">
                <a:solidFill>
                  <a:srgbClr val="FFFFFF"/>
                </a:solidFill>
                <a:latin typeface="Times New Roman" panose="02020603050405020304"/>
                <a:cs typeface="Times New Roman" panose="02020603050405020304"/>
              </a:rPr>
              <a:t> </a:t>
            </a:r>
            <a:r>
              <a:rPr sz="1550" b="1" spc="50" dirty="0">
                <a:solidFill>
                  <a:srgbClr val="FFFFFF"/>
                </a:solidFill>
                <a:latin typeface="Times New Roman" panose="02020603050405020304"/>
                <a:cs typeface="Times New Roman" panose="02020603050405020304"/>
              </a:rPr>
              <a:t>By</a:t>
            </a:r>
            <a:r>
              <a:rPr sz="1550" b="1" spc="-10" dirty="0">
                <a:solidFill>
                  <a:srgbClr val="FFFFFF"/>
                </a:solidFill>
                <a:latin typeface="Times New Roman" panose="02020603050405020304"/>
                <a:cs typeface="Times New Roman" panose="02020603050405020304"/>
              </a:rPr>
              <a:t> </a:t>
            </a:r>
            <a:r>
              <a:rPr sz="1550" b="1" spc="5" dirty="0">
                <a:solidFill>
                  <a:srgbClr val="FFFFFF"/>
                </a:solidFill>
                <a:latin typeface="Times New Roman" panose="02020603050405020304"/>
                <a:cs typeface="Times New Roman" panose="02020603050405020304"/>
              </a:rPr>
              <a:t>:</a:t>
            </a:r>
            <a:endParaRPr sz="1550" dirty="0">
              <a:latin typeface="Times New Roman" panose="02020603050405020304"/>
              <a:cs typeface="Times New Roman" panose="02020603050405020304"/>
            </a:endParaRPr>
          </a:p>
          <a:p>
            <a:pPr marL="12700">
              <a:lnSpc>
                <a:spcPct val="100000"/>
              </a:lnSpc>
              <a:spcBef>
                <a:spcPts val="95"/>
              </a:spcBef>
            </a:pPr>
            <a:r>
              <a:rPr sz="1550" spc="25" dirty="0">
                <a:solidFill>
                  <a:srgbClr val="FFFFFF"/>
                </a:solidFill>
                <a:latin typeface="Times New Roman" panose="02020603050405020304"/>
                <a:cs typeface="Times New Roman" panose="02020603050405020304"/>
              </a:rPr>
              <a:t>19K41A05</a:t>
            </a:r>
            <a:r>
              <a:rPr lang="en-IN" sz="1550" spc="25" dirty="0">
                <a:solidFill>
                  <a:srgbClr val="FFFFFF"/>
                </a:solidFill>
                <a:latin typeface="Times New Roman" panose="02020603050405020304"/>
                <a:cs typeface="Times New Roman" panose="02020603050405020304"/>
              </a:rPr>
              <a:t>92</a:t>
            </a:r>
            <a:endParaRPr sz="1550" dirty="0">
              <a:latin typeface="Times New Roman" panose="02020603050405020304"/>
              <a:cs typeface="Times New Roman" panose="02020603050405020304"/>
            </a:endParaRPr>
          </a:p>
          <a:p>
            <a:pPr marL="12700">
              <a:lnSpc>
                <a:spcPct val="100000"/>
              </a:lnSpc>
              <a:spcBef>
                <a:spcPts val="20"/>
              </a:spcBef>
            </a:pPr>
            <a:r>
              <a:rPr sz="1550" spc="25" dirty="0">
                <a:solidFill>
                  <a:srgbClr val="FFFFFF"/>
                </a:solidFill>
                <a:latin typeface="Times New Roman" panose="02020603050405020304"/>
                <a:cs typeface="Times New Roman" panose="02020603050405020304"/>
              </a:rPr>
              <a:t>19K41A05</a:t>
            </a:r>
            <a:r>
              <a:rPr lang="en-IN" sz="1550" spc="25" dirty="0">
                <a:solidFill>
                  <a:srgbClr val="FFFFFF"/>
                </a:solidFill>
                <a:latin typeface="Times New Roman" panose="02020603050405020304"/>
                <a:cs typeface="Times New Roman" panose="02020603050405020304"/>
              </a:rPr>
              <a:t>07</a:t>
            </a:r>
            <a:endParaRPr sz="1550" dirty="0">
              <a:latin typeface="Times New Roman" panose="02020603050405020304"/>
              <a:cs typeface="Times New Roman" panose="02020603050405020304"/>
            </a:endParaRPr>
          </a:p>
          <a:p>
            <a:pPr marL="12700">
              <a:lnSpc>
                <a:spcPct val="100000"/>
              </a:lnSpc>
              <a:spcBef>
                <a:spcPts val="90"/>
              </a:spcBef>
            </a:pPr>
            <a:r>
              <a:rPr sz="1550" spc="20" dirty="0">
                <a:solidFill>
                  <a:srgbClr val="FFFFFF"/>
                </a:solidFill>
                <a:latin typeface="Times New Roman" panose="02020603050405020304"/>
                <a:cs typeface="Times New Roman" panose="02020603050405020304"/>
              </a:rPr>
              <a:t>19K41A0</a:t>
            </a:r>
            <a:r>
              <a:rPr lang="en-IN" sz="1550" spc="20" dirty="0">
                <a:solidFill>
                  <a:srgbClr val="FFFFFF"/>
                </a:solidFill>
                <a:latin typeface="Times New Roman" panose="02020603050405020304"/>
                <a:cs typeface="Times New Roman" panose="02020603050405020304"/>
              </a:rPr>
              <a:t>531</a:t>
            </a:r>
          </a:p>
          <a:p>
            <a:pPr marL="12700">
              <a:lnSpc>
                <a:spcPct val="100000"/>
              </a:lnSpc>
              <a:spcBef>
                <a:spcPts val="90"/>
              </a:spcBef>
            </a:pPr>
            <a:r>
              <a:rPr lang="en-IN" sz="1550" spc="20" dirty="0">
                <a:solidFill>
                  <a:srgbClr val="FFFFFF"/>
                </a:solidFill>
                <a:latin typeface="Times New Roman" panose="02020603050405020304"/>
                <a:cs typeface="Times New Roman" panose="02020603050405020304"/>
              </a:rPr>
              <a:t>18K41A0532</a:t>
            </a:r>
            <a:endParaRPr sz="1550" dirty="0">
              <a:latin typeface="Times New Roman" panose="02020603050405020304"/>
              <a:cs typeface="Times New Roman" panose="02020603050405020304"/>
            </a:endParaRPr>
          </a:p>
        </p:txBody>
      </p:sp>
      <p:sp>
        <p:nvSpPr>
          <p:cNvPr id="199" name="TextBox 198"/>
          <p:cNvSpPr txBox="1"/>
          <p:nvPr/>
        </p:nvSpPr>
        <p:spPr>
          <a:xfrm>
            <a:off x="2239047" y="3946265"/>
            <a:ext cx="430752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GUIDED BY :  </a:t>
            </a:r>
            <a:r>
              <a:rPr lang="en-IN" dirty="0">
                <a:solidFill>
                  <a:schemeClr val="bg1"/>
                </a:solidFill>
                <a:latin typeface="Times New Roman" panose="02020603050405020304" pitchFamily="18" charset="0"/>
                <a:cs typeface="Times New Roman" panose="02020603050405020304" pitchFamily="18" charset="0"/>
              </a:rPr>
              <a:t>DR. SAMPATH KUMAR </a:t>
            </a:r>
          </a:p>
        </p:txBody>
      </p:sp>
      <p:sp>
        <p:nvSpPr>
          <p:cNvPr id="200" name="TextBox 199"/>
          <p:cNvSpPr txBox="1"/>
          <p:nvPr/>
        </p:nvSpPr>
        <p:spPr>
          <a:xfrm>
            <a:off x="3814763" y="4255614"/>
            <a:ext cx="30480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10</a:t>
            </a:fld>
            <a:endParaRPr sz="1200">
              <a:latin typeface="Tahoma" panose="020B0604030504040204"/>
              <a:cs typeface="Tahoma" panose="020B0604030504040204"/>
            </a:endParaRPr>
          </a:p>
        </p:txBody>
      </p:sp>
      <p:sp>
        <p:nvSpPr>
          <p:cNvPr id="3" name="object 3"/>
          <p:cNvSpPr txBox="1">
            <a:spLocks noGrp="1"/>
          </p:cNvSpPr>
          <p:nvPr>
            <p:ph type="title"/>
          </p:nvPr>
        </p:nvSpPr>
        <p:spPr>
          <a:xfrm>
            <a:off x="609600" y="438150"/>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USE CASE DIAGRAM </a:t>
            </a:r>
            <a:endParaRPr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128713"/>
            <a:ext cx="4174754" cy="35004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11</a:t>
            </a:fld>
            <a:endParaRPr sz="1200">
              <a:latin typeface="Tahoma" panose="020B0604030504040204"/>
              <a:cs typeface="Tahoma" panose="020B0604030504040204"/>
            </a:endParaRPr>
          </a:p>
        </p:txBody>
      </p:sp>
      <p:sp>
        <p:nvSpPr>
          <p:cNvPr id="3" name="object 3"/>
          <p:cNvSpPr txBox="1">
            <a:spLocks noGrp="1"/>
          </p:cNvSpPr>
          <p:nvPr>
            <p:ph type="title"/>
          </p:nvPr>
        </p:nvSpPr>
        <p:spPr>
          <a:xfrm>
            <a:off x="763269" y="498157"/>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FLOWCHART </a:t>
            </a:r>
            <a:endParaRPr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52" y="1200150"/>
            <a:ext cx="3348038" cy="3270357"/>
          </a:xfrm>
          <a:prstGeom prst="rect">
            <a:avLst/>
          </a:prstGeom>
        </p:spPr>
      </p:pic>
      <p:sp>
        <p:nvSpPr>
          <p:cNvPr id="7" name="TextBox 6"/>
          <p:cNvSpPr txBox="1"/>
          <p:nvPr/>
        </p:nvSpPr>
        <p:spPr>
          <a:xfrm>
            <a:off x="5695790" y="1428750"/>
            <a:ext cx="1924210" cy="338554"/>
          </a:xfrm>
          <a:prstGeom prst="rect">
            <a:avLst/>
          </a:prstGeom>
          <a:noFill/>
        </p:spPr>
        <p:txBody>
          <a:bodyPr wrap="square" rtlCol="0">
            <a:spAutoFit/>
          </a:bodyPr>
          <a:lstStyle/>
          <a:p>
            <a:r>
              <a:rPr lang="en-IN" sz="1600" u="sng" dirty="0"/>
              <a:t>PRE-PROCESSING:</a:t>
            </a:r>
          </a:p>
        </p:txBody>
      </p:sp>
      <p:sp>
        <p:nvSpPr>
          <p:cNvPr id="8" name="TextBox 7"/>
          <p:cNvSpPr txBox="1"/>
          <p:nvPr/>
        </p:nvSpPr>
        <p:spPr>
          <a:xfrm>
            <a:off x="5695790" y="1767304"/>
            <a:ext cx="2000410" cy="954107"/>
          </a:xfrm>
          <a:prstGeom prst="rect">
            <a:avLst/>
          </a:prstGeom>
          <a:noFill/>
        </p:spPr>
        <p:txBody>
          <a:bodyPr wrap="square" rtlCol="0">
            <a:spAutoFit/>
          </a:bodyPr>
          <a:lstStyle/>
          <a:p>
            <a:r>
              <a:rPr lang="en-IN" sz="1400" dirty="0"/>
              <a:t>NOISE REMOVAL</a:t>
            </a:r>
          </a:p>
          <a:p>
            <a:pPr marL="285750" indent="-285750">
              <a:buFont typeface="Arial" panose="020B0604020202020204" pitchFamily="34" charset="0"/>
              <a:buChar char="•"/>
            </a:pPr>
            <a:r>
              <a:rPr lang="en-IN" sz="1400" dirty="0"/>
              <a:t>SILENCE REMOVAL</a:t>
            </a:r>
          </a:p>
          <a:p>
            <a:pPr marL="285750" indent="-285750">
              <a:buFont typeface="Arial" panose="020B0604020202020204" pitchFamily="34" charset="0"/>
              <a:buChar char="•"/>
            </a:pPr>
            <a:r>
              <a:rPr lang="en-IN" sz="1400" dirty="0"/>
              <a:t>NORMALIZATION</a:t>
            </a:r>
          </a:p>
          <a:p>
            <a:pPr marL="285750" indent="-285750">
              <a:buFont typeface="Arial" panose="020B0604020202020204" pitchFamily="34" charset="0"/>
              <a:buChar char="•"/>
            </a:pPr>
            <a:r>
              <a:rPr lang="en-IN" sz="1400" dirty="0"/>
              <a:t>WINDOWING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5" y="-28563"/>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A86A0"/>
          </a:solidFill>
        </p:spPr>
        <p:txBody>
          <a:bodyPr wrap="square" lIns="0" tIns="0" rIns="0" bIns="0" rtlCol="0"/>
          <a:lstStyle/>
          <a:p>
            <a:endParaRPr/>
          </a:p>
        </p:txBody>
      </p:sp>
      <p:sp>
        <p:nvSpPr>
          <p:cNvPr id="3" name="object 3"/>
          <p:cNvSpPr txBox="1"/>
          <p:nvPr/>
        </p:nvSpPr>
        <p:spPr>
          <a:xfrm>
            <a:off x="787717" y="455549"/>
            <a:ext cx="500380" cy="1858010"/>
          </a:xfrm>
          <a:prstGeom prst="rect">
            <a:avLst/>
          </a:prstGeom>
        </p:spPr>
        <p:txBody>
          <a:bodyPr vert="horz" wrap="square" lIns="0" tIns="15240" rIns="0" bIns="0" rtlCol="0">
            <a:spAutoFit/>
          </a:bodyPr>
          <a:lstStyle/>
          <a:p>
            <a:pPr marL="12700">
              <a:lnSpc>
                <a:spcPct val="100000"/>
              </a:lnSpc>
              <a:spcBef>
                <a:spcPts val="120"/>
              </a:spcBef>
            </a:pPr>
            <a:r>
              <a:rPr lang="en-IN" sz="12000" spc="-1770" dirty="0">
                <a:solidFill>
                  <a:srgbClr val="D2EBD4"/>
                </a:solidFill>
                <a:latin typeface="Verdana" panose="020B0604030504040204"/>
                <a:cs typeface="Verdana" panose="020B0604030504040204"/>
              </a:rPr>
              <a:t>“</a:t>
            </a:r>
            <a:endParaRPr sz="12000" dirty="0">
              <a:latin typeface="Verdana" panose="020B0604030504040204"/>
              <a:cs typeface="Verdana" panose="020B0604030504040204"/>
            </a:endParaRPr>
          </a:p>
        </p:txBody>
      </p:sp>
      <p:grpSp>
        <p:nvGrpSpPr>
          <p:cNvPr id="4" name="object 4"/>
          <p:cNvGrpSpPr/>
          <p:nvPr/>
        </p:nvGrpSpPr>
        <p:grpSpPr>
          <a:xfrm>
            <a:off x="6362700" y="28599"/>
            <a:ext cx="2752725" cy="5086350"/>
            <a:chOff x="6362700" y="28599"/>
            <a:chExt cx="2752725" cy="5086350"/>
          </a:xfrm>
        </p:grpSpPr>
        <p:sp>
          <p:nvSpPr>
            <p:cNvPr id="5" name="object 5"/>
            <p:cNvSpPr/>
            <p:nvPr/>
          </p:nvSpPr>
          <p:spPr>
            <a:xfrm>
              <a:off x="8705850" y="28600"/>
              <a:ext cx="409575" cy="5086350"/>
            </a:xfrm>
            <a:custGeom>
              <a:avLst/>
              <a:gdLst/>
              <a:ahLst/>
              <a:cxnLst/>
              <a:rect l="l" t="t" r="r" b="b"/>
              <a:pathLst>
                <a:path w="409575" h="5086350">
                  <a:moveTo>
                    <a:pt x="114249" y="4972050"/>
                  </a:moveTo>
                  <a:lnTo>
                    <a:pt x="0" y="4972050"/>
                  </a:lnTo>
                  <a:lnTo>
                    <a:pt x="0" y="5086324"/>
                  </a:lnTo>
                  <a:lnTo>
                    <a:pt x="114249" y="5086324"/>
                  </a:lnTo>
                  <a:lnTo>
                    <a:pt x="114249" y="4972050"/>
                  </a:lnTo>
                  <a:close/>
                </a:path>
                <a:path w="409575" h="5086350">
                  <a:moveTo>
                    <a:pt x="114249" y="4676775"/>
                  </a:moveTo>
                  <a:lnTo>
                    <a:pt x="0" y="4676775"/>
                  </a:lnTo>
                  <a:lnTo>
                    <a:pt x="0" y="4791024"/>
                  </a:lnTo>
                  <a:lnTo>
                    <a:pt x="114249" y="4791024"/>
                  </a:lnTo>
                  <a:lnTo>
                    <a:pt x="114249" y="4676775"/>
                  </a:lnTo>
                  <a:close/>
                </a:path>
                <a:path w="409575" h="5086350">
                  <a:moveTo>
                    <a:pt x="114249" y="4238625"/>
                  </a:moveTo>
                  <a:lnTo>
                    <a:pt x="0" y="4238625"/>
                  </a:lnTo>
                  <a:lnTo>
                    <a:pt x="0" y="4352899"/>
                  </a:lnTo>
                  <a:lnTo>
                    <a:pt x="114249" y="4352899"/>
                  </a:lnTo>
                  <a:lnTo>
                    <a:pt x="114249" y="4238625"/>
                  </a:lnTo>
                  <a:close/>
                </a:path>
                <a:path w="409575" h="5086350">
                  <a:moveTo>
                    <a:pt x="114249" y="4095724"/>
                  </a:moveTo>
                  <a:lnTo>
                    <a:pt x="0" y="4095724"/>
                  </a:lnTo>
                  <a:lnTo>
                    <a:pt x="0" y="4209999"/>
                  </a:lnTo>
                  <a:lnTo>
                    <a:pt x="114249" y="4209999"/>
                  </a:lnTo>
                  <a:lnTo>
                    <a:pt x="114249" y="4095724"/>
                  </a:lnTo>
                  <a:close/>
                </a:path>
                <a:path w="409575" h="5086350">
                  <a:moveTo>
                    <a:pt x="114249" y="3800449"/>
                  </a:moveTo>
                  <a:lnTo>
                    <a:pt x="0" y="3800449"/>
                  </a:lnTo>
                  <a:lnTo>
                    <a:pt x="0" y="3914749"/>
                  </a:lnTo>
                  <a:lnTo>
                    <a:pt x="114249" y="3914749"/>
                  </a:lnTo>
                  <a:lnTo>
                    <a:pt x="114249" y="3800449"/>
                  </a:lnTo>
                  <a:close/>
                </a:path>
                <a:path w="409575" h="5086350">
                  <a:moveTo>
                    <a:pt x="114249" y="3657625"/>
                  </a:moveTo>
                  <a:lnTo>
                    <a:pt x="0" y="3657625"/>
                  </a:lnTo>
                  <a:lnTo>
                    <a:pt x="0" y="3771874"/>
                  </a:lnTo>
                  <a:lnTo>
                    <a:pt x="114249" y="3771874"/>
                  </a:lnTo>
                  <a:lnTo>
                    <a:pt x="114249" y="3657625"/>
                  </a:lnTo>
                  <a:close/>
                </a:path>
                <a:path w="409575" h="5086350">
                  <a:moveTo>
                    <a:pt x="114249" y="3067050"/>
                  </a:moveTo>
                  <a:lnTo>
                    <a:pt x="0" y="3067050"/>
                  </a:lnTo>
                  <a:lnTo>
                    <a:pt x="0" y="3190849"/>
                  </a:lnTo>
                  <a:lnTo>
                    <a:pt x="114249" y="3190849"/>
                  </a:lnTo>
                  <a:lnTo>
                    <a:pt x="114249" y="3067050"/>
                  </a:lnTo>
                  <a:close/>
                </a:path>
                <a:path w="409575" h="5086350">
                  <a:moveTo>
                    <a:pt x="114249" y="2924175"/>
                  </a:moveTo>
                  <a:lnTo>
                    <a:pt x="0" y="2924175"/>
                  </a:lnTo>
                  <a:lnTo>
                    <a:pt x="0" y="3038449"/>
                  </a:lnTo>
                  <a:lnTo>
                    <a:pt x="114249" y="3038449"/>
                  </a:lnTo>
                  <a:lnTo>
                    <a:pt x="114249" y="2924175"/>
                  </a:lnTo>
                  <a:close/>
                </a:path>
                <a:path w="409575" h="5086350">
                  <a:moveTo>
                    <a:pt x="114249" y="2781300"/>
                  </a:moveTo>
                  <a:lnTo>
                    <a:pt x="0" y="2781300"/>
                  </a:lnTo>
                  <a:lnTo>
                    <a:pt x="0" y="2895574"/>
                  </a:lnTo>
                  <a:lnTo>
                    <a:pt x="114249" y="2895574"/>
                  </a:lnTo>
                  <a:lnTo>
                    <a:pt x="114249" y="2781300"/>
                  </a:lnTo>
                  <a:close/>
                </a:path>
                <a:path w="409575" h="5086350">
                  <a:moveTo>
                    <a:pt x="114249" y="2628925"/>
                  </a:moveTo>
                  <a:lnTo>
                    <a:pt x="0" y="2628925"/>
                  </a:lnTo>
                  <a:lnTo>
                    <a:pt x="0" y="2752699"/>
                  </a:lnTo>
                  <a:lnTo>
                    <a:pt x="114249" y="2752699"/>
                  </a:lnTo>
                  <a:lnTo>
                    <a:pt x="114249" y="2628925"/>
                  </a:lnTo>
                  <a:close/>
                </a:path>
                <a:path w="409575" h="5086350">
                  <a:moveTo>
                    <a:pt x="114249" y="2333650"/>
                  </a:moveTo>
                  <a:lnTo>
                    <a:pt x="0" y="2333650"/>
                  </a:lnTo>
                  <a:lnTo>
                    <a:pt x="0" y="2457424"/>
                  </a:lnTo>
                  <a:lnTo>
                    <a:pt x="114249" y="2457424"/>
                  </a:lnTo>
                  <a:lnTo>
                    <a:pt x="114249" y="2333650"/>
                  </a:lnTo>
                  <a:close/>
                </a:path>
                <a:path w="409575" h="5086350">
                  <a:moveTo>
                    <a:pt x="114249" y="2047875"/>
                  </a:moveTo>
                  <a:lnTo>
                    <a:pt x="0" y="2047875"/>
                  </a:lnTo>
                  <a:lnTo>
                    <a:pt x="0" y="2162149"/>
                  </a:lnTo>
                  <a:lnTo>
                    <a:pt x="114249" y="2162149"/>
                  </a:lnTo>
                  <a:lnTo>
                    <a:pt x="114249" y="2047875"/>
                  </a:lnTo>
                  <a:close/>
                </a:path>
                <a:path w="409575" h="5086350">
                  <a:moveTo>
                    <a:pt x="114249" y="1895475"/>
                  </a:moveTo>
                  <a:lnTo>
                    <a:pt x="0" y="1895475"/>
                  </a:lnTo>
                  <a:lnTo>
                    <a:pt x="0" y="2019274"/>
                  </a:lnTo>
                  <a:lnTo>
                    <a:pt x="114249" y="2019274"/>
                  </a:lnTo>
                  <a:lnTo>
                    <a:pt x="114249" y="1895475"/>
                  </a:lnTo>
                  <a:close/>
                </a:path>
                <a:path w="409575" h="5086350">
                  <a:moveTo>
                    <a:pt x="266700" y="4819624"/>
                  </a:moveTo>
                  <a:lnTo>
                    <a:pt x="142875" y="4819624"/>
                  </a:lnTo>
                  <a:lnTo>
                    <a:pt x="142875" y="4943449"/>
                  </a:lnTo>
                  <a:lnTo>
                    <a:pt x="266700" y="4943449"/>
                  </a:lnTo>
                  <a:lnTo>
                    <a:pt x="266700" y="4819624"/>
                  </a:lnTo>
                  <a:close/>
                </a:path>
                <a:path w="409575" h="5086350">
                  <a:moveTo>
                    <a:pt x="266700" y="4676775"/>
                  </a:moveTo>
                  <a:lnTo>
                    <a:pt x="142875" y="4676775"/>
                  </a:lnTo>
                  <a:lnTo>
                    <a:pt x="142875" y="4791024"/>
                  </a:lnTo>
                  <a:lnTo>
                    <a:pt x="266700" y="4791024"/>
                  </a:lnTo>
                  <a:lnTo>
                    <a:pt x="266700" y="4676775"/>
                  </a:lnTo>
                  <a:close/>
                </a:path>
                <a:path w="409575" h="5086350">
                  <a:moveTo>
                    <a:pt x="266700" y="4381474"/>
                  </a:moveTo>
                  <a:lnTo>
                    <a:pt x="142875" y="4381474"/>
                  </a:lnTo>
                  <a:lnTo>
                    <a:pt x="142875" y="4505274"/>
                  </a:lnTo>
                  <a:lnTo>
                    <a:pt x="266700" y="4505274"/>
                  </a:lnTo>
                  <a:lnTo>
                    <a:pt x="266700" y="4381474"/>
                  </a:lnTo>
                  <a:close/>
                </a:path>
                <a:path w="409575" h="5086350">
                  <a:moveTo>
                    <a:pt x="266700" y="4095724"/>
                  </a:moveTo>
                  <a:lnTo>
                    <a:pt x="142875" y="4095724"/>
                  </a:lnTo>
                  <a:lnTo>
                    <a:pt x="142875" y="4209999"/>
                  </a:lnTo>
                  <a:lnTo>
                    <a:pt x="266700" y="4209999"/>
                  </a:lnTo>
                  <a:lnTo>
                    <a:pt x="266700" y="4095724"/>
                  </a:lnTo>
                  <a:close/>
                </a:path>
                <a:path w="409575" h="5086350">
                  <a:moveTo>
                    <a:pt x="266700" y="3943350"/>
                  </a:moveTo>
                  <a:lnTo>
                    <a:pt x="142875" y="3943350"/>
                  </a:lnTo>
                  <a:lnTo>
                    <a:pt x="142875" y="4067149"/>
                  </a:lnTo>
                  <a:lnTo>
                    <a:pt x="266700" y="4067149"/>
                  </a:lnTo>
                  <a:lnTo>
                    <a:pt x="266700" y="3943350"/>
                  </a:lnTo>
                  <a:close/>
                </a:path>
                <a:path w="409575" h="5086350">
                  <a:moveTo>
                    <a:pt x="266700" y="3505174"/>
                  </a:moveTo>
                  <a:lnTo>
                    <a:pt x="142875" y="3505174"/>
                  </a:lnTo>
                  <a:lnTo>
                    <a:pt x="142875" y="3628999"/>
                  </a:lnTo>
                  <a:lnTo>
                    <a:pt x="266700" y="3628999"/>
                  </a:lnTo>
                  <a:lnTo>
                    <a:pt x="266700" y="3505174"/>
                  </a:lnTo>
                  <a:close/>
                </a:path>
                <a:path w="409575" h="5086350">
                  <a:moveTo>
                    <a:pt x="266700" y="3362325"/>
                  </a:moveTo>
                  <a:lnTo>
                    <a:pt x="142875" y="3362325"/>
                  </a:lnTo>
                  <a:lnTo>
                    <a:pt x="142875" y="3476599"/>
                  </a:lnTo>
                  <a:lnTo>
                    <a:pt x="266700" y="3476599"/>
                  </a:lnTo>
                  <a:lnTo>
                    <a:pt x="266700" y="3362325"/>
                  </a:lnTo>
                  <a:close/>
                </a:path>
                <a:path w="409575" h="5086350">
                  <a:moveTo>
                    <a:pt x="266700" y="3067050"/>
                  </a:moveTo>
                  <a:lnTo>
                    <a:pt x="142875" y="3067050"/>
                  </a:lnTo>
                  <a:lnTo>
                    <a:pt x="142875" y="3190849"/>
                  </a:lnTo>
                  <a:lnTo>
                    <a:pt x="266700" y="3190849"/>
                  </a:lnTo>
                  <a:lnTo>
                    <a:pt x="266700" y="3067050"/>
                  </a:lnTo>
                  <a:close/>
                </a:path>
                <a:path w="409575" h="5086350">
                  <a:moveTo>
                    <a:pt x="266700" y="2924175"/>
                  </a:moveTo>
                  <a:lnTo>
                    <a:pt x="142875" y="2924175"/>
                  </a:lnTo>
                  <a:lnTo>
                    <a:pt x="142875" y="3038449"/>
                  </a:lnTo>
                  <a:lnTo>
                    <a:pt x="266700" y="3038449"/>
                  </a:lnTo>
                  <a:lnTo>
                    <a:pt x="266700" y="2924175"/>
                  </a:lnTo>
                  <a:close/>
                </a:path>
                <a:path w="409575" h="5086350">
                  <a:moveTo>
                    <a:pt x="266700" y="2781300"/>
                  </a:moveTo>
                  <a:lnTo>
                    <a:pt x="142875" y="2781300"/>
                  </a:lnTo>
                  <a:lnTo>
                    <a:pt x="142875" y="2895574"/>
                  </a:lnTo>
                  <a:lnTo>
                    <a:pt x="266700" y="2895574"/>
                  </a:lnTo>
                  <a:lnTo>
                    <a:pt x="266700" y="2781300"/>
                  </a:lnTo>
                  <a:close/>
                </a:path>
                <a:path w="409575" h="5086350">
                  <a:moveTo>
                    <a:pt x="266700" y="2485999"/>
                  </a:moveTo>
                  <a:lnTo>
                    <a:pt x="142875" y="2485999"/>
                  </a:lnTo>
                  <a:lnTo>
                    <a:pt x="142875" y="2600299"/>
                  </a:lnTo>
                  <a:lnTo>
                    <a:pt x="266700" y="2600299"/>
                  </a:lnTo>
                  <a:lnTo>
                    <a:pt x="266700" y="2485999"/>
                  </a:lnTo>
                  <a:close/>
                </a:path>
                <a:path w="409575" h="5086350">
                  <a:moveTo>
                    <a:pt x="266700" y="2333650"/>
                  </a:moveTo>
                  <a:lnTo>
                    <a:pt x="142875" y="2333650"/>
                  </a:lnTo>
                  <a:lnTo>
                    <a:pt x="142875" y="2457424"/>
                  </a:lnTo>
                  <a:lnTo>
                    <a:pt x="266700" y="2457424"/>
                  </a:lnTo>
                  <a:lnTo>
                    <a:pt x="266700" y="2333650"/>
                  </a:lnTo>
                  <a:close/>
                </a:path>
                <a:path w="409575" h="5086350">
                  <a:moveTo>
                    <a:pt x="266700" y="2190750"/>
                  </a:moveTo>
                  <a:lnTo>
                    <a:pt x="142875" y="2190750"/>
                  </a:lnTo>
                  <a:lnTo>
                    <a:pt x="142875" y="2314549"/>
                  </a:lnTo>
                  <a:lnTo>
                    <a:pt x="266700" y="2314549"/>
                  </a:lnTo>
                  <a:lnTo>
                    <a:pt x="266700" y="2190750"/>
                  </a:lnTo>
                  <a:close/>
                </a:path>
                <a:path w="409575" h="5086350">
                  <a:moveTo>
                    <a:pt x="266700" y="1752600"/>
                  </a:moveTo>
                  <a:lnTo>
                    <a:pt x="142875" y="1752600"/>
                  </a:lnTo>
                  <a:lnTo>
                    <a:pt x="142875" y="1866874"/>
                  </a:lnTo>
                  <a:lnTo>
                    <a:pt x="266700" y="1866874"/>
                  </a:lnTo>
                  <a:lnTo>
                    <a:pt x="266700" y="1752600"/>
                  </a:lnTo>
                  <a:close/>
                </a:path>
                <a:path w="409575" h="5086350">
                  <a:moveTo>
                    <a:pt x="266700" y="1609725"/>
                  </a:moveTo>
                  <a:lnTo>
                    <a:pt x="142875" y="1609725"/>
                  </a:lnTo>
                  <a:lnTo>
                    <a:pt x="142875" y="1723999"/>
                  </a:lnTo>
                  <a:lnTo>
                    <a:pt x="266700" y="1723999"/>
                  </a:lnTo>
                  <a:lnTo>
                    <a:pt x="266700" y="1609725"/>
                  </a:lnTo>
                  <a:close/>
                </a:path>
                <a:path w="409575" h="5086350">
                  <a:moveTo>
                    <a:pt x="266700" y="1457299"/>
                  </a:moveTo>
                  <a:lnTo>
                    <a:pt x="142875" y="1457299"/>
                  </a:lnTo>
                  <a:lnTo>
                    <a:pt x="142875" y="1581124"/>
                  </a:lnTo>
                  <a:lnTo>
                    <a:pt x="266700" y="1581124"/>
                  </a:lnTo>
                  <a:lnTo>
                    <a:pt x="266700" y="1457299"/>
                  </a:lnTo>
                  <a:close/>
                </a:path>
                <a:path w="409575" h="5086350">
                  <a:moveTo>
                    <a:pt x="266700" y="1171549"/>
                  </a:moveTo>
                  <a:lnTo>
                    <a:pt x="142875" y="1171549"/>
                  </a:lnTo>
                  <a:lnTo>
                    <a:pt x="142875" y="1285849"/>
                  </a:lnTo>
                  <a:lnTo>
                    <a:pt x="266700" y="1285849"/>
                  </a:lnTo>
                  <a:lnTo>
                    <a:pt x="266700" y="1171549"/>
                  </a:lnTo>
                  <a:close/>
                </a:path>
                <a:path w="409575" h="5086350">
                  <a:moveTo>
                    <a:pt x="266700" y="1019175"/>
                  </a:moveTo>
                  <a:lnTo>
                    <a:pt x="142875" y="1019175"/>
                  </a:lnTo>
                  <a:lnTo>
                    <a:pt x="142875" y="1142974"/>
                  </a:lnTo>
                  <a:lnTo>
                    <a:pt x="266700" y="1142974"/>
                  </a:lnTo>
                  <a:lnTo>
                    <a:pt x="266700" y="1019175"/>
                  </a:lnTo>
                  <a:close/>
                </a:path>
                <a:path w="409575" h="5086350">
                  <a:moveTo>
                    <a:pt x="266700" y="876300"/>
                  </a:moveTo>
                  <a:lnTo>
                    <a:pt x="142875" y="876300"/>
                  </a:lnTo>
                  <a:lnTo>
                    <a:pt x="142875" y="990574"/>
                  </a:lnTo>
                  <a:lnTo>
                    <a:pt x="266700" y="990574"/>
                  </a:lnTo>
                  <a:lnTo>
                    <a:pt x="266700" y="876300"/>
                  </a:lnTo>
                  <a:close/>
                </a:path>
                <a:path w="409575" h="5086350">
                  <a:moveTo>
                    <a:pt x="266700" y="733425"/>
                  </a:moveTo>
                  <a:lnTo>
                    <a:pt x="142875" y="733425"/>
                  </a:lnTo>
                  <a:lnTo>
                    <a:pt x="142875" y="847699"/>
                  </a:lnTo>
                  <a:lnTo>
                    <a:pt x="266700" y="847699"/>
                  </a:lnTo>
                  <a:lnTo>
                    <a:pt x="266700" y="733425"/>
                  </a:lnTo>
                  <a:close/>
                </a:path>
                <a:path w="409575" h="5086350">
                  <a:moveTo>
                    <a:pt x="266700" y="438150"/>
                  </a:moveTo>
                  <a:lnTo>
                    <a:pt x="142875" y="438150"/>
                  </a:lnTo>
                  <a:lnTo>
                    <a:pt x="142875" y="552424"/>
                  </a:lnTo>
                  <a:lnTo>
                    <a:pt x="266700" y="552424"/>
                  </a:lnTo>
                  <a:lnTo>
                    <a:pt x="266700" y="438150"/>
                  </a:lnTo>
                  <a:close/>
                </a:path>
                <a:path w="409575" h="5086350">
                  <a:moveTo>
                    <a:pt x="266700" y="295300"/>
                  </a:moveTo>
                  <a:lnTo>
                    <a:pt x="142875" y="295300"/>
                  </a:lnTo>
                  <a:lnTo>
                    <a:pt x="142875" y="409549"/>
                  </a:lnTo>
                  <a:lnTo>
                    <a:pt x="266700" y="409549"/>
                  </a:lnTo>
                  <a:lnTo>
                    <a:pt x="266700" y="295300"/>
                  </a:lnTo>
                  <a:close/>
                </a:path>
                <a:path w="409575" h="5086350">
                  <a:moveTo>
                    <a:pt x="266700" y="0"/>
                  </a:moveTo>
                  <a:lnTo>
                    <a:pt x="142875" y="0"/>
                  </a:lnTo>
                  <a:lnTo>
                    <a:pt x="142875" y="114274"/>
                  </a:lnTo>
                  <a:lnTo>
                    <a:pt x="266700" y="114274"/>
                  </a:lnTo>
                  <a:lnTo>
                    <a:pt x="266700" y="0"/>
                  </a:lnTo>
                  <a:close/>
                </a:path>
                <a:path w="409575" h="5086350">
                  <a:moveTo>
                    <a:pt x="409549" y="4972050"/>
                  </a:moveTo>
                  <a:lnTo>
                    <a:pt x="295275" y="4972050"/>
                  </a:lnTo>
                  <a:lnTo>
                    <a:pt x="295275" y="5086324"/>
                  </a:lnTo>
                  <a:lnTo>
                    <a:pt x="409549" y="5086324"/>
                  </a:lnTo>
                  <a:lnTo>
                    <a:pt x="409549" y="4972050"/>
                  </a:lnTo>
                  <a:close/>
                </a:path>
                <a:path w="409575" h="5086350">
                  <a:moveTo>
                    <a:pt x="409549" y="4819624"/>
                  </a:moveTo>
                  <a:lnTo>
                    <a:pt x="295275" y="4819624"/>
                  </a:lnTo>
                  <a:lnTo>
                    <a:pt x="295275" y="4943449"/>
                  </a:lnTo>
                  <a:lnTo>
                    <a:pt x="409549" y="4943449"/>
                  </a:lnTo>
                  <a:lnTo>
                    <a:pt x="409549" y="4819624"/>
                  </a:lnTo>
                  <a:close/>
                </a:path>
                <a:path w="409575" h="5086350">
                  <a:moveTo>
                    <a:pt x="409549" y="4676775"/>
                  </a:moveTo>
                  <a:lnTo>
                    <a:pt x="295275" y="4676775"/>
                  </a:lnTo>
                  <a:lnTo>
                    <a:pt x="295275" y="4791024"/>
                  </a:lnTo>
                  <a:lnTo>
                    <a:pt x="409549" y="4791024"/>
                  </a:lnTo>
                  <a:lnTo>
                    <a:pt x="409549" y="4676775"/>
                  </a:lnTo>
                  <a:close/>
                </a:path>
                <a:path w="409575" h="5086350">
                  <a:moveTo>
                    <a:pt x="409549" y="4533900"/>
                  </a:moveTo>
                  <a:lnTo>
                    <a:pt x="295275" y="4533900"/>
                  </a:lnTo>
                  <a:lnTo>
                    <a:pt x="295275" y="4648174"/>
                  </a:lnTo>
                  <a:lnTo>
                    <a:pt x="409549" y="4648174"/>
                  </a:lnTo>
                  <a:lnTo>
                    <a:pt x="409549" y="4533900"/>
                  </a:lnTo>
                  <a:close/>
                </a:path>
                <a:path w="409575" h="5086350">
                  <a:moveTo>
                    <a:pt x="409549" y="4381474"/>
                  </a:moveTo>
                  <a:lnTo>
                    <a:pt x="295275" y="4381474"/>
                  </a:lnTo>
                  <a:lnTo>
                    <a:pt x="295275" y="4505274"/>
                  </a:lnTo>
                  <a:lnTo>
                    <a:pt x="409549" y="4505274"/>
                  </a:lnTo>
                  <a:lnTo>
                    <a:pt x="409549" y="4381474"/>
                  </a:lnTo>
                  <a:close/>
                </a:path>
                <a:path w="409575" h="5086350">
                  <a:moveTo>
                    <a:pt x="409549" y="4238625"/>
                  </a:moveTo>
                  <a:lnTo>
                    <a:pt x="295275" y="4238625"/>
                  </a:lnTo>
                  <a:lnTo>
                    <a:pt x="295275" y="4352899"/>
                  </a:lnTo>
                  <a:lnTo>
                    <a:pt x="409549" y="4352899"/>
                  </a:lnTo>
                  <a:lnTo>
                    <a:pt x="409549" y="4238625"/>
                  </a:lnTo>
                  <a:close/>
                </a:path>
                <a:path w="409575" h="5086350">
                  <a:moveTo>
                    <a:pt x="409549" y="4095724"/>
                  </a:moveTo>
                  <a:lnTo>
                    <a:pt x="295275" y="4095724"/>
                  </a:lnTo>
                  <a:lnTo>
                    <a:pt x="295275" y="4209999"/>
                  </a:lnTo>
                  <a:lnTo>
                    <a:pt x="409549" y="4209999"/>
                  </a:lnTo>
                  <a:lnTo>
                    <a:pt x="409549" y="4095724"/>
                  </a:lnTo>
                  <a:close/>
                </a:path>
                <a:path w="409575" h="5086350">
                  <a:moveTo>
                    <a:pt x="409549" y="3943350"/>
                  </a:moveTo>
                  <a:lnTo>
                    <a:pt x="295275" y="3943350"/>
                  </a:lnTo>
                  <a:lnTo>
                    <a:pt x="295275" y="4067149"/>
                  </a:lnTo>
                  <a:lnTo>
                    <a:pt x="409549" y="4067149"/>
                  </a:lnTo>
                  <a:lnTo>
                    <a:pt x="409549" y="3943350"/>
                  </a:lnTo>
                  <a:close/>
                </a:path>
                <a:path w="409575" h="5086350">
                  <a:moveTo>
                    <a:pt x="409549" y="3800449"/>
                  </a:moveTo>
                  <a:lnTo>
                    <a:pt x="295275" y="3800449"/>
                  </a:lnTo>
                  <a:lnTo>
                    <a:pt x="295275" y="3914749"/>
                  </a:lnTo>
                  <a:lnTo>
                    <a:pt x="409549" y="3914749"/>
                  </a:lnTo>
                  <a:lnTo>
                    <a:pt x="409549" y="3800449"/>
                  </a:lnTo>
                  <a:close/>
                </a:path>
                <a:path w="409575" h="5086350">
                  <a:moveTo>
                    <a:pt x="409549" y="3657625"/>
                  </a:moveTo>
                  <a:lnTo>
                    <a:pt x="295275" y="3657625"/>
                  </a:lnTo>
                  <a:lnTo>
                    <a:pt x="295275" y="3771874"/>
                  </a:lnTo>
                  <a:lnTo>
                    <a:pt x="409549" y="3771874"/>
                  </a:lnTo>
                  <a:lnTo>
                    <a:pt x="409549" y="3657625"/>
                  </a:lnTo>
                  <a:close/>
                </a:path>
                <a:path w="409575" h="5086350">
                  <a:moveTo>
                    <a:pt x="409549" y="3505174"/>
                  </a:moveTo>
                  <a:lnTo>
                    <a:pt x="295275" y="3505174"/>
                  </a:lnTo>
                  <a:lnTo>
                    <a:pt x="295275" y="3628999"/>
                  </a:lnTo>
                  <a:lnTo>
                    <a:pt x="409549" y="3628999"/>
                  </a:lnTo>
                  <a:lnTo>
                    <a:pt x="409549" y="3505174"/>
                  </a:lnTo>
                  <a:close/>
                </a:path>
                <a:path w="409575" h="5086350">
                  <a:moveTo>
                    <a:pt x="409549" y="3362325"/>
                  </a:moveTo>
                  <a:lnTo>
                    <a:pt x="295275" y="3362325"/>
                  </a:lnTo>
                  <a:lnTo>
                    <a:pt x="295275" y="3476599"/>
                  </a:lnTo>
                  <a:lnTo>
                    <a:pt x="409549" y="3476599"/>
                  </a:lnTo>
                  <a:lnTo>
                    <a:pt x="409549" y="3362325"/>
                  </a:lnTo>
                  <a:close/>
                </a:path>
                <a:path w="409575" h="5086350">
                  <a:moveTo>
                    <a:pt x="409549" y="3219450"/>
                  </a:moveTo>
                  <a:lnTo>
                    <a:pt x="295275" y="3219450"/>
                  </a:lnTo>
                  <a:lnTo>
                    <a:pt x="295275" y="3333724"/>
                  </a:lnTo>
                  <a:lnTo>
                    <a:pt x="409549" y="3333724"/>
                  </a:lnTo>
                  <a:lnTo>
                    <a:pt x="409549" y="3219450"/>
                  </a:lnTo>
                  <a:close/>
                </a:path>
                <a:path w="409575" h="5086350">
                  <a:moveTo>
                    <a:pt x="409549" y="3067050"/>
                  </a:moveTo>
                  <a:lnTo>
                    <a:pt x="295275" y="3067050"/>
                  </a:lnTo>
                  <a:lnTo>
                    <a:pt x="295275" y="3190849"/>
                  </a:lnTo>
                  <a:lnTo>
                    <a:pt x="409549" y="3190849"/>
                  </a:lnTo>
                  <a:lnTo>
                    <a:pt x="409549" y="3067050"/>
                  </a:lnTo>
                  <a:close/>
                </a:path>
                <a:path w="409575" h="5086350">
                  <a:moveTo>
                    <a:pt x="409549" y="2924175"/>
                  </a:moveTo>
                  <a:lnTo>
                    <a:pt x="295275" y="2924175"/>
                  </a:lnTo>
                  <a:lnTo>
                    <a:pt x="295275" y="3038449"/>
                  </a:lnTo>
                  <a:lnTo>
                    <a:pt x="409549" y="3038449"/>
                  </a:lnTo>
                  <a:lnTo>
                    <a:pt x="409549" y="2924175"/>
                  </a:lnTo>
                  <a:close/>
                </a:path>
                <a:path w="409575" h="5086350">
                  <a:moveTo>
                    <a:pt x="409549" y="2781300"/>
                  </a:moveTo>
                  <a:lnTo>
                    <a:pt x="295275" y="2781300"/>
                  </a:lnTo>
                  <a:lnTo>
                    <a:pt x="295275" y="2895574"/>
                  </a:lnTo>
                  <a:lnTo>
                    <a:pt x="409549" y="2895574"/>
                  </a:lnTo>
                  <a:lnTo>
                    <a:pt x="409549" y="2781300"/>
                  </a:lnTo>
                  <a:close/>
                </a:path>
                <a:path w="409575" h="5086350">
                  <a:moveTo>
                    <a:pt x="409549" y="2628925"/>
                  </a:moveTo>
                  <a:lnTo>
                    <a:pt x="295275" y="2628925"/>
                  </a:lnTo>
                  <a:lnTo>
                    <a:pt x="295275" y="2752699"/>
                  </a:lnTo>
                  <a:lnTo>
                    <a:pt x="409549" y="2752699"/>
                  </a:lnTo>
                  <a:lnTo>
                    <a:pt x="409549" y="2628925"/>
                  </a:lnTo>
                  <a:close/>
                </a:path>
                <a:path w="409575" h="5086350">
                  <a:moveTo>
                    <a:pt x="409549" y="2485999"/>
                  </a:moveTo>
                  <a:lnTo>
                    <a:pt x="295275" y="2485999"/>
                  </a:lnTo>
                  <a:lnTo>
                    <a:pt x="295275" y="2600299"/>
                  </a:lnTo>
                  <a:lnTo>
                    <a:pt x="409549" y="2600299"/>
                  </a:lnTo>
                  <a:lnTo>
                    <a:pt x="409549" y="2485999"/>
                  </a:lnTo>
                  <a:close/>
                </a:path>
                <a:path w="409575" h="5086350">
                  <a:moveTo>
                    <a:pt x="409549" y="2333650"/>
                  </a:moveTo>
                  <a:lnTo>
                    <a:pt x="295275" y="2333650"/>
                  </a:lnTo>
                  <a:lnTo>
                    <a:pt x="295275" y="2457424"/>
                  </a:lnTo>
                  <a:lnTo>
                    <a:pt x="409549" y="2457424"/>
                  </a:lnTo>
                  <a:lnTo>
                    <a:pt x="409549" y="2333650"/>
                  </a:lnTo>
                  <a:close/>
                </a:path>
                <a:path w="409575" h="5086350">
                  <a:moveTo>
                    <a:pt x="409549" y="2190750"/>
                  </a:moveTo>
                  <a:lnTo>
                    <a:pt x="295275" y="2190750"/>
                  </a:lnTo>
                  <a:lnTo>
                    <a:pt x="295275" y="2314549"/>
                  </a:lnTo>
                  <a:lnTo>
                    <a:pt x="409549" y="2314549"/>
                  </a:lnTo>
                  <a:lnTo>
                    <a:pt x="409549" y="2190750"/>
                  </a:lnTo>
                  <a:close/>
                </a:path>
                <a:path w="409575" h="5086350">
                  <a:moveTo>
                    <a:pt x="409549" y="2047875"/>
                  </a:moveTo>
                  <a:lnTo>
                    <a:pt x="295275" y="2047875"/>
                  </a:lnTo>
                  <a:lnTo>
                    <a:pt x="295275" y="2162149"/>
                  </a:lnTo>
                  <a:lnTo>
                    <a:pt x="409549" y="2162149"/>
                  </a:lnTo>
                  <a:lnTo>
                    <a:pt x="409549" y="2047875"/>
                  </a:lnTo>
                  <a:close/>
                </a:path>
                <a:path w="409575" h="5086350">
                  <a:moveTo>
                    <a:pt x="409549" y="1895475"/>
                  </a:moveTo>
                  <a:lnTo>
                    <a:pt x="295275" y="1895475"/>
                  </a:lnTo>
                  <a:lnTo>
                    <a:pt x="295275" y="2019274"/>
                  </a:lnTo>
                  <a:lnTo>
                    <a:pt x="409549" y="2019274"/>
                  </a:lnTo>
                  <a:lnTo>
                    <a:pt x="409549" y="1895475"/>
                  </a:lnTo>
                  <a:close/>
                </a:path>
                <a:path w="409575" h="5086350">
                  <a:moveTo>
                    <a:pt x="409549" y="1752600"/>
                  </a:moveTo>
                  <a:lnTo>
                    <a:pt x="295275" y="1752600"/>
                  </a:lnTo>
                  <a:lnTo>
                    <a:pt x="295275" y="1866874"/>
                  </a:lnTo>
                  <a:lnTo>
                    <a:pt x="409549" y="1866874"/>
                  </a:lnTo>
                  <a:lnTo>
                    <a:pt x="409549" y="1752600"/>
                  </a:lnTo>
                  <a:close/>
                </a:path>
                <a:path w="409575" h="5086350">
                  <a:moveTo>
                    <a:pt x="409549" y="1609725"/>
                  </a:moveTo>
                  <a:lnTo>
                    <a:pt x="295275" y="1609725"/>
                  </a:lnTo>
                  <a:lnTo>
                    <a:pt x="295275" y="1723999"/>
                  </a:lnTo>
                  <a:lnTo>
                    <a:pt x="409549" y="1723999"/>
                  </a:lnTo>
                  <a:lnTo>
                    <a:pt x="409549" y="1609725"/>
                  </a:lnTo>
                  <a:close/>
                </a:path>
                <a:path w="409575" h="5086350">
                  <a:moveTo>
                    <a:pt x="409549" y="1457299"/>
                  </a:moveTo>
                  <a:lnTo>
                    <a:pt x="295275" y="1457299"/>
                  </a:lnTo>
                  <a:lnTo>
                    <a:pt x="295275" y="1581124"/>
                  </a:lnTo>
                  <a:lnTo>
                    <a:pt x="409549" y="1581124"/>
                  </a:lnTo>
                  <a:lnTo>
                    <a:pt x="409549" y="1457299"/>
                  </a:lnTo>
                  <a:close/>
                </a:path>
                <a:path w="409575" h="5086350">
                  <a:moveTo>
                    <a:pt x="409549" y="1314475"/>
                  </a:moveTo>
                  <a:lnTo>
                    <a:pt x="295275" y="1314475"/>
                  </a:lnTo>
                  <a:lnTo>
                    <a:pt x="295275" y="1428724"/>
                  </a:lnTo>
                  <a:lnTo>
                    <a:pt x="409549" y="1428724"/>
                  </a:lnTo>
                  <a:lnTo>
                    <a:pt x="409549" y="1314475"/>
                  </a:lnTo>
                  <a:close/>
                </a:path>
                <a:path w="409575" h="5086350">
                  <a:moveTo>
                    <a:pt x="409549" y="1171549"/>
                  </a:moveTo>
                  <a:lnTo>
                    <a:pt x="295275" y="1171549"/>
                  </a:lnTo>
                  <a:lnTo>
                    <a:pt x="295275" y="1285849"/>
                  </a:lnTo>
                  <a:lnTo>
                    <a:pt x="409549" y="1285849"/>
                  </a:lnTo>
                  <a:lnTo>
                    <a:pt x="409549" y="1171549"/>
                  </a:lnTo>
                  <a:close/>
                </a:path>
                <a:path w="409575" h="5086350">
                  <a:moveTo>
                    <a:pt x="409549" y="1019175"/>
                  </a:moveTo>
                  <a:lnTo>
                    <a:pt x="295275" y="1019175"/>
                  </a:lnTo>
                  <a:lnTo>
                    <a:pt x="295275" y="1142974"/>
                  </a:lnTo>
                  <a:lnTo>
                    <a:pt x="409549" y="1142974"/>
                  </a:lnTo>
                  <a:lnTo>
                    <a:pt x="409549" y="1019175"/>
                  </a:lnTo>
                  <a:close/>
                </a:path>
                <a:path w="409575" h="5086350">
                  <a:moveTo>
                    <a:pt x="409549" y="876300"/>
                  </a:moveTo>
                  <a:lnTo>
                    <a:pt x="295275" y="876300"/>
                  </a:lnTo>
                  <a:lnTo>
                    <a:pt x="295275" y="990574"/>
                  </a:lnTo>
                  <a:lnTo>
                    <a:pt x="409549" y="990574"/>
                  </a:lnTo>
                  <a:lnTo>
                    <a:pt x="409549" y="876300"/>
                  </a:lnTo>
                  <a:close/>
                </a:path>
                <a:path w="409575" h="5086350">
                  <a:moveTo>
                    <a:pt x="409549" y="733425"/>
                  </a:moveTo>
                  <a:lnTo>
                    <a:pt x="295275" y="733425"/>
                  </a:lnTo>
                  <a:lnTo>
                    <a:pt x="295275" y="847699"/>
                  </a:lnTo>
                  <a:lnTo>
                    <a:pt x="409549" y="847699"/>
                  </a:lnTo>
                  <a:lnTo>
                    <a:pt x="409549" y="733425"/>
                  </a:lnTo>
                  <a:close/>
                </a:path>
                <a:path w="409575" h="5086350">
                  <a:moveTo>
                    <a:pt x="409549" y="581025"/>
                  </a:moveTo>
                  <a:lnTo>
                    <a:pt x="295275" y="581025"/>
                  </a:lnTo>
                  <a:lnTo>
                    <a:pt x="295275" y="704824"/>
                  </a:lnTo>
                  <a:lnTo>
                    <a:pt x="409549" y="704824"/>
                  </a:lnTo>
                  <a:lnTo>
                    <a:pt x="409549" y="581025"/>
                  </a:lnTo>
                  <a:close/>
                </a:path>
                <a:path w="409575" h="5086350">
                  <a:moveTo>
                    <a:pt x="409549" y="438150"/>
                  </a:moveTo>
                  <a:lnTo>
                    <a:pt x="295275" y="438150"/>
                  </a:lnTo>
                  <a:lnTo>
                    <a:pt x="295275" y="552424"/>
                  </a:lnTo>
                  <a:lnTo>
                    <a:pt x="409549" y="552424"/>
                  </a:lnTo>
                  <a:lnTo>
                    <a:pt x="409549" y="438150"/>
                  </a:lnTo>
                  <a:close/>
                </a:path>
                <a:path w="409575" h="5086350">
                  <a:moveTo>
                    <a:pt x="409549" y="295300"/>
                  </a:moveTo>
                  <a:lnTo>
                    <a:pt x="295275" y="295300"/>
                  </a:lnTo>
                  <a:lnTo>
                    <a:pt x="295275" y="409549"/>
                  </a:lnTo>
                  <a:lnTo>
                    <a:pt x="409549" y="409549"/>
                  </a:lnTo>
                  <a:lnTo>
                    <a:pt x="409549" y="295300"/>
                  </a:lnTo>
                  <a:close/>
                </a:path>
                <a:path w="409575" h="5086350">
                  <a:moveTo>
                    <a:pt x="409549" y="142849"/>
                  </a:moveTo>
                  <a:lnTo>
                    <a:pt x="295275" y="142849"/>
                  </a:lnTo>
                  <a:lnTo>
                    <a:pt x="295275" y="266674"/>
                  </a:lnTo>
                  <a:lnTo>
                    <a:pt x="409549" y="266674"/>
                  </a:lnTo>
                  <a:lnTo>
                    <a:pt x="409549" y="142849"/>
                  </a:lnTo>
                  <a:close/>
                </a:path>
                <a:path w="409575" h="5086350">
                  <a:moveTo>
                    <a:pt x="409549" y="0"/>
                  </a:moveTo>
                  <a:lnTo>
                    <a:pt x="295275" y="0"/>
                  </a:lnTo>
                  <a:lnTo>
                    <a:pt x="295275" y="114274"/>
                  </a:lnTo>
                  <a:lnTo>
                    <a:pt x="409549" y="114274"/>
                  </a:lnTo>
                  <a:lnTo>
                    <a:pt x="409549" y="0"/>
                  </a:lnTo>
                  <a:close/>
                </a:path>
              </a:pathLst>
            </a:custGeom>
            <a:solidFill>
              <a:srgbClr val="003A54"/>
            </a:solidFill>
          </p:spPr>
          <p:txBody>
            <a:bodyPr wrap="square" lIns="0" tIns="0" rIns="0" bIns="0" rtlCol="0"/>
            <a:lstStyle/>
            <a:p>
              <a:endParaRPr/>
            </a:p>
          </p:txBody>
        </p:sp>
        <p:sp>
          <p:nvSpPr>
            <p:cNvPr id="6" name="object 6"/>
            <p:cNvSpPr/>
            <p:nvPr/>
          </p:nvSpPr>
          <p:spPr>
            <a:xfrm>
              <a:off x="8705850" y="28600"/>
              <a:ext cx="114300" cy="2019300"/>
            </a:xfrm>
            <a:custGeom>
              <a:avLst/>
              <a:gdLst/>
              <a:ahLst/>
              <a:cxnLst/>
              <a:rect l="l" t="t" r="r" b="b"/>
              <a:pathLst>
                <a:path w="114300" h="2019300">
                  <a:moveTo>
                    <a:pt x="114249" y="1895475"/>
                  </a:moveTo>
                  <a:lnTo>
                    <a:pt x="0" y="1895475"/>
                  </a:lnTo>
                  <a:lnTo>
                    <a:pt x="0" y="2019274"/>
                  </a:lnTo>
                  <a:lnTo>
                    <a:pt x="114249" y="2019274"/>
                  </a:lnTo>
                  <a:lnTo>
                    <a:pt x="114249" y="1895475"/>
                  </a:lnTo>
                  <a:close/>
                </a:path>
                <a:path w="114300" h="2019300">
                  <a:moveTo>
                    <a:pt x="114249" y="1609725"/>
                  </a:moveTo>
                  <a:lnTo>
                    <a:pt x="0" y="1609725"/>
                  </a:lnTo>
                  <a:lnTo>
                    <a:pt x="0" y="1723999"/>
                  </a:lnTo>
                  <a:lnTo>
                    <a:pt x="114249" y="1723999"/>
                  </a:lnTo>
                  <a:lnTo>
                    <a:pt x="114249" y="1609725"/>
                  </a:lnTo>
                  <a:close/>
                </a:path>
                <a:path w="114300" h="2019300">
                  <a:moveTo>
                    <a:pt x="114249" y="1457299"/>
                  </a:moveTo>
                  <a:lnTo>
                    <a:pt x="0" y="1457299"/>
                  </a:lnTo>
                  <a:lnTo>
                    <a:pt x="0" y="1581124"/>
                  </a:lnTo>
                  <a:lnTo>
                    <a:pt x="114249" y="1581124"/>
                  </a:lnTo>
                  <a:lnTo>
                    <a:pt x="114249" y="1457299"/>
                  </a:lnTo>
                  <a:close/>
                </a:path>
                <a:path w="114300" h="2019300">
                  <a:moveTo>
                    <a:pt x="114249" y="1314475"/>
                  </a:moveTo>
                  <a:lnTo>
                    <a:pt x="0" y="1314475"/>
                  </a:lnTo>
                  <a:lnTo>
                    <a:pt x="0" y="1428724"/>
                  </a:lnTo>
                  <a:lnTo>
                    <a:pt x="114249" y="1428724"/>
                  </a:lnTo>
                  <a:lnTo>
                    <a:pt x="114249" y="1314475"/>
                  </a:lnTo>
                  <a:close/>
                </a:path>
                <a:path w="114300" h="2019300">
                  <a:moveTo>
                    <a:pt x="114249" y="1171549"/>
                  </a:moveTo>
                  <a:lnTo>
                    <a:pt x="0" y="1171549"/>
                  </a:lnTo>
                  <a:lnTo>
                    <a:pt x="0" y="1285849"/>
                  </a:lnTo>
                  <a:lnTo>
                    <a:pt x="114249" y="1285849"/>
                  </a:lnTo>
                  <a:lnTo>
                    <a:pt x="114249" y="1171549"/>
                  </a:lnTo>
                  <a:close/>
                </a:path>
                <a:path w="114300" h="2019300">
                  <a:moveTo>
                    <a:pt x="114249" y="733425"/>
                  </a:moveTo>
                  <a:lnTo>
                    <a:pt x="0" y="733425"/>
                  </a:lnTo>
                  <a:lnTo>
                    <a:pt x="0" y="847699"/>
                  </a:lnTo>
                  <a:lnTo>
                    <a:pt x="114249" y="847699"/>
                  </a:lnTo>
                  <a:lnTo>
                    <a:pt x="114249" y="733425"/>
                  </a:lnTo>
                  <a:close/>
                </a:path>
                <a:path w="114300" h="2019300">
                  <a:moveTo>
                    <a:pt x="114249" y="581025"/>
                  </a:moveTo>
                  <a:lnTo>
                    <a:pt x="0" y="581025"/>
                  </a:lnTo>
                  <a:lnTo>
                    <a:pt x="0" y="704824"/>
                  </a:lnTo>
                  <a:lnTo>
                    <a:pt x="114249" y="704824"/>
                  </a:lnTo>
                  <a:lnTo>
                    <a:pt x="114249" y="581025"/>
                  </a:lnTo>
                  <a:close/>
                </a:path>
                <a:path w="114300" h="2019300">
                  <a:moveTo>
                    <a:pt x="114249" y="295300"/>
                  </a:moveTo>
                  <a:lnTo>
                    <a:pt x="0" y="295300"/>
                  </a:lnTo>
                  <a:lnTo>
                    <a:pt x="0" y="409549"/>
                  </a:lnTo>
                  <a:lnTo>
                    <a:pt x="114249" y="409549"/>
                  </a:lnTo>
                  <a:lnTo>
                    <a:pt x="114249" y="295300"/>
                  </a:lnTo>
                  <a:close/>
                </a:path>
                <a:path w="114300" h="2019300">
                  <a:moveTo>
                    <a:pt x="114249" y="142849"/>
                  </a:moveTo>
                  <a:lnTo>
                    <a:pt x="0" y="142849"/>
                  </a:lnTo>
                  <a:lnTo>
                    <a:pt x="0" y="266674"/>
                  </a:lnTo>
                  <a:lnTo>
                    <a:pt x="114249" y="266674"/>
                  </a:lnTo>
                  <a:lnTo>
                    <a:pt x="114249" y="142849"/>
                  </a:lnTo>
                  <a:close/>
                </a:path>
                <a:path w="114300" h="2019300">
                  <a:moveTo>
                    <a:pt x="114249" y="0"/>
                  </a:moveTo>
                  <a:lnTo>
                    <a:pt x="0" y="0"/>
                  </a:lnTo>
                  <a:lnTo>
                    <a:pt x="0" y="114274"/>
                  </a:lnTo>
                  <a:lnTo>
                    <a:pt x="114249" y="114274"/>
                  </a:lnTo>
                  <a:lnTo>
                    <a:pt x="114249" y="0"/>
                  </a:lnTo>
                  <a:close/>
                </a:path>
              </a:pathLst>
            </a:custGeom>
            <a:solidFill>
              <a:srgbClr val="003A54"/>
            </a:solidFill>
          </p:spPr>
          <p:txBody>
            <a:bodyPr wrap="square" lIns="0" tIns="0" rIns="0" bIns="0" rtlCol="0"/>
            <a:lstStyle/>
            <a:p>
              <a:endParaRPr/>
            </a:p>
          </p:txBody>
        </p:sp>
        <p:sp>
          <p:nvSpPr>
            <p:cNvPr id="7" name="object 7"/>
            <p:cNvSpPr/>
            <p:nvPr/>
          </p:nvSpPr>
          <p:spPr>
            <a:xfrm>
              <a:off x="8410575" y="28600"/>
              <a:ext cx="561975" cy="5086350"/>
            </a:xfrm>
            <a:custGeom>
              <a:avLst/>
              <a:gdLst/>
              <a:ahLst/>
              <a:cxnLst/>
              <a:rect l="l" t="t" r="r" b="b"/>
              <a:pathLst>
                <a:path w="561975" h="5086350">
                  <a:moveTo>
                    <a:pt x="123799" y="4972050"/>
                  </a:moveTo>
                  <a:lnTo>
                    <a:pt x="0" y="4972050"/>
                  </a:lnTo>
                  <a:lnTo>
                    <a:pt x="0" y="5086324"/>
                  </a:lnTo>
                  <a:lnTo>
                    <a:pt x="123799" y="5086324"/>
                  </a:lnTo>
                  <a:lnTo>
                    <a:pt x="123799" y="4972050"/>
                  </a:lnTo>
                  <a:close/>
                </a:path>
                <a:path w="561975" h="5086350">
                  <a:moveTo>
                    <a:pt x="123799" y="4676775"/>
                  </a:moveTo>
                  <a:lnTo>
                    <a:pt x="0" y="4676775"/>
                  </a:lnTo>
                  <a:lnTo>
                    <a:pt x="0" y="4791024"/>
                  </a:lnTo>
                  <a:lnTo>
                    <a:pt x="123799" y="4791024"/>
                  </a:lnTo>
                  <a:lnTo>
                    <a:pt x="123799" y="4676775"/>
                  </a:lnTo>
                  <a:close/>
                </a:path>
                <a:path w="561975" h="5086350">
                  <a:moveTo>
                    <a:pt x="123799" y="4533900"/>
                  </a:moveTo>
                  <a:lnTo>
                    <a:pt x="0" y="4533900"/>
                  </a:lnTo>
                  <a:lnTo>
                    <a:pt x="0" y="4648174"/>
                  </a:lnTo>
                  <a:lnTo>
                    <a:pt x="123799" y="4648174"/>
                  </a:lnTo>
                  <a:lnTo>
                    <a:pt x="123799" y="4533900"/>
                  </a:lnTo>
                  <a:close/>
                </a:path>
                <a:path w="561975" h="5086350">
                  <a:moveTo>
                    <a:pt x="123799" y="4381474"/>
                  </a:moveTo>
                  <a:lnTo>
                    <a:pt x="0" y="4381474"/>
                  </a:lnTo>
                  <a:lnTo>
                    <a:pt x="0" y="4505274"/>
                  </a:lnTo>
                  <a:lnTo>
                    <a:pt x="123799" y="4505274"/>
                  </a:lnTo>
                  <a:lnTo>
                    <a:pt x="123799" y="4381474"/>
                  </a:lnTo>
                  <a:close/>
                </a:path>
                <a:path w="561975" h="5086350">
                  <a:moveTo>
                    <a:pt x="123799" y="4238625"/>
                  </a:moveTo>
                  <a:lnTo>
                    <a:pt x="0" y="4238625"/>
                  </a:lnTo>
                  <a:lnTo>
                    <a:pt x="0" y="4352899"/>
                  </a:lnTo>
                  <a:lnTo>
                    <a:pt x="123799" y="4352899"/>
                  </a:lnTo>
                  <a:lnTo>
                    <a:pt x="123799" y="4238625"/>
                  </a:lnTo>
                  <a:close/>
                </a:path>
                <a:path w="561975" h="5086350">
                  <a:moveTo>
                    <a:pt x="123799" y="4095724"/>
                  </a:moveTo>
                  <a:lnTo>
                    <a:pt x="0" y="4095724"/>
                  </a:lnTo>
                  <a:lnTo>
                    <a:pt x="0" y="4209999"/>
                  </a:lnTo>
                  <a:lnTo>
                    <a:pt x="123799" y="4209999"/>
                  </a:lnTo>
                  <a:lnTo>
                    <a:pt x="123799" y="4095724"/>
                  </a:lnTo>
                  <a:close/>
                </a:path>
                <a:path w="561975" h="5086350">
                  <a:moveTo>
                    <a:pt x="123799" y="3943350"/>
                  </a:moveTo>
                  <a:lnTo>
                    <a:pt x="0" y="3943350"/>
                  </a:lnTo>
                  <a:lnTo>
                    <a:pt x="0" y="4067149"/>
                  </a:lnTo>
                  <a:lnTo>
                    <a:pt x="123799" y="4067149"/>
                  </a:lnTo>
                  <a:lnTo>
                    <a:pt x="123799" y="3943350"/>
                  </a:lnTo>
                  <a:close/>
                </a:path>
                <a:path w="561975" h="5086350">
                  <a:moveTo>
                    <a:pt x="123799" y="3800449"/>
                  </a:moveTo>
                  <a:lnTo>
                    <a:pt x="0" y="3800449"/>
                  </a:lnTo>
                  <a:lnTo>
                    <a:pt x="0" y="3914749"/>
                  </a:lnTo>
                  <a:lnTo>
                    <a:pt x="123799" y="3914749"/>
                  </a:lnTo>
                  <a:lnTo>
                    <a:pt x="123799" y="3800449"/>
                  </a:lnTo>
                  <a:close/>
                </a:path>
                <a:path w="561975" h="5086350">
                  <a:moveTo>
                    <a:pt x="123799" y="3657625"/>
                  </a:moveTo>
                  <a:lnTo>
                    <a:pt x="0" y="3657625"/>
                  </a:lnTo>
                  <a:lnTo>
                    <a:pt x="0" y="3771874"/>
                  </a:lnTo>
                  <a:lnTo>
                    <a:pt x="123799" y="3771874"/>
                  </a:lnTo>
                  <a:lnTo>
                    <a:pt x="123799" y="3657625"/>
                  </a:lnTo>
                  <a:close/>
                </a:path>
                <a:path w="561975" h="5086350">
                  <a:moveTo>
                    <a:pt x="123799" y="3505174"/>
                  </a:moveTo>
                  <a:lnTo>
                    <a:pt x="0" y="3505174"/>
                  </a:lnTo>
                  <a:lnTo>
                    <a:pt x="0" y="3628999"/>
                  </a:lnTo>
                  <a:lnTo>
                    <a:pt x="123799" y="3628999"/>
                  </a:lnTo>
                  <a:lnTo>
                    <a:pt x="123799" y="3505174"/>
                  </a:lnTo>
                  <a:close/>
                </a:path>
                <a:path w="561975" h="5086350">
                  <a:moveTo>
                    <a:pt x="123799" y="3362325"/>
                  </a:moveTo>
                  <a:lnTo>
                    <a:pt x="0" y="3362325"/>
                  </a:lnTo>
                  <a:lnTo>
                    <a:pt x="0" y="3476599"/>
                  </a:lnTo>
                  <a:lnTo>
                    <a:pt x="123799" y="3476599"/>
                  </a:lnTo>
                  <a:lnTo>
                    <a:pt x="123799" y="3362325"/>
                  </a:lnTo>
                  <a:close/>
                </a:path>
                <a:path w="561975" h="5086350">
                  <a:moveTo>
                    <a:pt x="123799" y="3219450"/>
                  </a:moveTo>
                  <a:lnTo>
                    <a:pt x="0" y="3219450"/>
                  </a:lnTo>
                  <a:lnTo>
                    <a:pt x="0" y="3333724"/>
                  </a:lnTo>
                  <a:lnTo>
                    <a:pt x="123799" y="3333724"/>
                  </a:lnTo>
                  <a:lnTo>
                    <a:pt x="123799" y="3219450"/>
                  </a:lnTo>
                  <a:close/>
                </a:path>
                <a:path w="561975" h="5086350">
                  <a:moveTo>
                    <a:pt x="123799" y="3067050"/>
                  </a:moveTo>
                  <a:lnTo>
                    <a:pt x="0" y="3067050"/>
                  </a:lnTo>
                  <a:lnTo>
                    <a:pt x="0" y="3190849"/>
                  </a:lnTo>
                  <a:lnTo>
                    <a:pt x="123799" y="3190849"/>
                  </a:lnTo>
                  <a:lnTo>
                    <a:pt x="123799" y="3067050"/>
                  </a:lnTo>
                  <a:close/>
                </a:path>
                <a:path w="561975" h="5086350">
                  <a:moveTo>
                    <a:pt x="123799" y="2781300"/>
                  </a:moveTo>
                  <a:lnTo>
                    <a:pt x="0" y="2781300"/>
                  </a:lnTo>
                  <a:lnTo>
                    <a:pt x="0" y="2895574"/>
                  </a:lnTo>
                  <a:lnTo>
                    <a:pt x="123799" y="2895574"/>
                  </a:lnTo>
                  <a:lnTo>
                    <a:pt x="123799" y="2781300"/>
                  </a:lnTo>
                  <a:close/>
                </a:path>
                <a:path w="561975" h="5086350">
                  <a:moveTo>
                    <a:pt x="123799" y="2628925"/>
                  </a:moveTo>
                  <a:lnTo>
                    <a:pt x="0" y="2628925"/>
                  </a:lnTo>
                  <a:lnTo>
                    <a:pt x="0" y="2752699"/>
                  </a:lnTo>
                  <a:lnTo>
                    <a:pt x="123799" y="2752699"/>
                  </a:lnTo>
                  <a:lnTo>
                    <a:pt x="123799" y="2628925"/>
                  </a:lnTo>
                  <a:close/>
                </a:path>
                <a:path w="561975" h="5086350">
                  <a:moveTo>
                    <a:pt x="123799" y="2333650"/>
                  </a:moveTo>
                  <a:lnTo>
                    <a:pt x="0" y="2333650"/>
                  </a:lnTo>
                  <a:lnTo>
                    <a:pt x="0" y="2457424"/>
                  </a:lnTo>
                  <a:lnTo>
                    <a:pt x="123799" y="2457424"/>
                  </a:lnTo>
                  <a:lnTo>
                    <a:pt x="123799" y="2333650"/>
                  </a:lnTo>
                  <a:close/>
                </a:path>
                <a:path w="561975" h="5086350">
                  <a:moveTo>
                    <a:pt x="123799" y="2190750"/>
                  </a:moveTo>
                  <a:lnTo>
                    <a:pt x="0" y="2190750"/>
                  </a:lnTo>
                  <a:lnTo>
                    <a:pt x="0" y="2314549"/>
                  </a:lnTo>
                  <a:lnTo>
                    <a:pt x="123799" y="2314549"/>
                  </a:lnTo>
                  <a:lnTo>
                    <a:pt x="123799" y="2190750"/>
                  </a:lnTo>
                  <a:close/>
                </a:path>
                <a:path w="561975" h="5086350">
                  <a:moveTo>
                    <a:pt x="123799" y="2047875"/>
                  </a:moveTo>
                  <a:lnTo>
                    <a:pt x="0" y="2047875"/>
                  </a:lnTo>
                  <a:lnTo>
                    <a:pt x="0" y="2162149"/>
                  </a:lnTo>
                  <a:lnTo>
                    <a:pt x="123799" y="2162149"/>
                  </a:lnTo>
                  <a:lnTo>
                    <a:pt x="123799" y="2047875"/>
                  </a:lnTo>
                  <a:close/>
                </a:path>
                <a:path w="561975" h="5086350">
                  <a:moveTo>
                    <a:pt x="123799" y="1895475"/>
                  </a:moveTo>
                  <a:lnTo>
                    <a:pt x="0" y="1895475"/>
                  </a:lnTo>
                  <a:lnTo>
                    <a:pt x="0" y="2019274"/>
                  </a:lnTo>
                  <a:lnTo>
                    <a:pt x="123799" y="2019274"/>
                  </a:lnTo>
                  <a:lnTo>
                    <a:pt x="123799" y="1895475"/>
                  </a:lnTo>
                  <a:close/>
                </a:path>
                <a:path w="561975" h="5086350">
                  <a:moveTo>
                    <a:pt x="123799" y="1752600"/>
                  </a:moveTo>
                  <a:lnTo>
                    <a:pt x="0" y="1752600"/>
                  </a:lnTo>
                  <a:lnTo>
                    <a:pt x="0" y="1866874"/>
                  </a:lnTo>
                  <a:lnTo>
                    <a:pt x="123799" y="1866874"/>
                  </a:lnTo>
                  <a:lnTo>
                    <a:pt x="123799" y="1752600"/>
                  </a:lnTo>
                  <a:close/>
                </a:path>
                <a:path w="561975" h="5086350">
                  <a:moveTo>
                    <a:pt x="123799" y="1609725"/>
                  </a:moveTo>
                  <a:lnTo>
                    <a:pt x="0" y="1609725"/>
                  </a:lnTo>
                  <a:lnTo>
                    <a:pt x="0" y="1723999"/>
                  </a:lnTo>
                  <a:lnTo>
                    <a:pt x="123799" y="1723999"/>
                  </a:lnTo>
                  <a:lnTo>
                    <a:pt x="123799" y="1609725"/>
                  </a:lnTo>
                  <a:close/>
                </a:path>
                <a:path w="561975" h="5086350">
                  <a:moveTo>
                    <a:pt x="123799" y="1457299"/>
                  </a:moveTo>
                  <a:lnTo>
                    <a:pt x="0" y="1457299"/>
                  </a:lnTo>
                  <a:lnTo>
                    <a:pt x="0" y="1581124"/>
                  </a:lnTo>
                  <a:lnTo>
                    <a:pt x="123799" y="1581124"/>
                  </a:lnTo>
                  <a:lnTo>
                    <a:pt x="123799" y="1457299"/>
                  </a:lnTo>
                  <a:close/>
                </a:path>
                <a:path w="561975" h="5086350">
                  <a:moveTo>
                    <a:pt x="123799" y="1314475"/>
                  </a:moveTo>
                  <a:lnTo>
                    <a:pt x="0" y="1314475"/>
                  </a:lnTo>
                  <a:lnTo>
                    <a:pt x="0" y="1428724"/>
                  </a:lnTo>
                  <a:lnTo>
                    <a:pt x="123799" y="1428724"/>
                  </a:lnTo>
                  <a:lnTo>
                    <a:pt x="123799" y="1314475"/>
                  </a:lnTo>
                  <a:close/>
                </a:path>
                <a:path w="561975" h="5086350">
                  <a:moveTo>
                    <a:pt x="123799" y="1019175"/>
                  </a:moveTo>
                  <a:lnTo>
                    <a:pt x="0" y="1019175"/>
                  </a:lnTo>
                  <a:lnTo>
                    <a:pt x="0" y="1142974"/>
                  </a:lnTo>
                  <a:lnTo>
                    <a:pt x="123799" y="1142974"/>
                  </a:lnTo>
                  <a:lnTo>
                    <a:pt x="123799" y="1019175"/>
                  </a:lnTo>
                  <a:close/>
                </a:path>
                <a:path w="561975" h="5086350">
                  <a:moveTo>
                    <a:pt x="123799" y="876300"/>
                  </a:moveTo>
                  <a:lnTo>
                    <a:pt x="0" y="876300"/>
                  </a:lnTo>
                  <a:lnTo>
                    <a:pt x="0" y="990574"/>
                  </a:lnTo>
                  <a:lnTo>
                    <a:pt x="123799" y="990574"/>
                  </a:lnTo>
                  <a:lnTo>
                    <a:pt x="123799" y="876300"/>
                  </a:lnTo>
                  <a:close/>
                </a:path>
                <a:path w="561975" h="5086350">
                  <a:moveTo>
                    <a:pt x="123799" y="733425"/>
                  </a:moveTo>
                  <a:lnTo>
                    <a:pt x="0" y="733425"/>
                  </a:lnTo>
                  <a:lnTo>
                    <a:pt x="0" y="847699"/>
                  </a:lnTo>
                  <a:lnTo>
                    <a:pt x="123799" y="847699"/>
                  </a:lnTo>
                  <a:lnTo>
                    <a:pt x="123799" y="733425"/>
                  </a:lnTo>
                  <a:close/>
                </a:path>
                <a:path w="561975" h="5086350">
                  <a:moveTo>
                    <a:pt x="266674" y="4972050"/>
                  </a:moveTo>
                  <a:lnTo>
                    <a:pt x="152400" y="4972050"/>
                  </a:lnTo>
                  <a:lnTo>
                    <a:pt x="152400" y="5086324"/>
                  </a:lnTo>
                  <a:lnTo>
                    <a:pt x="266674" y="5086324"/>
                  </a:lnTo>
                  <a:lnTo>
                    <a:pt x="266674" y="4972050"/>
                  </a:lnTo>
                  <a:close/>
                </a:path>
                <a:path w="561975" h="5086350">
                  <a:moveTo>
                    <a:pt x="266674" y="4676775"/>
                  </a:moveTo>
                  <a:lnTo>
                    <a:pt x="152400" y="4676775"/>
                  </a:lnTo>
                  <a:lnTo>
                    <a:pt x="152400" y="4791024"/>
                  </a:lnTo>
                  <a:lnTo>
                    <a:pt x="266674" y="4791024"/>
                  </a:lnTo>
                  <a:lnTo>
                    <a:pt x="266674" y="4676775"/>
                  </a:lnTo>
                  <a:close/>
                </a:path>
                <a:path w="561975" h="5086350">
                  <a:moveTo>
                    <a:pt x="266674" y="4238625"/>
                  </a:moveTo>
                  <a:lnTo>
                    <a:pt x="152400" y="4238625"/>
                  </a:lnTo>
                  <a:lnTo>
                    <a:pt x="152400" y="4352899"/>
                  </a:lnTo>
                  <a:lnTo>
                    <a:pt x="266674" y="4352899"/>
                  </a:lnTo>
                  <a:lnTo>
                    <a:pt x="266674" y="4238625"/>
                  </a:lnTo>
                  <a:close/>
                </a:path>
                <a:path w="561975" h="5086350">
                  <a:moveTo>
                    <a:pt x="266674" y="4095724"/>
                  </a:moveTo>
                  <a:lnTo>
                    <a:pt x="152400" y="4095724"/>
                  </a:lnTo>
                  <a:lnTo>
                    <a:pt x="152400" y="4209999"/>
                  </a:lnTo>
                  <a:lnTo>
                    <a:pt x="266674" y="4209999"/>
                  </a:lnTo>
                  <a:lnTo>
                    <a:pt x="266674" y="4095724"/>
                  </a:lnTo>
                  <a:close/>
                </a:path>
                <a:path w="561975" h="5086350">
                  <a:moveTo>
                    <a:pt x="266674" y="3800449"/>
                  </a:moveTo>
                  <a:lnTo>
                    <a:pt x="152400" y="3800449"/>
                  </a:lnTo>
                  <a:lnTo>
                    <a:pt x="152400" y="3914749"/>
                  </a:lnTo>
                  <a:lnTo>
                    <a:pt x="266674" y="3914749"/>
                  </a:lnTo>
                  <a:lnTo>
                    <a:pt x="266674" y="3800449"/>
                  </a:lnTo>
                  <a:close/>
                </a:path>
                <a:path w="561975" h="5086350">
                  <a:moveTo>
                    <a:pt x="266674" y="3657625"/>
                  </a:moveTo>
                  <a:lnTo>
                    <a:pt x="152400" y="3657625"/>
                  </a:lnTo>
                  <a:lnTo>
                    <a:pt x="152400" y="3771874"/>
                  </a:lnTo>
                  <a:lnTo>
                    <a:pt x="266674" y="3771874"/>
                  </a:lnTo>
                  <a:lnTo>
                    <a:pt x="266674" y="3657625"/>
                  </a:lnTo>
                  <a:close/>
                </a:path>
                <a:path w="561975" h="5086350">
                  <a:moveTo>
                    <a:pt x="266674" y="3067050"/>
                  </a:moveTo>
                  <a:lnTo>
                    <a:pt x="152400" y="3067050"/>
                  </a:lnTo>
                  <a:lnTo>
                    <a:pt x="152400" y="3190849"/>
                  </a:lnTo>
                  <a:lnTo>
                    <a:pt x="266674" y="3190849"/>
                  </a:lnTo>
                  <a:lnTo>
                    <a:pt x="266674" y="3067050"/>
                  </a:lnTo>
                  <a:close/>
                </a:path>
                <a:path w="561975" h="5086350">
                  <a:moveTo>
                    <a:pt x="266674" y="2924175"/>
                  </a:moveTo>
                  <a:lnTo>
                    <a:pt x="152400" y="2924175"/>
                  </a:lnTo>
                  <a:lnTo>
                    <a:pt x="152400" y="3038449"/>
                  </a:lnTo>
                  <a:lnTo>
                    <a:pt x="266674" y="3038449"/>
                  </a:lnTo>
                  <a:lnTo>
                    <a:pt x="266674" y="2924175"/>
                  </a:lnTo>
                  <a:close/>
                </a:path>
                <a:path w="561975" h="5086350">
                  <a:moveTo>
                    <a:pt x="266674" y="2628925"/>
                  </a:moveTo>
                  <a:lnTo>
                    <a:pt x="152400" y="2628925"/>
                  </a:lnTo>
                  <a:lnTo>
                    <a:pt x="152400" y="2752699"/>
                  </a:lnTo>
                  <a:lnTo>
                    <a:pt x="266674" y="2752699"/>
                  </a:lnTo>
                  <a:lnTo>
                    <a:pt x="266674" y="2628925"/>
                  </a:lnTo>
                  <a:close/>
                </a:path>
                <a:path w="561975" h="5086350">
                  <a:moveTo>
                    <a:pt x="266674" y="2485999"/>
                  </a:moveTo>
                  <a:lnTo>
                    <a:pt x="152400" y="2485999"/>
                  </a:lnTo>
                  <a:lnTo>
                    <a:pt x="152400" y="2600299"/>
                  </a:lnTo>
                  <a:lnTo>
                    <a:pt x="266674" y="2600299"/>
                  </a:lnTo>
                  <a:lnTo>
                    <a:pt x="266674" y="2485999"/>
                  </a:lnTo>
                  <a:close/>
                </a:path>
                <a:path w="561975" h="5086350">
                  <a:moveTo>
                    <a:pt x="266674" y="2190750"/>
                  </a:moveTo>
                  <a:lnTo>
                    <a:pt x="152400" y="2190750"/>
                  </a:lnTo>
                  <a:lnTo>
                    <a:pt x="152400" y="2314549"/>
                  </a:lnTo>
                  <a:lnTo>
                    <a:pt x="266674" y="2314549"/>
                  </a:lnTo>
                  <a:lnTo>
                    <a:pt x="266674" y="2190750"/>
                  </a:lnTo>
                  <a:close/>
                </a:path>
                <a:path w="561975" h="5086350">
                  <a:moveTo>
                    <a:pt x="266674" y="2047875"/>
                  </a:moveTo>
                  <a:lnTo>
                    <a:pt x="152400" y="2047875"/>
                  </a:lnTo>
                  <a:lnTo>
                    <a:pt x="152400" y="2162149"/>
                  </a:lnTo>
                  <a:lnTo>
                    <a:pt x="266674" y="2162149"/>
                  </a:lnTo>
                  <a:lnTo>
                    <a:pt x="266674" y="2047875"/>
                  </a:lnTo>
                  <a:close/>
                </a:path>
                <a:path w="561975" h="5086350">
                  <a:moveTo>
                    <a:pt x="266674" y="1895475"/>
                  </a:moveTo>
                  <a:lnTo>
                    <a:pt x="152400" y="1895475"/>
                  </a:lnTo>
                  <a:lnTo>
                    <a:pt x="152400" y="2019274"/>
                  </a:lnTo>
                  <a:lnTo>
                    <a:pt x="266674" y="2019274"/>
                  </a:lnTo>
                  <a:lnTo>
                    <a:pt x="266674" y="1895475"/>
                  </a:lnTo>
                  <a:close/>
                </a:path>
                <a:path w="561975" h="5086350">
                  <a:moveTo>
                    <a:pt x="266674" y="1752600"/>
                  </a:moveTo>
                  <a:lnTo>
                    <a:pt x="152400" y="1752600"/>
                  </a:lnTo>
                  <a:lnTo>
                    <a:pt x="152400" y="1866874"/>
                  </a:lnTo>
                  <a:lnTo>
                    <a:pt x="266674" y="1866874"/>
                  </a:lnTo>
                  <a:lnTo>
                    <a:pt x="266674" y="1752600"/>
                  </a:lnTo>
                  <a:close/>
                </a:path>
                <a:path w="561975" h="5086350">
                  <a:moveTo>
                    <a:pt x="266674" y="1314475"/>
                  </a:moveTo>
                  <a:lnTo>
                    <a:pt x="152400" y="1314475"/>
                  </a:lnTo>
                  <a:lnTo>
                    <a:pt x="152400" y="1428724"/>
                  </a:lnTo>
                  <a:lnTo>
                    <a:pt x="266674" y="1428724"/>
                  </a:lnTo>
                  <a:lnTo>
                    <a:pt x="266674" y="1314475"/>
                  </a:lnTo>
                  <a:close/>
                </a:path>
                <a:path w="561975" h="5086350">
                  <a:moveTo>
                    <a:pt x="266674" y="1171549"/>
                  </a:moveTo>
                  <a:lnTo>
                    <a:pt x="152400" y="1171549"/>
                  </a:lnTo>
                  <a:lnTo>
                    <a:pt x="152400" y="1285849"/>
                  </a:lnTo>
                  <a:lnTo>
                    <a:pt x="266674" y="1285849"/>
                  </a:lnTo>
                  <a:lnTo>
                    <a:pt x="266674" y="1171549"/>
                  </a:lnTo>
                  <a:close/>
                </a:path>
                <a:path w="561975" h="5086350">
                  <a:moveTo>
                    <a:pt x="266674" y="1019175"/>
                  </a:moveTo>
                  <a:lnTo>
                    <a:pt x="152400" y="1019175"/>
                  </a:lnTo>
                  <a:lnTo>
                    <a:pt x="152400" y="1142974"/>
                  </a:lnTo>
                  <a:lnTo>
                    <a:pt x="266674" y="1142974"/>
                  </a:lnTo>
                  <a:lnTo>
                    <a:pt x="266674" y="1019175"/>
                  </a:lnTo>
                  <a:close/>
                </a:path>
                <a:path w="561975" h="5086350">
                  <a:moveTo>
                    <a:pt x="266674" y="733425"/>
                  </a:moveTo>
                  <a:lnTo>
                    <a:pt x="152400" y="733425"/>
                  </a:lnTo>
                  <a:lnTo>
                    <a:pt x="152400" y="847699"/>
                  </a:lnTo>
                  <a:lnTo>
                    <a:pt x="266674" y="847699"/>
                  </a:lnTo>
                  <a:lnTo>
                    <a:pt x="266674" y="733425"/>
                  </a:lnTo>
                  <a:close/>
                </a:path>
                <a:path w="561975" h="5086350">
                  <a:moveTo>
                    <a:pt x="266674" y="438150"/>
                  </a:moveTo>
                  <a:lnTo>
                    <a:pt x="152400" y="438150"/>
                  </a:lnTo>
                  <a:lnTo>
                    <a:pt x="152400" y="552424"/>
                  </a:lnTo>
                  <a:lnTo>
                    <a:pt x="266674" y="552424"/>
                  </a:lnTo>
                  <a:lnTo>
                    <a:pt x="266674" y="438150"/>
                  </a:lnTo>
                  <a:close/>
                </a:path>
                <a:path w="561975" h="5086350">
                  <a:moveTo>
                    <a:pt x="266674" y="0"/>
                  </a:moveTo>
                  <a:lnTo>
                    <a:pt x="152400" y="0"/>
                  </a:lnTo>
                  <a:lnTo>
                    <a:pt x="152400" y="114274"/>
                  </a:lnTo>
                  <a:lnTo>
                    <a:pt x="266674" y="114274"/>
                  </a:lnTo>
                  <a:lnTo>
                    <a:pt x="266674" y="0"/>
                  </a:lnTo>
                  <a:close/>
                </a:path>
                <a:path w="561975" h="5086350">
                  <a:moveTo>
                    <a:pt x="409524" y="4819624"/>
                  </a:moveTo>
                  <a:lnTo>
                    <a:pt x="295275" y="4819624"/>
                  </a:lnTo>
                  <a:lnTo>
                    <a:pt x="295275" y="4943449"/>
                  </a:lnTo>
                  <a:lnTo>
                    <a:pt x="409524" y="4943449"/>
                  </a:lnTo>
                  <a:lnTo>
                    <a:pt x="409524" y="4819624"/>
                  </a:lnTo>
                  <a:close/>
                </a:path>
                <a:path w="561975" h="5086350">
                  <a:moveTo>
                    <a:pt x="409524" y="4533900"/>
                  </a:moveTo>
                  <a:lnTo>
                    <a:pt x="295275" y="4533900"/>
                  </a:lnTo>
                  <a:lnTo>
                    <a:pt x="295275" y="4648174"/>
                  </a:lnTo>
                  <a:lnTo>
                    <a:pt x="409524" y="4648174"/>
                  </a:lnTo>
                  <a:lnTo>
                    <a:pt x="409524" y="4533900"/>
                  </a:lnTo>
                  <a:close/>
                </a:path>
                <a:path w="561975" h="5086350">
                  <a:moveTo>
                    <a:pt x="409524" y="4381474"/>
                  </a:moveTo>
                  <a:lnTo>
                    <a:pt x="295275" y="4381474"/>
                  </a:lnTo>
                  <a:lnTo>
                    <a:pt x="295275" y="4505274"/>
                  </a:lnTo>
                  <a:lnTo>
                    <a:pt x="409524" y="4505274"/>
                  </a:lnTo>
                  <a:lnTo>
                    <a:pt x="409524" y="4381474"/>
                  </a:lnTo>
                  <a:close/>
                </a:path>
                <a:path w="561975" h="5086350">
                  <a:moveTo>
                    <a:pt x="409524" y="3943350"/>
                  </a:moveTo>
                  <a:lnTo>
                    <a:pt x="295275" y="3943350"/>
                  </a:lnTo>
                  <a:lnTo>
                    <a:pt x="295275" y="4067149"/>
                  </a:lnTo>
                  <a:lnTo>
                    <a:pt x="409524" y="4067149"/>
                  </a:lnTo>
                  <a:lnTo>
                    <a:pt x="409524" y="3943350"/>
                  </a:lnTo>
                  <a:close/>
                </a:path>
                <a:path w="561975" h="5086350">
                  <a:moveTo>
                    <a:pt x="409524" y="3505174"/>
                  </a:moveTo>
                  <a:lnTo>
                    <a:pt x="295275" y="3505174"/>
                  </a:lnTo>
                  <a:lnTo>
                    <a:pt x="295275" y="3628999"/>
                  </a:lnTo>
                  <a:lnTo>
                    <a:pt x="409524" y="3628999"/>
                  </a:lnTo>
                  <a:lnTo>
                    <a:pt x="409524" y="3505174"/>
                  </a:lnTo>
                  <a:close/>
                </a:path>
                <a:path w="561975" h="5086350">
                  <a:moveTo>
                    <a:pt x="409524" y="3362325"/>
                  </a:moveTo>
                  <a:lnTo>
                    <a:pt x="295275" y="3362325"/>
                  </a:lnTo>
                  <a:lnTo>
                    <a:pt x="295275" y="3476599"/>
                  </a:lnTo>
                  <a:lnTo>
                    <a:pt x="409524" y="3476599"/>
                  </a:lnTo>
                  <a:lnTo>
                    <a:pt x="409524" y="3362325"/>
                  </a:lnTo>
                  <a:close/>
                </a:path>
                <a:path w="561975" h="5086350">
                  <a:moveTo>
                    <a:pt x="409524" y="3219450"/>
                  </a:moveTo>
                  <a:lnTo>
                    <a:pt x="295275" y="3219450"/>
                  </a:lnTo>
                  <a:lnTo>
                    <a:pt x="295275" y="3333724"/>
                  </a:lnTo>
                  <a:lnTo>
                    <a:pt x="409524" y="3333724"/>
                  </a:lnTo>
                  <a:lnTo>
                    <a:pt x="409524" y="3219450"/>
                  </a:lnTo>
                  <a:close/>
                </a:path>
                <a:path w="561975" h="5086350">
                  <a:moveTo>
                    <a:pt x="409524" y="2485999"/>
                  </a:moveTo>
                  <a:lnTo>
                    <a:pt x="295275" y="2485999"/>
                  </a:lnTo>
                  <a:lnTo>
                    <a:pt x="295275" y="2600299"/>
                  </a:lnTo>
                  <a:lnTo>
                    <a:pt x="409524" y="2600299"/>
                  </a:lnTo>
                  <a:lnTo>
                    <a:pt x="409524" y="2485999"/>
                  </a:lnTo>
                  <a:close/>
                </a:path>
                <a:path w="561975" h="5086350">
                  <a:moveTo>
                    <a:pt x="409524" y="2190750"/>
                  </a:moveTo>
                  <a:lnTo>
                    <a:pt x="295275" y="2190750"/>
                  </a:lnTo>
                  <a:lnTo>
                    <a:pt x="295275" y="2314549"/>
                  </a:lnTo>
                  <a:lnTo>
                    <a:pt x="409524" y="2314549"/>
                  </a:lnTo>
                  <a:lnTo>
                    <a:pt x="409524" y="2190750"/>
                  </a:lnTo>
                  <a:close/>
                </a:path>
                <a:path w="561975" h="5086350">
                  <a:moveTo>
                    <a:pt x="409524" y="1752600"/>
                  </a:moveTo>
                  <a:lnTo>
                    <a:pt x="295275" y="1752600"/>
                  </a:lnTo>
                  <a:lnTo>
                    <a:pt x="295275" y="1866874"/>
                  </a:lnTo>
                  <a:lnTo>
                    <a:pt x="409524" y="1866874"/>
                  </a:lnTo>
                  <a:lnTo>
                    <a:pt x="409524" y="1752600"/>
                  </a:lnTo>
                  <a:close/>
                </a:path>
                <a:path w="561975" h="5086350">
                  <a:moveTo>
                    <a:pt x="409524" y="1019175"/>
                  </a:moveTo>
                  <a:lnTo>
                    <a:pt x="295275" y="1019175"/>
                  </a:lnTo>
                  <a:lnTo>
                    <a:pt x="295275" y="1142974"/>
                  </a:lnTo>
                  <a:lnTo>
                    <a:pt x="409524" y="1142974"/>
                  </a:lnTo>
                  <a:lnTo>
                    <a:pt x="409524" y="1019175"/>
                  </a:lnTo>
                  <a:close/>
                </a:path>
                <a:path w="561975" h="5086350">
                  <a:moveTo>
                    <a:pt x="409524" y="876300"/>
                  </a:moveTo>
                  <a:lnTo>
                    <a:pt x="295275" y="876300"/>
                  </a:lnTo>
                  <a:lnTo>
                    <a:pt x="295275" y="990574"/>
                  </a:lnTo>
                  <a:lnTo>
                    <a:pt x="409524" y="990574"/>
                  </a:lnTo>
                  <a:lnTo>
                    <a:pt x="409524" y="876300"/>
                  </a:lnTo>
                  <a:close/>
                </a:path>
                <a:path w="561975" h="5086350">
                  <a:moveTo>
                    <a:pt x="409524" y="438150"/>
                  </a:moveTo>
                  <a:lnTo>
                    <a:pt x="295275" y="438150"/>
                  </a:lnTo>
                  <a:lnTo>
                    <a:pt x="295275" y="552424"/>
                  </a:lnTo>
                  <a:lnTo>
                    <a:pt x="409524" y="552424"/>
                  </a:lnTo>
                  <a:lnTo>
                    <a:pt x="409524" y="438150"/>
                  </a:lnTo>
                  <a:close/>
                </a:path>
                <a:path w="561975" h="5086350">
                  <a:moveTo>
                    <a:pt x="561975" y="4972050"/>
                  </a:moveTo>
                  <a:lnTo>
                    <a:pt x="438150" y="4972050"/>
                  </a:lnTo>
                  <a:lnTo>
                    <a:pt x="438150" y="5086324"/>
                  </a:lnTo>
                  <a:lnTo>
                    <a:pt x="561975" y="5086324"/>
                  </a:lnTo>
                  <a:lnTo>
                    <a:pt x="561975" y="4972050"/>
                  </a:lnTo>
                  <a:close/>
                </a:path>
                <a:path w="561975" h="5086350">
                  <a:moveTo>
                    <a:pt x="561975" y="4533900"/>
                  </a:moveTo>
                  <a:lnTo>
                    <a:pt x="438150" y="4533900"/>
                  </a:lnTo>
                  <a:lnTo>
                    <a:pt x="438150" y="4648174"/>
                  </a:lnTo>
                  <a:lnTo>
                    <a:pt x="561975" y="4648174"/>
                  </a:lnTo>
                  <a:lnTo>
                    <a:pt x="561975" y="4533900"/>
                  </a:lnTo>
                  <a:close/>
                </a:path>
                <a:path w="561975" h="5086350">
                  <a:moveTo>
                    <a:pt x="561975" y="4238625"/>
                  </a:moveTo>
                  <a:lnTo>
                    <a:pt x="438150" y="4238625"/>
                  </a:lnTo>
                  <a:lnTo>
                    <a:pt x="438150" y="4352899"/>
                  </a:lnTo>
                  <a:lnTo>
                    <a:pt x="561975" y="4352899"/>
                  </a:lnTo>
                  <a:lnTo>
                    <a:pt x="561975" y="4238625"/>
                  </a:lnTo>
                  <a:close/>
                </a:path>
                <a:path w="561975" h="5086350">
                  <a:moveTo>
                    <a:pt x="561975" y="3800449"/>
                  </a:moveTo>
                  <a:lnTo>
                    <a:pt x="438150" y="3800449"/>
                  </a:lnTo>
                  <a:lnTo>
                    <a:pt x="438150" y="3914749"/>
                  </a:lnTo>
                  <a:lnTo>
                    <a:pt x="561975" y="3914749"/>
                  </a:lnTo>
                  <a:lnTo>
                    <a:pt x="561975" y="3800449"/>
                  </a:lnTo>
                  <a:close/>
                </a:path>
                <a:path w="561975" h="5086350">
                  <a:moveTo>
                    <a:pt x="561975" y="3657625"/>
                  </a:moveTo>
                  <a:lnTo>
                    <a:pt x="438150" y="3657625"/>
                  </a:lnTo>
                  <a:lnTo>
                    <a:pt x="438150" y="3771874"/>
                  </a:lnTo>
                  <a:lnTo>
                    <a:pt x="561975" y="3771874"/>
                  </a:lnTo>
                  <a:lnTo>
                    <a:pt x="561975" y="3657625"/>
                  </a:lnTo>
                  <a:close/>
                </a:path>
                <a:path w="561975" h="5086350">
                  <a:moveTo>
                    <a:pt x="561975" y="3219450"/>
                  </a:moveTo>
                  <a:lnTo>
                    <a:pt x="438150" y="3219450"/>
                  </a:lnTo>
                  <a:lnTo>
                    <a:pt x="438150" y="3333724"/>
                  </a:lnTo>
                  <a:lnTo>
                    <a:pt x="561975" y="3333724"/>
                  </a:lnTo>
                  <a:lnTo>
                    <a:pt x="561975" y="3219450"/>
                  </a:lnTo>
                  <a:close/>
                </a:path>
                <a:path w="561975" h="5086350">
                  <a:moveTo>
                    <a:pt x="561975" y="2628925"/>
                  </a:moveTo>
                  <a:lnTo>
                    <a:pt x="438150" y="2628925"/>
                  </a:lnTo>
                  <a:lnTo>
                    <a:pt x="438150" y="2752699"/>
                  </a:lnTo>
                  <a:lnTo>
                    <a:pt x="561975" y="2752699"/>
                  </a:lnTo>
                  <a:lnTo>
                    <a:pt x="561975" y="2628925"/>
                  </a:lnTo>
                  <a:close/>
                </a:path>
                <a:path w="561975" h="5086350">
                  <a:moveTo>
                    <a:pt x="561975" y="2047875"/>
                  </a:moveTo>
                  <a:lnTo>
                    <a:pt x="438150" y="2047875"/>
                  </a:lnTo>
                  <a:lnTo>
                    <a:pt x="438150" y="2162149"/>
                  </a:lnTo>
                  <a:lnTo>
                    <a:pt x="561975" y="2162149"/>
                  </a:lnTo>
                  <a:lnTo>
                    <a:pt x="561975" y="2047875"/>
                  </a:lnTo>
                  <a:close/>
                </a:path>
                <a:path w="561975" h="5086350">
                  <a:moveTo>
                    <a:pt x="561975" y="1895475"/>
                  </a:moveTo>
                  <a:lnTo>
                    <a:pt x="438150" y="1895475"/>
                  </a:lnTo>
                  <a:lnTo>
                    <a:pt x="438150" y="2019274"/>
                  </a:lnTo>
                  <a:lnTo>
                    <a:pt x="561975" y="2019274"/>
                  </a:lnTo>
                  <a:lnTo>
                    <a:pt x="561975" y="1895475"/>
                  </a:lnTo>
                  <a:close/>
                </a:path>
                <a:path w="561975" h="5086350">
                  <a:moveTo>
                    <a:pt x="561975" y="1314475"/>
                  </a:moveTo>
                  <a:lnTo>
                    <a:pt x="438150" y="1314475"/>
                  </a:lnTo>
                  <a:lnTo>
                    <a:pt x="438150" y="1428724"/>
                  </a:lnTo>
                  <a:lnTo>
                    <a:pt x="561975" y="1428724"/>
                  </a:lnTo>
                  <a:lnTo>
                    <a:pt x="561975" y="1314475"/>
                  </a:lnTo>
                  <a:close/>
                </a:path>
                <a:path w="561975" h="5086350">
                  <a:moveTo>
                    <a:pt x="561975" y="581025"/>
                  </a:moveTo>
                  <a:lnTo>
                    <a:pt x="438150" y="581025"/>
                  </a:lnTo>
                  <a:lnTo>
                    <a:pt x="438150" y="704824"/>
                  </a:lnTo>
                  <a:lnTo>
                    <a:pt x="561975" y="704824"/>
                  </a:lnTo>
                  <a:lnTo>
                    <a:pt x="561975" y="581025"/>
                  </a:lnTo>
                  <a:close/>
                </a:path>
                <a:path w="561975" h="5086350">
                  <a:moveTo>
                    <a:pt x="561975" y="142849"/>
                  </a:moveTo>
                  <a:lnTo>
                    <a:pt x="438150" y="142849"/>
                  </a:lnTo>
                  <a:lnTo>
                    <a:pt x="438150" y="266674"/>
                  </a:lnTo>
                  <a:lnTo>
                    <a:pt x="561975" y="266674"/>
                  </a:lnTo>
                  <a:lnTo>
                    <a:pt x="561975" y="142849"/>
                  </a:lnTo>
                  <a:close/>
                </a:path>
              </a:pathLst>
            </a:custGeom>
            <a:solidFill>
              <a:srgbClr val="00587E"/>
            </a:solidFill>
          </p:spPr>
          <p:txBody>
            <a:bodyPr wrap="square" lIns="0" tIns="0" rIns="0" bIns="0" rtlCol="0"/>
            <a:lstStyle/>
            <a:p>
              <a:endParaRPr/>
            </a:p>
          </p:txBody>
        </p:sp>
        <p:sp>
          <p:nvSpPr>
            <p:cNvPr id="8" name="object 8"/>
            <p:cNvSpPr/>
            <p:nvPr/>
          </p:nvSpPr>
          <p:spPr>
            <a:xfrm>
              <a:off x="7534275" y="28600"/>
              <a:ext cx="1000125" cy="5086350"/>
            </a:xfrm>
            <a:custGeom>
              <a:avLst/>
              <a:gdLst/>
              <a:ahLst/>
              <a:cxnLst/>
              <a:rect l="l" t="t" r="r" b="b"/>
              <a:pathLst>
                <a:path w="1000125" h="5086350">
                  <a:moveTo>
                    <a:pt x="123799" y="581025"/>
                  </a:moveTo>
                  <a:lnTo>
                    <a:pt x="0" y="581025"/>
                  </a:lnTo>
                  <a:lnTo>
                    <a:pt x="0" y="704824"/>
                  </a:lnTo>
                  <a:lnTo>
                    <a:pt x="123799" y="704824"/>
                  </a:lnTo>
                  <a:lnTo>
                    <a:pt x="123799" y="581025"/>
                  </a:lnTo>
                  <a:close/>
                </a:path>
                <a:path w="1000125" h="5086350">
                  <a:moveTo>
                    <a:pt x="266649" y="295300"/>
                  </a:moveTo>
                  <a:lnTo>
                    <a:pt x="152400" y="295300"/>
                  </a:lnTo>
                  <a:lnTo>
                    <a:pt x="152400" y="409549"/>
                  </a:lnTo>
                  <a:lnTo>
                    <a:pt x="266649" y="409549"/>
                  </a:lnTo>
                  <a:lnTo>
                    <a:pt x="266649" y="295300"/>
                  </a:lnTo>
                  <a:close/>
                </a:path>
                <a:path w="1000125" h="5086350">
                  <a:moveTo>
                    <a:pt x="409575" y="4533900"/>
                  </a:moveTo>
                  <a:lnTo>
                    <a:pt x="295275" y="4533900"/>
                  </a:lnTo>
                  <a:lnTo>
                    <a:pt x="295275" y="4648174"/>
                  </a:lnTo>
                  <a:lnTo>
                    <a:pt x="409575" y="4648174"/>
                  </a:lnTo>
                  <a:lnTo>
                    <a:pt x="409575" y="4533900"/>
                  </a:lnTo>
                  <a:close/>
                </a:path>
                <a:path w="1000125" h="5086350">
                  <a:moveTo>
                    <a:pt x="409575" y="3362325"/>
                  </a:moveTo>
                  <a:lnTo>
                    <a:pt x="295275" y="3362325"/>
                  </a:lnTo>
                  <a:lnTo>
                    <a:pt x="295275" y="3476599"/>
                  </a:lnTo>
                  <a:lnTo>
                    <a:pt x="409575" y="3476599"/>
                  </a:lnTo>
                  <a:lnTo>
                    <a:pt x="409575" y="3362325"/>
                  </a:lnTo>
                  <a:close/>
                </a:path>
                <a:path w="1000125" h="5086350">
                  <a:moveTo>
                    <a:pt x="409575" y="2485999"/>
                  </a:moveTo>
                  <a:lnTo>
                    <a:pt x="295275" y="2485999"/>
                  </a:lnTo>
                  <a:lnTo>
                    <a:pt x="295275" y="2600299"/>
                  </a:lnTo>
                  <a:lnTo>
                    <a:pt x="409575" y="2600299"/>
                  </a:lnTo>
                  <a:lnTo>
                    <a:pt x="409575" y="2485999"/>
                  </a:lnTo>
                  <a:close/>
                </a:path>
                <a:path w="1000125" h="5086350">
                  <a:moveTo>
                    <a:pt x="561924" y="4819624"/>
                  </a:moveTo>
                  <a:lnTo>
                    <a:pt x="438150" y="4819624"/>
                  </a:lnTo>
                  <a:lnTo>
                    <a:pt x="438150" y="4943449"/>
                  </a:lnTo>
                  <a:lnTo>
                    <a:pt x="561924" y="4943449"/>
                  </a:lnTo>
                  <a:lnTo>
                    <a:pt x="561924" y="4819624"/>
                  </a:lnTo>
                  <a:close/>
                </a:path>
                <a:path w="1000125" h="5086350">
                  <a:moveTo>
                    <a:pt x="561924" y="4381474"/>
                  </a:moveTo>
                  <a:lnTo>
                    <a:pt x="438150" y="4381474"/>
                  </a:lnTo>
                  <a:lnTo>
                    <a:pt x="438150" y="4505274"/>
                  </a:lnTo>
                  <a:lnTo>
                    <a:pt x="561924" y="4505274"/>
                  </a:lnTo>
                  <a:lnTo>
                    <a:pt x="561924" y="4381474"/>
                  </a:lnTo>
                  <a:close/>
                </a:path>
                <a:path w="1000125" h="5086350">
                  <a:moveTo>
                    <a:pt x="561924" y="1895475"/>
                  </a:moveTo>
                  <a:lnTo>
                    <a:pt x="438150" y="1895475"/>
                  </a:lnTo>
                  <a:lnTo>
                    <a:pt x="438150" y="2019274"/>
                  </a:lnTo>
                  <a:lnTo>
                    <a:pt x="561924" y="2019274"/>
                  </a:lnTo>
                  <a:lnTo>
                    <a:pt x="561924" y="1895475"/>
                  </a:lnTo>
                  <a:close/>
                </a:path>
                <a:path w="1000125" h="5086350">
                  <a:moveTo>
                    <a:pt x="561924" y="733425"/>
                  </a:moveTo>
                  <a:lnTo>
                    <a:pt x="438150" y="733425"/>
                  </a:lnTo>
                  <a:lnTo>
                    <a:pt x="438150" y="847699"/>
                  </a:lnTo>
                  <a:lnTo>
                    <a:pt x="561924" y="847699"/>
                  </a:lnTo>
                  <a:lnTo>
                    <a:pt x="561924" y="733425"/>
                  </a:lnTo>
                  <a:close/>
                </a:path>
                <a:path w="1000125" h="5086350">
                  <a:moveTo>
                    <a:pt x="561924" y="142849"/>
                  </a:moveTo>
                  <a:lnTo>
                    <a:pt x="438150" y="142849"/>
                  </a:lnTo>
                  <a:lnTo>
                    <a:pt x="438150" y="266674"/>
                  </a:lnTo>
                  <a:lnTo>
                    <a:pt x="561924" y="266674"/>
                  </a:lnTo>
                  <a:lnTo>
                    <a:pt x="561924" y="142849"/>
                  </a:lnTo>
                  <a:close/>
                </a:path>
                <a:path w="1000125" h="5086350">
                  <a:moveTo>
                    <a:pt x="704824" y="4972050"/>
                  </a:moveTo>
                  <a:lnTo>
                    <a:pt x="590550" y="4972050"/>
                  </a:lnTo>
                  <a:lnTo>
                    <a:pt x="590550" y="5086324"/>
                  </a:lnTo>
                  <a:lnTo>
                    <a:pt x="704824" y="5086324"/>
                  </a:lnTo>
                  <a:lnTo>
                    <a:pt x="704824" y="4972050"/>
                  </a:lnTo>
                  <a:close/>
                </a:path>
                <a:path w="1000125" h="5086350">
                  <a:moveTo>
                    <a:pt x="704824" y="4381474"/>
                  </a:moveTo>
                  <a:lnTo>
                    <a:pt x="590550" y="4381474"/>
                  </a:lnTo>
                  <a:lnTo>
                    <a:pt x="590550" y="4505274"/>
                  </a:lnTo>
                  <a:lnTo>
                    <a:pt x="704824" y="4505274"/>
                  </a:lnTo>
                  <a:lnTo>
                    <a:pt x="704824" y="4381474"/>
                  </a:lnTo>
                  <a:close/>
                </a:path>
                <a:path w="1000125" h="5086350">
                  <a:moveTo>
                    <a:pt x="704824" y="4095724"/>
                  </a:moveTo>
                  <a:lnTo>
                    <a:pt x="590550" y="4095724"/>
                  </a:lnTo>
                  <a:lnTo>
                    <a:pt x="590550" y="4209999"/>
                  </a:lnTo>
                  <a:lnTo>
                    <a:pt x="704824" y="4209999"/>
                  </a:lnTo>
                  <a:lnTo>
                    <a:pt x="704824" y="4095724"/>
                  </a:lnTo>
                  <a:close/>
                </a:path>
                <a:path w="1000125" h="5086350">
                  <a:moveTo>
                    <a:pt x="704824" y="3800449"/>
                  </a:moveTo>
                  <a:lnTo>
                    <a:pt x="590550" y="3800449"/>
                  </a:lnTo>
                  <a:lnTo>
                    <a:pt x="590550" y="3914749"/>
                  </a:lnTo>
                  <a:lnTo>
                    <a:pt x="704824" y="3914749"/>
                  </a:lnTo>
                  <a:lnTo>
                    <a:pt x="704824" y="3800449"/>
                  </a:lnTo>
                  <a:close/>
                </a:path>
                <a:path w="1000125" h="5086350">
                  <a:moveTo>
                    <a:pt x="704824" y="3362325"/>
                  </a:moveTo>
                  <a:lnTo>
                    <a:pt x="590550" y="3362325"/>
                  </a:lnTo>
                  <a:lnTo>
                    <a:pt x="590550" y="3476599"/>
                  </a:lnTo>
                  <a:lnTo>
                    <a:pt x="704824" y="3476599"/>
                  </a:lnTo>
                  <a:lnTo>
                    <a:pt x="704824" y="3362325"/>
                  </a:lnTo>
                  <a:close/>
                </a:path>
                <a:path w="1000125" h="5086350">
                  <a:moveTo>
                    <a:pt x="704824" y="2781300"/>
                  </a:moveTo>
                  <a:lnTo>
                    <a:pt x="590550" y="2781300"/>
                  </a:lnTo>
                  <a:lnTo>
                    <a:pt x="590550" y="2895574"/>
                  </a:lnTo>
                  <a:lnTo>
                    <a:pt x="704824" y="2895574"/>
                  </a:lnTo>
                  <a:lnTo>
                    <a:pt x="704824" y="2781300"/>
                  </a:lnTo>
                  <a:close/>
                </a:path>
                <a:path w="1000125" h="5086350">
                  <a:moveTo>
                    <a:pt x="704824" y="2628925"/>
                  </a:moveTo>
                  <a:lnTo>
                    <a:pt x="590550" y="2628925"/>
                  </a:lnTo>
                  <a:lnTo>
                    <a:pt x="590550" y="2752699"/>
                  </a:lnTo>
                  <a:lnTo>
                    <a:pt x="704824" y="2752699"/>
                  </a:lnTo>
                  <a:lnTo>
                    <a:pt x="704824" y="2628925"/>
                  </a:lnTo>
                  <a:close/>
                </a:path>
                <a:path w="1000125" h="5086350">
                  <a:moveTo>
                    <a:pt x="704824" y="1609725"/>
                  </a:moveTo>
                  <a:lnTo>
                    <a:pt x="590550" y="1609725"/>
                  </a:lnTo>
                  <a:lnTo>
                    <a:pt x="590550" y="1723999"/>
                  </a:lnTo>
                  <a:lnTo>
                    <a:pt x="704824" y="1723999"/>
                  </a:lnTo>
                  <a:lnTo>
                    <a:pt x="704824" y="1609725"/>
                  </a:lnTo>
                  <a:close/>
                </a:path>
                <a:path w="1000125" h="5086350">
                  <a:moveTo>
                    <a:pt x="704824" y="1171549"/>
                  </a:moveTo>
                  <a:lnTo>
                    <a:pt x="590550" y="1171549"/>
                  </a:lnTo>
                  <a:lnTo>
                    <a:pt x="590550" y="1285849"/>
                  </a:lnTo>
                  <a:lnTo>
                    <a:pt x="704824" y="1285849"/>
                  </a:lnTo>
                  <a:lnTo>
                    <a:pt x="704824" y="1171549"/>
                  </a:lnTo>
                  <a:close/>
                </a:path>
                <a:path w="1000125" h="5086350">
                  <a:moveTo>
                    <a:pt x="704824" y="438150"/>
                  </a:moveTo>
                  <a:lnTo>
                    <a:pt x="590550" y="438150"/>
                  </a:lnTo>
                  <a:lnTo>
                    <a:pt x="590550" y="552424"/>
                  </a:lnTo>
                  <a:lnTo>
                    <a:pt x="704824" y="552424"/>
                  </a:lnTo>
                  <a:lnTo>
                    <a:pt x="704824" y="438150"/>
                  </a:lnTo>
                  <a:close/>
                </a:path>
                <a:path w="1000125" h="5086350">
                  <a:moveTo>
                    <a:pt x="704824" y="0"/>
                  </a:moveTo>
                  <a:lnTo>
                    <a:pt x="590550" y="0"/>
                  </a:lnTo>
                  <a:lnTo>
                    <a:pt x="590550" y="114274"/>
                  </a:lnTo>
                  <a:lnTo>
                    <a:pt x="704824" y="114274"/>
                  </a:lnTo>
                  <a:lnTo>
                    <a:pt x="704824" y="0"/>
                  </a:lnTo>
                  <a:close/>
                </a:path>
                <a:path w="1000125" h="5086350">
                  <a:moveTo>
                    <a:pt x="847699" y="4972050"/>
                  </a:moveTo>
                  <a:lnTo>
                    <a:pt x="733425" y="4972050"/>
                  </a:lnTo>
                  <a:lnTo>
                    <a:pt x="733425" y="5086324"/>
                  </a:lnTo>
                  <a:lnTo>
                    <a:pt x="847699" y="5086324"/>
                  </a:lnTo>
                  <a:lnTo>
                    <a:pt x="847699" y="4972050"/>
                  </a:lnTo>
                  <a:close/>
                </a:path>
                <a:path w="1000125" h="5086350">
                  <a:moveTo>
                    <a:pt x="847699" y="4381474"/>
                  </a:moveTo>
                  <a:lnTo>
                    <a:pt x="733425" y="4381474"/>
                  </a:lnTo>
                  <a:lnTo>
                    <a:pt x="733425" y="4505274"/>
                  </a:lnTo>
                  <a:lnTo>
                    <a:pt x="847699" y="4505274"/>
                  </a:lnTo>
                  <a:lnTo>
                    <a:pt x="847699" y="4381474"/>
                  </a:lnTo>
                  <a:close/>
                </a:path>
                <a:path w="1000125" h="5086350">
                  <a:moveTo>
                    <a:pt x="847699" y="4238625"/>
                  </a:moveTo>
                  <a:lnTo>
                    <a:pt x="733425" y="4238625"/>
                  </a:lnTo>
                  <a:lnTo>
                    <a:pt x="733425" y="4352899"/>
                  </a:lnTo>
                  <a:lnTo>
                    <a:pt x="847699" y="4352899"/>
                  </a:lnTo>
                  <a:lnTo>
                    <a:pt x="847699" y="4238625"/>
                  </a:lnTo>
                  <a:close/>
                </a:path>
                <a:path w="1000125" h="5086350">
                  <a:moveTo>
                    <a:pt x="847699" y="3800449"/>
                  </a:moveTo>
                  <a:lnTo>
                    <a:pt x="733425" y="3800449"/>
                  </a:lnTo>
                  <a:lnTo>
                    <a:pt x="733425" y="3914749"/>
                  </a:lnTo>
                  <a:lnTo>
                    <a:pt x="847699" y="3914749"/>
                  </a:lnTo>
                  <a:lnTo>
                    <a:pt x="847699" y="3800449"/>
                  </a:lnTo>
                  <a:close/>
                </a:path>
                <a:path w="1000125" h="5086350">
                  <a:moveTo>
                    <a:pt x="847699" y="3505174"/>
                  </a:moveTo>
                  <a:lnTo>
                    <a:pt x="733425" y="3505174"/>
                  </a:lnTo>
                  <a:lnTo>
                    <a:pt x="733425" y="3628999"/>
                  </a:lnTo>
                  <a:lnTo>
                    <a:pt x="847699" y="3628999"/>
                  </a:lnTo>
                  <a:lnTo>
                    <a:pt x="847699" y="3505174"/>
                  </a:lnTo>
                  <a:close/>
                </a:path>
                <a:path w="1000125" h="5086350">
                  <a:moveTo>
                    <a:pt x="847699" y="3067050"/>
                  </a:moveTo>
                  <a:lnTo>
                    <a:pt x="733425" y="3067050"/>
                  </a:lnTo>
                  <a:lnTo>
                    <a:pt x="733425" y="3190849"/>
                  </a:lnTo>
                  <a:lnTo>
                    <a:pt x="847699" y="3190849"/>
                  </a:lnTo>
                  <a:lnTo>
                    <a:pt x="847699" y="3067050"/>
                  </a:lnTo>
                  <a:close/>
                </a:path>
                <a:path w="1000125" h="5086350">
                  <a:moveTo>
                    <a:pt x="847699" y="2781300"/>
                  </a:moveTo>
                  <a:lnTo>
                    <a:pt x="733425" y="2781300"/>
                  </a:lnTo>
                  <a:lnTo>
                    <a:pt x="733425" y="2895574"/>
                  </a:lnTo>
                  <a:lnTo>
                    <a:pt x="847699" y="2895574"/>
                  </a:lnTo>
                  <a:lnTo>
                    <a:pt x="847699" y="2781300"/>
                  </a:lnTo>
                  <a:close/>
                </a:path>
                <a:path w="1000125" h="5086350">
                  <a:moveTo>
                    <a:pt x="847699" y="2485999"/>
                  </a:moveTo>
                  <a:lnTo>
                    <a:pt x="733425" y="2485999"/>
                  </a:lnTo>
                  <a:lnTo>
                    <a:pt x="733425" y="2600299"/>
                  </a:lnTo>
                  <a:lnTo>
                    <a:pt x="847699" y="2600299"/>
                  </a:lnTo>
                  <a:lnTo>
                    <a:pt x="847699" y="2485999"/>
                  </a:lnTo>
                  <a:close/>
                </a:path>
                <a:path w="1000125" h="5086350">
                  <a:moveTo>
                    <a:pt x="847699" y="2333650"/>
                  </a:moveTo>
                  <a:lnTo>
                    <a:pt x="733425" y="2333650"/>
                  </a:lnTo>
                  <a:lnTo>
                    <a:pt x="733425" y="2457424"/>
                  </a:lnTo>
                  <a:lnTo>
                    <a:pt x="847699" y="2457424"/>
                  </a:lnTo>
                  <a:lnTo>
                    <a:pt x="847699" y="2333650"/>
                  </a:lnTo>
                  <a:close/>
                </a:path>
                <a:path w="1000125" h="5086350">
                  <a:moveTo>
                    <a:pt x="847699" y="2047875"/>
                  </a:moveTo>
                  <a:lnTo>
                    <a:pt x="733425" y="2047875"/>
                  </a:lnTo>
                  <a:lnTo>
                    <a:pt x="733425" y="2162149"/>
                  </a:lnTo>
                  <a:lnTo>
                    <a:pt x="847699" y="2162149"/>
                  </a:lnTo>
                  <a:lnTo>
                    <a:pt x="847699" y="2047875"/>
                  </a:lnTo>
                  <a:close/>
                </a:path>
                <a:path w="1000125" h="5086350">
                  <a:moveTo>
                    <a:pt x="847699" y="1895475"/>
                  </a:moveTo>
                  <a:lnTo>
                    <a:pt x="733425" y="1895475"/>
                  </a:lnTo>
                  <a:lnTo>
                    <a:pt x="733425" y="2019274"/>
                  </a:lnTo>
                  <a:lnTo>
                    <a:pt x="847699" y="2019274"/>
                  </a:lnTo>
                  <a:lnTo>
                    <a:pt x="847699" y="1895475"/>
                  </a:lnTo>
                  <a:close/>
                </a:path>
                <a:path w="1000125" h="5086350">
                  <a:moveTo>
                    <a:pt x="847699" y="1609725"/>
                  </a:moveTo>
                  <a:lnTo>
                    <a:pt x="733425" y="1609725"/>
                  </a:lnTo>
                  <a:lnTo>
                    <a:pt x="733425" y="1723999"/>
                  </a:lnTo>
                  <a:lnTo>
                    <a:pt x="847699" y="1723999"/>
                  </a:lnTo>
                  <a:lnTo>
                    <a:pt x="847699" y="1609725"/>
                  </a:lnTo>
                  <a:close/>
                </a:path>
                <a:path w="1000125" h="5086350">
                  <a:moveTo>
                    <a:pt x="847699" y="1457299"/>
                  </a:moveTo>
                  <a:lnTo>
                    <a:pt x="733425" y="1457299"/>
                  </a:lnTo>
                  <a:lnTo>
                    <a:pt x="733425" y="1581124"/>
                  </a:lnTo>
                  <a:lnTo>
                    <a:pt x="847699" y="1581124"/>
                  </a:lnTo>
                  <a:lnTo>
                    <a:pt x="847699" y="1457299"/>
                  </a:lnTo>
                  <a:close/>
                </a:path>
                <a:path w="1000125" h="5086350">
                  <a:moveTo>
                    <a:pt x="847699" y="1171549"/>
                  </a:moveTo>
                  <a:lnTo>
                    <a:pt x="733425" y="1171549"/>
                  </a:lnTo>
                  <a:lnTo>
                    <a:pt x="733425" y="1285849"/>
                  </a:lnTo>
                  <a:lnTo>
                    <a:pt x="847699" y="1285849"/>
                  </a:lnTo>
                  <a:lnTo>
                    <a:pt x="847699" y="1171549"/>
                  </a:lnTo>
                  <a:close/>
                </a:path>
                <a:path w="1000125" h="5086350">
                  <a:moveTo>
                    <a:pt x="847699" y="1019175"/>
                  </a:moveTo>
                  <a:lnTo>
                    <a:pt x="733425" y="1019175"/>
                  </a:lnTo>
                  <a:lnTo>
                    <a:pt x="733425" y="1142974"/>
                  </a:lnTo>
                  <a:lnTo>
                    <a:pt x="847699" y="1142974"/>
                  </a:lnTo>
                  <a:lnTo>
                    <a:pt x="847699" y="1019175"/>
                  </a:lnTo>
                  <a:close/>
                </a:path>
                <a:path w="1000125" h="5086350">
                  <a:moveTo>
                    <a:pt x="847699" y="876300"/>
                  </a:moveTo>
                  <a:lnTo>
                    <a:pt x="733425" y="876300"/>
                  </a:lnTo>
                  <a:lnTo>
                    <a:pt x="733425" y="990574"/>
                  </a:lnTo>
                  <a:lnTo>
                    <a:pt x="847699" y="990574"/>
                  </a:lnTo>
                  <a:lnTo>
                    <a:pt x="847699" y="876300"/>
                  </a:lnTo>
                  <a:close/>
                </a:path>
                <a:path w="1000125" h="5086350">
                  <a:moveTo>
                    <a:pt x="847699" y="733425"/>
                  </a:moveTo>
                  <a:lnTo>
                    <a:pt x="733425" y="733425"/>
                  </a:lnTo>
                  <a:lnTo>
                    <a:pt x="733425" y="847699"/>
                  </a:lnTo>
                  <a:lnTo>
                    <a:pt x="847699" y="847699"/>
                  </a:lnTo>
                  <a:lnTo>
                    <a:pt x="847699" y="733425"/>
                  </a:lnTo>
                  <a:close/>
                </a:path>
                <a:path w="1000125" h="5086350">
                  <a:moveTo>
                    <a:pt x="847699" y="438150"/>
                  </a:moveTo>
                  <a:lnTo>
                    <a:pt x="733425" y="438150"/>
                  </a:lnTo>
                  <a:lnTo>
                    <a:pt x="733425" y="552424"/>
                  </a:lnTo>
                  <a:lnTo>
                    <a:pt x="847699" y="552424"/>
                  </a:lnTo>
                  <a:lnTo>
                    <a:pt x="847699" y="438150"/>
                  </a:lnTo>
                  <a:close/>
                </a:path>
                <a:path w="1000125" h="5086350">
                  <a:moveTo>
                    <a:pt x="847699" y="142849"/>
                  </a:moveTo>
                  <a:lnTo>
                    <a:pt x="733425" y="142849"/>
                  </a:lnTo>
                  <a:lnTo>
                    <a:pt x="733425" y="266674"/>
                  </a:lnTo>
                  <a:lnTo>
                    <a:pt x="847699" y="266674"/>
                  </a:lnTo>
                  <a:lnTo>
                    <a:pt x="847699" y="142849"/>
                  </a:lnTo>
                  <a:close/>
                </a:path>
                <a:path w="1000125" h="5086350">
                  <a:moveTo>
                    <a:pt x="1000099" y="733425"/>
                  </a:moveTo>
                  <a:lnTo>
                    <a:pt x="876300" y="733425"/>
                  </a:lnTo>
                  <a:lnTo>
                    <a:pt x="876300" y="847699"/>
                  </a:lnTo>
                  <a:lnTo>
                    <a:pt x="1000099" y="847699"/>
                  </a:lnTo>
                  <a:lnTo>
                    <a:pt x="1000099" y="733425"/>
                  </a:lnTo>
                  <a:close/>
                </a:path>
                <a:path w="1000125" h="5086350">
                  <a:moveTo>
                    <a:pt x="1000099" y="581025"/>
                  </a:moveTo>
                  <a:lnTo>
                    <a:pt x="876300" y="581025"/>
                  </a:lnTo>
                  <a:lnTo>
                    <a:pt x="876300" y="704824"/>
                  </a:lnTo>
                  <a:lnTo>
                    <a:pt x="1000099" y="704824"/>
                  </a:lnTo>
                  <a:lnTo>
                    <a:pt x="1000099" y="581025"/>
                  </a:lnTo>
                  <a:close/>
                </a:path>
                <a:path w="1000125" h="5086350">
                  <a:moveTo>
                    <a:pt x="1000099" y="438150"/>
                  </a:moveTo>
                  <a:lnTo>
                    <a:pt x="876300" y="438150"/>
                  </a:lnTo>
                  <a:lnTo>
                    <a:pt x="876300" y="552424"/>
                  </a:lnTo>
                  <a:lnTo>
                    <a:pt x="1000099" y="552424"/>
                  </a:lnTo>
                  <a:lnTo>
                    <a:pt x="1000099" y="438150"/>
                  </a:lnTo>
                  <a:close/>
                </a:path>
                <a:path w="1000125" h="5086350">
                  <a:moveTo>
                    <a:pt x="1000099" y="295300"/>
                  </a:moveTo>
                  <a:lnTo>
                    <a:pt x="876300" y="295300"/>
                  </a:lnTo>
                  <a:lnTo>
                    <a:pt x="876300" y="409549"/>
                  </a:lnTo>
                  <a:lnTo>
                    <a:pt x="1000099" y="409549"/>
                  </a:lnTo>
                  <a:lnTo>
                    <a:pt x="1000099" y="295300"/>
                  </a:lnTo>
                  <a:close/>
                </a:path>
                <a:path w="1000125" h="5086350">
                  <a:moveTo>
                    <a:pt x="1000099" y="142849"/>
                  </a:moveTo>
                  <a:lnTo>
                    <a:pt x="876300" y="142849"/>
                  </a:lnTo>
                  <a:lnTo>
                    <a:pt x="876300" y="266674"/>
                  </a:lnTo>
                  <a:lnTo>
                    <a:pt x="1000099" y="266674"/>
                  </a:lnTo>
                  <a:lnTo>
                    <a:pt x="1000099" y="142849"/>
                  </a:lnTo>
                  <a:close/>
                </a:path>
                <a:path w="1000125" h="5086350">
                  <a:moveTo>
                    <a:pt x="1000099" y="0"/>
                  </a:moveTo>
                  <a:lnTo>
                    <a:pt x="876300" y="0"/>
                  </a:lnTo>
                  <a:lnTo>
                    <a:pt x="876300" y="114274"/>
                  </a:lnTo>
                  <a:lnTo>
                    <a:pt x="1000099" y="114274"/>
                  </a:lnTo>
                  <a:lnTo>
                    <a:pt x="1000099" y="0"/>
                  </a:lnTo>
                  <a:close/>
                </a:path>
              </a:pathLst>
            </a:custGeom>
            <a:solidFill>
              <a:srgbClr val="00587E"/>
            </a:solidFill>
          </p:spPr>
          <p:txBody>
            <a:bodyPr wrap="square" lIns="0" tIns="0" rIns="0" bIns="0" rtlCol="0"/>
            <a:lstStyle/>
            <a:p>
              <a:endParaRPr/>
            </a:p>
          </p:txBody>
        </p:sp>
        <p:sp>
          <p:nvSpPr>
            <p:cNvPr id="9" name="object 9"/>
            <p:cNvSpPr/>
            <p:nvPr/>
          </p:nvSpPr>
          <p:spPr>
            <a:xfrm>
              <a:off x="7686675" y="171449"/>
              <a:ext cx="695325" cy="4943475"/>
            </a:xfrm>
            <a:custGeom>
              <a:avLst/>
              <a:gdLst/>
              <a:ahLst/>
              <a:cxnLst/>
              <a:rect l="l" t="t" r="r" b="b"/>
              <a:pathLst>
                <a:path w="695325" h="4943475">
                  <a:moveTo>
                    <a:pt x="114249" y="4829200"/>
                  </a:moveTo>
                  <a:lnTo>
                    <a:pt x="0" y="4829200"/>
                  </a:lnTo>
                  <a:lnTo>
                    <a:pt x="0" y="4943475"/>
                  </a:lnTo>
                  <a:lnTo>
                    <a:pt x="114249" y="4943475"/>
                  </a:lnTo>
                  <a:lnTo>
                    <a:pt x="114249" y="4829200"/>
                  </a:lnTo>
                  <a:close/>
                </a:path>
                <a:path w="695325" h="4943475">
                  <a:moveTo>
                    <a:pt x="114249" y="4391050"/>
                  </a:moveTo>
                  <a:lnTo>
                    <a:pt x="0" y="4391050"/>
                  </a:lnTo>
                  <a:lnTo>
                    <a:pt x="0" y="4505325"/>
                  </a:lnTo>
                  <a:lnTo>
                    <a:pt x="114249" y="4505325"/>
                  </a:lnTo>
                  <a:lnTo>
                    <a:pt x="114249" y="4391050"/>
                  </a:lnTo>
                  <a:close/>
                </a:path>
                <a:path w="695325" h="4943475">
                  <a:moveTo>
                    <a:pt x="114249" y="4238625"/>
                  </a:moveTo>
                  <a:lnTo>
                    <a:pt x="0" y="4238625"/>
                  </a:lnTo>
                  <a:lnTo>
                    <a:pt x="0" y="4362424"/>
                  </a:lnTo>
                  <a:lnTo>
                    <a:pt x="114249" y="4362424"/>
                  </a:lnTo>
                  <a:lnTo>
                    <a:pt x="114249" y="4238625"/>
                  </a:lnTo>
                  <a:close/>
                </a:path>
                <a:path w="695325" h="4943475">
                  <a:moveTo>
                    <a:pt x="114249" y="3952875"/>
                  </a:moveTo>
                  <a:lnTo>
                    <a:pt x="0" y="3952875"/>
                  </a:lnTo>
                  <a:lnTo>
                    <a:pt x="0" y="4067149"/>
                  </a:lnTo>
                  <a:lnTo>
                    <a:pt x="114249" y="4067149"/>
                  </a:lnTo>
                  <a:lnTo>
                    <a:pt x="114249" y="3952875"/>
                  </a:lnTo>
                  <a:close/>
                </a:path>
                <a:path w="695325" h="4943475">
                  <a:moveTo>
                    <a:pt x="114249" y="3800500"/>
                  </a:moveTo>
                  <a:lnTo>
                    <a:pt x="0" y="3800500"/>
                  </a:lnTo>
                  <a:lnTo>
                    <a:pt x="0" y="3924300"/>
                  </a:lnTo>
                  <a:lnTo>
                    <a:pt x="114249" y="3924300"/>
                  </a:lnTo>
                  <a:lnTo>
                    <a:pt x="114249" y="3800500"/>
                  </a:lnTo>
                  <a:close/>
                </a:path>
                <a:path w="695325" h="4943475">
                  <a:moveTo>
                    <a:pt x="114249" y="3514775"/>
                  </a:moveTo>
                  <a:lnTo>
                    <a:pt x="0" y="3514775"/>
                  </a:lnTo>
                  <a:lnTo>
                    <a:pt x="0" y="3629025"/>
                  </a:lnTo>
                  <a:lnTo>
                    <a:pt x="114249" y="3629025"/>
                  </a:lnTo>
                  <a:lnTo>
                    <a:pt x="114249" y="3514775"/>
                  </a:lnTo>
                  <a:close/>
                </a:path>
                <a:path w="695325" h="4943475">
                  <a:moveTo>
                    <a:pt x="114249" y="3362325"/>
                  </a:moveTo>
                  <a:lnTo>
                    <a:pt x="0" y="3362325"/>
                  </a:lnTo>
                  <a:lnTo>
                    <a:pt x="0" y="3486150"/>
                  </a:lnTo>
                  <a:lnTo>
                    <a:pt x="114249" y="3486150"/>
                  </a:lnTo>
                  <a:lnTo>
                    <a:pt x="114249" y="3362325"/>
                  </a:lnTo>
                  <a:close/>
                </a:path>
                <a:path w="695325" h="4943475">
                  <a:moveTo>
                    <a:pt x="114249" y="3219475"/>
                  </a:moveTo>
                  <a:lnTo>
                    <a:pt x="0" y="3219475"/>
                  </a:lnTo>
                  <a:lnTo>
                    <a:pt x="0" y="3333750"/>
                  </a:lnTo>
                  <a:lnTo>
                    <a:pt x="114249" y="3333750"/>
                  </a:lnTo>
                  <a:lnTo>
                    <a:pt x="114249" y="3219475"/>
                  </a:lnTo>
                  <a:close/>
                </a:path>
                <a:path w="695325" h="4943475">
                  <a:moveTo>
                    <a:pt x="114249" y="3076600"/>
                  </a:moveTo>
                  <a:lnTo>
                    <a:pt x="0" y="3076600"/>
                  </a:lnTo>
                  <a:lnTo>
                    <a:pt x="0" y="3190875"/>
                  </a:lnTo>
                  <a:lnTo>
                    <a:pt x="114249" y="3190875"/>
                  </a:lnTo>
                  <a:lnTo>
                    <a:pt x="114249" y="3076600"/>
                  </a:lnTo>
                  <a:close/>
                </a:path>
                <a:path w="695325" h="4943475">
                  <a:moveTo>
                    <a:pt x="114249" y="2924200"/>
                  </a:moveTo>
                  <a:lnTo>
                    <a:pt x="0" y="2924200"/>
                  </a:lnTo>
                  <a:lnTo>
                    <a:pt x="0" y="3048000"/>
                  </a:lnTo>
                  <a:lnTo>
                    <a:pt x="114249" y="3048000"/>
                  </a:lnTo>
                  <a:lnTo>
                    <a:pt x="114249" y="2924200"/>
                  </a:lnTo>
                  <a:close/>
                </a:path>
                <a:path w="695325" h="4943475">
                  <a:moveTo>
                    <a:pt x="114249" y="2781325"/>
                  </a:moveTo>
                  <a:lnTo>
                    <a:pt x="0" y="2781325"/>
                  </a:lnTo>
                  <a:lnTo>
                    <a:pt x="0" y="2895600"/>
                  </a:lnTo>
                  <a:lnTo>
                    <a:pt x="114249" y="2895600"/>
                  </a:lnTo>
                  <a:lnTo>
                    <a:pt x="114249" y="2781325"/>
                  </a:lnTo>
                  <a:close/>
                </a:path>
                <a:path w="695325" h="4943475">
                  <a:moveTo>
                    <a:pt x="114249" y="2638450"/>
                  </a:moveTo>
                  <a:lnTo>
                    <a:pt x="0" y="2638450"/>
                  </a:lnTo>
                  <a:lnTo>
                    <a:pt x="0" y="2752725"/>
                  </a:lnTo>
                  <a:lnTo>
                    <a:pt x="114249" y="2752725"/>
                  </a:lnTo>
                  <a:lnTo>
                    <a:pt x="114249" y="2638450"/>
                  </a:lnTo>
                  <a:close/>
                </a:path>
                <a:path w="695325" h="4943475">
                  <a:moveTo>
                    <a:pt x="114249" y="2343150"/>
                  </a:moveTo>
                  <a:lnTo>
                    <a:pt x="0" y="2343150"/>
                  </a:lnTo>
                  <a:lnTo>
                    <a:pt x="0" y="2457450"/>
                  </a:lnTo>
                  <a:lnTo>
                    <a:pt x="114249" y="2457450"/>
                  </a:lnTo>
                  <a:lnTo>
                    <a:pt x="114249" y="2343150"/>
                  </a:lnTo>
                  <a:close/>
                </a:path>
                <a:path w="695325" h="4943475">
                  <a:moveTo>
                    <a:pt x="114249" y="2047900"/>
                  </a:moveTo>
                  <a:lnTo>
                    <a:pt x="0" y="2047900"/>
                  </a:lnTo>
                  <a:lnTo>
                    <a:pt x="0" y="2171700"/>
                  </a:lnTo>
                  <a:lnTo>
                    <a:pt x="114249" y="2171700"/>
                  </a:lnTo>
                  <a:lnTo>
                    <a:pt x="114249" y="2047900"/>
                  </a:lnTo>
                  <a:close/>
                </a:path>
                <a:path w="695325" h="4943475">
                  <a:moveTo>
                    <a:pt x="114249" y="1905025"/>
                  </a:moveTo>
                  <a:lnTo>
                    <a:pt x="0" y="1905025"/>
                  </a:lnTo>
                  <a:lnTo>
                    <a:pt x="0" y="2019300"/>
                  </a:lnTo>
                  <a:lnTo>
                    <a:pt x="114249" y="2019300"/>
                  </a:lnTo>
                  <a:lnTo>
                    <a:pt x="114249" y="1905025"/>
                  </a:lnTo>
                  <a:close/>
                </a:path>
                <a:path w="695325" h="4943475">
                  <a:moveTo>
                    <a:pt x="114249" y="1752625"/>
                  </a:moveTo>
                  <a:lnTo>
                    <a:pt x="0" y="1752625"/>
                  </a:lnTo>
                  <a:lnTo>
                    <a:pt x="0" y="1876425"/>
                  </a:lnTo>
                  <a:lnTo>
                    <a:pt x="114249" y="1876425"/>
                  </a:lnTo>
                  <a:lnTo>
                    <a:pt x="114249" y="1752625"/>
                  </a:lnTo>
                  <a:close/>
                </a:path>
                <a:path w="695325" h="4943475">
                  <a:moveTo>
                    <a:pt x="114249" y="1609750"/>
                  </a:moveTo>
                  <a:lnTo>
                    <a:pt x="0" y="1609750"/>
                  </a:lnTo>
                  <a:lnTo>
                    <a:pt x="0" y="1724025"/>
                  </a:lnTo>
                  <a:lnTo>
                    <a:pt x="114249" y="1724025"/>
                  </a:lnTo>
                  <a:lnTo>
                    <a:pt x="114249" y="1609750"/>
                  </a:lnTo>
                  <a:close/>
                </a:path>
                <a:path w="695325" h="4943475">
                  <a:moveTo>
                    <a:pt x="114249" y="1466875"/>
                  </a:moveTo>
                  <a:lnTo>
                    <a:pt x="0" y="1466875"/>
                  </a:lnTo>
                  <a:lnTo>
                    <a:pt x="0" y="1581150"/>
                  </a:lnTo>
                  <a:lnTo>
                    <a:pt x="114249" y="1581150"/>
                  </a:lnTo>
                  <a:lnTo>
                    <a:pt x="114249" y="1466875"/>
                  </a:lnTo>
                  <a:close/>
                </a:path>
                <a:path w="695325" h="4943475">
                  <a:moveTo>
                    <a:pt x="114249" y="1171625"/>
                  </a:moveTo>
                  <a:lnTo>
                    <a:pt x="0" y="1171625"/>
                  </a:lnTo>
                  <a:lnTo>
                    <a:pt x="0" y="1285875"/>
                  </a:lnTo>
                  <a:lnTo>
                    <a:pt x="114249" y="1285875"/>
                  </a:lnTo>
                  <a:lnTo>
                    <a:pt x="114249" y="1171625"/>
                  </a:lnTo>
                  <a:close/>
                </a:path>
                <a:path w="695325" h="4943475">
                  <a:moveTo>
                    <a:pt x="114249" y="1028700"/>
                  </a:moveTo>
                  <a:lnTo>
                    <a:pt x="0" y="1028700"/>
                  </a:lnTo>
                  <a:lnTo>
                    <a:pt x="0" y="1143000"/>
                  </a:lnTo>
                  <a:lnTo>
                    <a:pt x="114249" y="1143000"/>
                  </a:lnTo>
                  <a:lnTo>
                    <a:pt x="114249" y="1028700"/>
                  </a:lnTo>
                  <a:close/>
                </a:path>
                <a:path w="695325" h="4943475">
                  <a:moveTo>
                    <a:pt x="257175" y="4676775"/>
                  </a:moveTo>
                  <a:lnTo>
                    <a:pt x="142875" y="4676775"/>
                  </a:lnTo>
                  <a:lnTo>
                    <a:pt x="142875" y="4800600"/>
                  </a:lnTo>
                  <a:lnTo>
                    <a:pt x="257175" y="4800600"/>
                  </a:lnTo>
                  <a:lnTo>
                    <a:pt x="257175" y="4676775"/>
                  </a:lnTo>
                  <a:close/>
                </a:path>
                <a:path w="695325" h="4943475">
                  <a:moveTo>
                    <a:pt x="257175" y="3952875"/>
                  </a:moveTo>
                  <a:lnTo>
                    <a:pt x="142875" y="3952875"/>
                  </a:lnTo>
                  <a:lnTo>
                    <a:pt x="142875" y="4067149"/>
                  </a:lnTo>
                  <a:lnTo>
                    <a:pt x="257175" y="4067149"/>
                  </a:lnTo>
                  <a:lnTo>
                    <a:pt x="257175" y="3952875"/>
                  </a:lnTo>
                  <a:close/>
                </a:path>
                <a:path w="695325" h="4943475">
                  <a:moveTo>
                    <a:pt x="257175" y="3800500"/>
                  </a:moveTo>
                  <a:lnTo>
                    <a:pt x="142875" y="3800500"/>
                  </a:lnTo>
                  <a:lnTo>
                    <a:pt x="142875" y="3924300"/>
                  </a:lnTo>
                  <a:lnTo>
                    <a:pt x="257175" y="3924300"/>
                  </a:lnTo>
                  <a:lnTo>
                    <a:pt x="257175" y="3800500"/>
                  </a:lnTo>
                  <a:close/>
                </a:path>
                <a:path w="695325" h="4943475">
                  <a:moveTo>
                    <a:pt x="257175" y="3657600"/>
                  </a:moveTo>
                  <a:lnTo>
                    <a:pt x="142875" y="3657600"/>
                  </a:lnTo>
                  <a:lnTo>
                    <a:pt x="142875" y="3771900"/>
                  </a:lnTo>
                  <a:lnTo>
                    <a:pt x="257175" y="3771900"/>
                  </a:lnTo>
                  <a:lnTo>
                    <a:pt x="257175" y="3657600"/>
                  </a:lnTo>
                  <a:close/>
                </a:path>
                <a:path w="695325" h="4943475">
                  <a:moveTo>
                    <a:pt x="257175" y="3362325"/>
                  </a:moveTo>
                  <a:lnTo>
                    <a:pt x="142875" y="3362325"/>
                  </a:lnTo>
                  <a:lnTo>
                    <a:pt x="142875" y="3486150"/>
                  </a:lnTo>
                  <a:lnTo>
                    <a:pt x="257175" y="3486150"/>
                  </a:lnTo>
                  <a:lnTo>
                    <a:pt x="257175" y="3362325"/>
                  </a:lnTo>
                  <a:close/>
                </a:path>
                <a:path w="695325" h="4943475">
                  <a:moveTo>
                    <a:pt x="257175" y="3076600"/>
                  </a:moveTo>
                  <a:lnTo>
                    <a:pt x="142875" y="3076600"/>
                  </a:lnTo>
                  <a:lnTo>
                    <a:pt x="142875" y="3190875"/>
                  </a:lnTo>
                  <a:lnTo>
                    <a:pt x="257175" y="3190875"/>
                  </a:lnTo>
                  <a:lnTo>
                    <a:pt x="257175" y="3076600"/>
                  </a:lnTo>
                  <a:close/>
                </a:path>
                <a:path w="695325" h="4943475">
                  <a:moveTo>
                    <a:pt x="257175" y="2486075"/>
                  </a:moveTo>
                  <a:lnTo>
                    <a:pt x="142875" y="2486075"/>
                  </a:lnTo>
                  <a:lnTo>
                    <a:pt x="142875" y="2609850"/>
                  </a:lnTo>
                  <a:lnTo>
                    <a:pt x="257175" y="2609850"/>
                  </a:lnTo>
                  <a:lnTo>
                    <a:pt x="257175" y="2486075"/>
                  </a:lnTo>
                  <a:close/>
                </a:path>
                <a:path w="695325" h="4943475">
                  <a:moveTo>
                    <a:pt x="257175" y="2190800"/>
                  </a:moveTo>
                  <a:lnTo>
                    <a:pt x="142875" y="2190800"/>
                  </a:lnTo>
                  <a:lnTo>
                    <a:pt x="142875" y="2314575"/>
                  </a:lnTo>
                  <a:lnTo>
                    <a:pt x="257175" y="2314575"/>
                  </a:lnTo>
                  <a:lnTo>
                    <a:pt x="257175" y="2190800"/>
                  </a:lnTo>
                  <a:close/>
                </a:path>
                <a:path w="695325" h="4943475">
                  <a:moveTo>
                    <a:pt x="257175" y="2047900"/>
                  </a:moveTo>
                  <a:lnTo>
                    <a:pt x="142875" y="2047900"/>
                  </a:lnTo>
                  <a:lnTo>
                    <a:pt x="142875" y="2171700"/>
                  </a:lnTo>
                  <a:lnTo>
                    <a:pt x="257175" y="2171700"/>
                  </a:lnTo>
                  <a:lnTo>
                    <a:pt x="257175" y="2047900"/>
                  </a:lnTo>
                  <a:close/>
                </a:path>
                <a:path w="695325" h="4943475">
                  <a:moveTo>
                    <a:pt x="257175" y="1905025"/>
                  </a:moveTo>
                  <a:lnTo>
                    <a:pt x="142875" y="1905025"/>
                  </a:lnTo>
                  <a:lnTo>
                    <a:pt x="142875" y="2019300"/>
                  </a:lnTo>
                  <a:lnTo>
                    <a:pt x="257175" y="2019300"/>
                  </a:lnTo>
                  <a:lnTo>
                    <a:pt x="257175" y="1905025"/>
                  </a:lnTo>
                  <a:close/>
                </a:path>
                <a:path w="695325" h="4943475">
                  <a:moveTo>
                    <a:pt x="257175" y="1609750"/>
                  </a:moveTo>
                  <a:lnTo>
                    <a:pt x="142875" y="1609750"/>
                  </a:lnTo>
                  <a:lnTo>
                    <a:pt x="142875" y="1724025"/>
                  </a:lnTo>
                  <a:lnTo>
                    <a:pt x="257175" y="1724025"/>
                  </a:lnTo>
                  <a:lnTo>
                    <a:pt x="257175" y="1609750"/>
                  </a:lnTo>
                  <a:close/>
                </a:path>
                <a:path w="695325" h="4943475">
                  <a:moveTo>
                    <a:pt x="257175" y="1466875"/>
                  </a:moveTo>
                  <a:lnTo>
                    <a:pt x="142875" y="1466875"/>
                  </a:lnTo>
                  <a:lnTo>
                    <a:pt x="142875" y="1581150"/>
                  </a:lnTo>
                  <a:lnTo>
                    <a:pt x="257175" y="1581150"/>
                  </a:lnTo>
                  <a:lnTo>
                    <a:pt x="257175" y="1466875"/>
                  </a:lnTo>
                  <a:close/>
                </a:path>
                <a:path w="695325" h="4943475">
                  <a:moveTo>
                    <a:pt x="257175" y="1314450"/>
                  </a:moveTo>
                  <a:lnTo>
                    <a:pt x="142875" y="1314450"/>
                  </a:lnTo>
                  <a:lnTo>
                    <a:pt x="142875" y="1438275"/>
                  </a:lnTo>
                  <a:lnTo>
                    <a:pt x="257175" y="1438275"/>
                  </a:lnTo>
                  <a:lnTo>
                    <a:pt x="257175" y="1314450"/>
                  </a:lnTo>
                  <a:close/>
                </a:path>
                <a:path w="695325" h="4943475">
                  <a:moveTo>
                    <a:pt x="257175" y="1171625"/>
                  </a:moveTo>
                  <a:lnTo>
                    <a:pt x="142875" y="1171625"/>
                  </a:lnTo>
                  <a:lnTo>
                    <a:pt x="142875" y="1285875"/>
                  </a:lnTo>
                  <a:lnTo>
                    <a:pt x="257175" y="1285875"/>
                  </a:lnTo>
                  <a:lnTo>
                    <a:pt x="257175" y="1171625"/>
                  </a:lnTo>
                  <a:close/>
                </a:path>
                <a:path w="695325" h="4943475">
                  <a:moveTo>
                    <a:pt x="257175" y="876325"/>
                  </a:moveTo>
                  <a:lnTo>
                    <a:pt x="142875" y="876325"/>
                  </a:lnTo>
                  <a:lnTo>
                    <a:pt x="142875" y="1000125"/>
                  </a:lnTo>
                  <a:lnTo>
                    <a:pt x="257175" y="1000125"/>
                  </a:lnTo>
                  <a:lnTo>
                    <a:pt x="257175" y="876325"/>
                  </a:lnTo>
                  <a:close/>
                </a:path>
                <a:path w="695325" h="4943475">
                  <a:moveTo>
                    <a:pt x="257175" y="733450"/>
                  </a:moveTo>
                  <a:lnTo>
                    <a:pt x="142875" y="733450"/>
                  </a:lnTo>
                  <a:lnTo>
                    <a:pt x="142875" y="847725"/>
                  </a:lnTo>
                  <a:lnTo>
                    <a:pt x="257175" y="847725"/>
                  </a:lnTo>
                  <a:lnTo>
                    <a:pt x="257175" y="733450"/>
                  </a:lnTo>
                  <a:close/>
                </a:path>
                <a:path w="695325" h="4943475">
                  <a:moveTo>
                    <a:pt x="257175" y="295300"/>
                  </a:moveTo>
                  <a:lnTo>
                    <a:pt x="142875" y="295300"/>
                  </a:lnTo>
                  <a:lnTo>
                    <a:pt x="142875" y="409575"/>
                  </a:lnTo>
                  <a:lnTo>
                    <a:pt x="257175" y="409575"/>
                  </a:lnTo>
                  <a:lnTo>
                    <a:pt x="257175" y="295300"/>
                  </a:lnTo>
                  <a:close/>
                </a:path>
                <a:path w="695325" h="4943475">
                  <a:moveTo>
                    <a:pt x="257175" y="152450"/>
                  </a:moveTo>
                  <a:lnTo>
                    <a:pt x="142875" y="152450"/>
                  </a:lnTo>
                  <a:lnTo>
                    <a:pt x="142875" y="266700"/>
                  </a:lnTo>
                  <a:lnTo>
                    <a:pt x="257175" y="266700"/>
                  </a:lnTo>
                  <a:lnTo>
                    <a:pt x="257175" y="152450"/>
                  </a:lnTo>
                  <a:close/>
                </a:path>
                <a:path w="695325" h="4943475">
                  <a:moveTo>
                    <a:pt x="257175" y="0"/>
                  </a:moveTo>
                  <a:lnTo>
                    <a:pt x="142875" y="0"/>
                  </a:lnTo>
                  <a:lnTo>
                    <a:pt x="142875" y="123825"/>
                  </a:lnTo>
                  <a:lnTo>
                    <a:pt x="257175" y="123825"/>
                  </a:lnTo>
                  <a:lnTo>
                    <a:pt x="257175" y="0"/>
                  </a:lnTo>
                  <a:close/>
                </a:path>
                <a:path w="695325" h="4943475">
                  <a:moveTo>
                    <a:pt x="409524" y="4829200"/>
                  </a:moveTo>
                  <a:lnTo>
                    <a:pt x="285750" y="4829200"/>
                  </a:lnTo>
                  <a:lnTo>
                    <a:pt x="285750" y="4943475"/>
                  </a:lnTo>
                  <a:lnTo>
                    <a:pt x="409524" y="4943475"/>
                  </a:lnTo>
                  <a:lnTo>
                    <a:pt x="409524" y="4829200"/>
                  </a:lnTo>
                  <a:close/>
                </a:path>
                <a:path w="695325" h="4943475">
                  <a:moveTo>
                    <a:pt x="409524" y="3657600"/>
                  </a:moveTo>
                  <a:lnTo>
                    <a:pt x="285750" y="3657600"/>
                  </a:lnTo>
                  <a:lnTo>
                    <a:pt x="285750" y="3771900"/>
                  </a:lnTo>
                  <a:lnTo>
                    <a:pt x="409524" y="3771900"/>
                  </a:lnTo>
                  <a:lnTo>
                    <a:pt x="409524" y="3657600"/>
                  </a:lnTo>
                  <a:close/>
                </a:path>
                <a:path w="695325" h="4943475">
                  <a:moveTo>
                    <a:pt x="409524" y="3362325"/>
                  </a:moveTo>
                  <a:lnTo>
                    <a:pt x="285750" y="3362325"/>
                  </a:lnTo>
                  <a:lnTo>
                    <a:pt x="285750" y="3486150"/>
                  </a:lnTo>
                  <a:lnTo>
                    <a:pt x="409524" y="3486150"/>
                  </a:lnTo>
                  <a:lnTo>
                    <a:pt x="409524" y="3362325"/>
                  </a:lnTo>
                  <a:close/>
                </a:path>
                <a:path w="695325" h="4943475">
                  <a:moveTo>
                    <a:pt x="409524" y="3219475"/>
                  </a:moveTo>
                  <a:lnTo>
                    <a:pt x="285750" y="3219475"/>
                  </a:lnTo>
                  <a:lnTo>
                    <a:pt x="285750" y="3333750"/>
                  </a:lnTo>
                  <a:lnTo>
                    <a:pt x="409524" y="3333750"/>
                  </a:lnTo>
                  <a:lnTo>
                    <a:pt x="409524" y="3219475"/>
                  </a:lnTo>
                  <a:close/>
                </a:path>
                <a:path w="695325" h="4943475">
                  <a:moveTo>
                    <a:pt x="409524" y="3076600"/>
                  </a:moveTo>
                  <a:lnTo>
                    <a:pt x="285750" y="3076600"/>
                  </a:lnTo>
                  <a:lnTo>
                    <a:pt x="285750" y="3190875"/>
                  </a:lnTo>
                  <a:lnTo>
                    <a:pt x="409524" y="3190875"/>
                  </a:lnTo>
                  <a:lnTo>
                    <a:pt x="409524" y="3076600"/>
                  </a:lnTo>
                  <a:close/>
                </a:path>
                <a:path w="695325" h="4943475">
                  <a:moveTo>
                    <a:pt x="409524" y="2924200"/>
                  </a:moveTo>
                  <a:lnTo>
                    <a:pt x="285750" y="2924200"/>
                  </a:lnTo>
                  <a:lnTo>
                    <a:pt x="285750" y="3048000"/>
                  </a:lnTo>
                  <a:lnTo>
                    <a:pt x="409524" y="3048000"/>
                  </a:lnTo>
                  <a:lnTo>
                    <a:pt x="409524" y="2924200"/>
                  </a:lnTo>
                  <a:close/>
                </a:path>
                <a:path w="695325" h="4943475">
                  <a:moveTo>
                    <a:pt x="409524" y="2781325"/>
                  </a:moveTo>
                  <a:lnTo>
                    <a:pt x="285750" y="2781325"/>
                  </a:lnTo>
                  <a:lnTo>
                    <a:pt x="285750" y="2895600"/>
                  </a:lnTo>
                  <a:lnTo>
                    <a:pt x="409524" y="2895600"/>
                  </a:lnTo>
                  <a:lnTo>
                    <a:pt x="409524" y="2781325"/>
                  </a:lnTo>
                  <a:close/>
                </a:path>
                <a:path w="695325" h="4943475">
                  <a:moveTo>
                    <a:pt x="409524" y="2638450"/>
                  </a:moveTo>
                  <a:lnTo>
                    <a:pt x="285750" y="2638450"/>
                  </a:lnTo>
                  <a:lnTo>
                    <a:pt x="285750" y="2752725"/>
                  </a:lnTo>
                  <a:lnTo>
                    <a:pt x="409524" y="2752725"/>
                  </a:lnTo>
                  <a:lnTo>
                    <a:pt x="409524" y="2638450"/>
                  </a:lnTo>
                  <a:close/>
                </a:path>
                <a:path w="695325" h="4943475">
                  <a:moveTo>
                    <a:pt x="409524" y="2486075"/>
                  </a:moveTo>
                  <a:lnTo>
                    <a:pt x="285750" y="2486075"/>
                  </a:lnTo>
                  <a:lnTo>
                    <a:pt x="285750" y="2609850"/>
                  </a:lnTo>
                  <a:lnTo>
                    <a:pt x="409524" y="2609850"/>
                  </a:lnTo>
                  <a:lnTo>
                    <a:pt x="409524" y="2486075"/>
                  </a:lnTo>
                  <a:close/>
                </a:path>
                <a:path w="695325" h="4943475">
                  <a:moveTo>
                    <a:pt x="409524" y="2343150"/>
                  </a:moveTo>
                  <a:lnTo>
                    <a:pt x="285750" y="2343150"/>
                  </a:lnTo>
                  <a:lnTo>
                    <a:pt x="285750" y="2457450"/>
                  </a:lnTo>
                  <a:lnTo>
                    <a:pt x="409524" y="2457450"/>
                  </a:lnTo>
                  <a:lnTo>
                    <a:pt x="409524" y="2343150"/>
                  </a:lnTo>
                  <a:close/>
                </a:path>
                <a:path w="695325" h="4943475">
                  <a:moveTo>
                    <a:pt x="409524" y="2190800"/>
                  </a:moveTo>
                  <a:lnTo>
                    <a:pt x="285750" y="2190800"/>
                  </a:lnTo>
                  <a:lnTo>
                    <a:pt x="285750" y="2314575"/>
                  </a:lnTo>
                  <a:lnTo>
                    <a:pt x="409524" y="2314575"/>
                  </a:lnTo>
                  <a:lnTo>
                    <a:pt x="409524" y="2190800"/>
                  </a:lnTo>
                  <a:close/>
                </a:path>
                <a:path w="695325" h="4943475">
                  <a:moveTo>
                    <a:pt x="409524" y="2047900"/>
                  </a:moveTo>
                  <a:lnTo>
                    <a:pt x="285750" y="2047900"/>
                  </a:lnTo>
                  <a:lnTo>
                    <a:pt x="285750" y="2171700"/>
                  </a:lnTo>
                  <a:lnTo>
                    <a:pt x="409524" y="2171700"/>
                  </a:lnTo>
                  <a:lnTo>
                    <a:pt x="409524" y="2047900"/>
                  </a:lnTo>
                  <a:close/>
                </a:path>
                <a:path w="695325" h="4943475">
                  <a:moveTo>
                    <a:pt x="409524" y="1314450"/>
                  </a:moveTo>
                  <a:lnTo>
                    <a:pt x="285750" y="1314450"/>
                  </a:lnTo>
                  <a:lnTo>
                    <a:pt x="285750" y="1438275"/>
                  </a:lnTo>
                  <a:lnTo>
                    <a:pt x="409524" y="1438275"/>
                  </a:lnTo>
                  <a:lnTo>
                    <a:pt x="409524" y="1314450"/>
                  </a:lnTo>
                  <a:close/>
                </a:path>
                <a:path w="695325" h="4943475">
                  <a:moveTo>
                    <a:pt x="409524" y="1171625"/>
                  </a:moveTo>
                  <a:lnTo>
                    <a:pt x="285750" y="1171625"/>
                  </a:lnTo>
                  <a:lnTo>
                    <a:pt x="285750" y="1285875"/>
                  </a:lnTo>
                  <a:lnTo>
                    <a:pt x="409524" y="1285875"/>
                  </a:lnTo>
                  <a:lnTo>
                    <a:pt x="409524" y="1171625"/>
                  </a:lnTo>
                  <a:close/>
                </a:path>
                <a:path w="695325" h="4943475">
                  <a:moveTo>
                    <a:pt x="409524" y="1028700"/>
                  </a:moveTo>
                  <a:lnTo>
                    <a:pt x="285750" y="1028700"/>
                  </a:lnTo>
                  <a:lnTo>
                    <a:pt x="285750" y="1143000"/>
                  </a:lnTo>
                  <a:lnTo>
                    <a:pt x="409524" y="1143000"/>
                  </a:lnTo>
                  <a:lnTo>
                    <a:pt x="409524" y="1028700"/>
                  </a:lnTo>
                  <a:close/>
                </a:path>
                <a:path w="695325" h="4943475">
                  <a:moveTo>
                    <a:pt x="409524" y="876325"/>
                  </a:moveTo>
                  <a:lnTo>
                    <a:pt x="285750" y="876325"/>
                  </a:lnTo>
                  <a:lnTo>
                    <a:pt x="285750" y="1000125"/>
                  </a:lnTo>
                  <a:lnTo>
                    <a:pt x="409524" y="1000125"/>
                  </a:lnTo>
                  <a:lnTo>
                    <a:pt x="409524" y="876325"/>
                  </a:lnTo>
                  <a:close/>
                </a:path>
                <a:path w="695325" h="4943475">
                  <a:moveTo>
                    <a:pt x="409524" y="733450"/>
                  </a:moveTo>
                  <a:lnTo>
                    <a:pt x="285750" y="733450"/>
                  </a:lnTo>
                  <a:lnTo>
                    <a:pt x="285750" y="847725"/>
                  </a:lnTo>
                  <a:lnTo>
                    <a:pt x="409524" y="847725"/>
                  </a:lnTo>
                  <a:lnTo>
                    <a:pt x="409524" y="733450"/>
                  </a:lnTo>
                  <a:close/>
                </a:path>
                <a:path w="695325" h="4943475">
                  <a:moveTo>
                    <a:pt x="409524" y="438175"/>
                  </a:moveTo>
                  <a:lnTo>
                    <a:pt x="285750" y="438175"/>
                  </a:lnTo>
                  <a:lnTo>
                    <a:pt x="285750" y="561975"/>
                  </a:lnTo>
                  <a:lnTo>
                    <a:pt x="409524" y="561975"/>
                  </a:lnTo>
                  <a:lnTo>
                    <a:pt x="409524" y="438175"/>
                  </a:lnTo>
                  <a:close/>
                </a:path>
                <a:path w="695325" h="4943475">
                  <a:moveTo>
                    <a:pt x="409524" y="295300"/>
                  </a:moveTo>
                  <a:lnTo>
                    <a:pt x="285750" y="295300"/>
                  </a:lnTo>
                  <a:lnTo>
                    <a:pt x="285750" y="409575"/>
                  </a:lnTo>
                  <a:lnTo>
                    <a:pt x="409524" y="409575"/>
                  </a:lnTo>
                  <a:lnTo>
                    <a:pt x="409524" y="295300"/>
                  </a:lnTo>
                  <a:close/>
                </a:path>
                <a:path w="695325" h="4943475">
                  <a:moveTo>
                    <a:pt x="552424" y="4533925"/>
                  </a:moveTo>
                  <a:lnTo>
                    <a:pt x="438150" y="4533925"/>
                  </a:lnTo>
                  <a:lnTo>
                    <a:pt x="438150" y="4648174"/>
                  </a:lnTo>
                  <a:lnTo>
                    <a:pt x="552424" y="4648174"/>
                  </a:lnTo>
                  <a:lnTo>
                    <a:pt x="552424" y="4533925"/>
                  </a:lnTo>
                  <a:close/>
                </a:path>
                <a:path w="695325" h="4943475">
                  <a:moveTo>
                    <a:pt x="552424" y="3800500"/>
                  </a:moveTo>
                  <a:lnTo>
                    <a:pt x="438150" y="3800500"/>
                  </a:lnTo>
                  <a:lnTo>
                    <a:pt x="438150" y="3924300"/>
                  </a:lnTo>
                  <a:lnTo>
                    <a:pt x="552424" y="3924300"/>
                  </a:lnTo>
                  <a:lnTo>
                    <a:pt x="552424" y="3800500"/>
                  </a:lnTo>
                  <a:close/>
                </a:path>
                <a:path w="695325" h="4943475">
                  <a:moveTo>
                    <a:pt x="552424" y="2343150"/>
                  </a:moveTo>
                  <a:lnTo>
                    <a:pt x="438150" y="2343150"/>
                  </a:lnTo>
                  <a:lnTo>
                    <a:pt x="438150" y="2457450"/>
                  </a:lnTo>
                  <a:lnTo>
                    <a:pt x="552424" y="2457450"/>
                  </a:lnTo>
                  <a:lnTo>
                    <a:pt x="552424" y="2343150"/>
                  </a:lnTo>
                  <a:close/>
                </a:path>
                <a:path w="695325" h="4943475">
                  <a:moveTo>
                    <a:pt x="552424" y="1752625"/>
                  </a:moveTo>
                  <a:lnTo>
                    <a:pt x="438150" y="1752625"/>
                  </a:lnTo>
                  <a:lnTo>
                    <a:pt x="438150" y="1876425"/>
                  </a:lnTo>
                  <a:lnTo>
                    <a:pt x="552424" y="1876425"/>
                  </a:lnTo>
                  <a:lnTo>
                    <a:pt x="552424" y="1752625"/>
                  </a:lnTo>
                  <a:close/>
                </a:path>
                <a:path w="695325" h="4943475">
                  <a:moveTo>
                    <a:pt x="552424" y="1609750"/>
                  </a:moveTo>
                  <a:lnTo>
                    <a:pt x="438150" y="1609750"/>
                  </a:lnTo>
                  <a:lnTo>
                    <a:pt x="438150" y="1724025"/>
                  </a:lnTo>
                  <a:lnTo>
                    <a:pt x="552424" y="1724025"/>
                  </a:lnTo>
                  <a:lnTo>
                    <a:pt x="552424" y="1609750"/>
                  </a:lnTo>
                  <a:close/>
                </a:path>
                <a:path w="695325" h="4943475">
                  <a:moveTo>
                    <a:pt x="552424" y="876325"/>
                  </a:moveTo>
                  <a:lnTo>
                    <a:pt x="438150" y="876325"/>
                  </a:lnTo>
                  <a:lnTo>
                    <a:pt x="438150" y="1000125"/>
                  </a:lnTo>
                  <a:lnTo>
                    <a:pt x="552424" y="1000125"/>
                  </a:lnTo>
                  <a:lnTo>
                    <a:pt x="552424" y="876325"/>
                  </a:lnTo>
                  <a:close/>
                </a:path>
                <a:path w="695325" h="4943475">
                  <a:moveTo>
                    <a:pt x="552424" y="0"/>
                  </a:moveTo>
                  <a:lnTo>
                    <a:pt x="438150" y="0"/>
                  </a:lnTo>
                  <a:lnTo>
                    <a:pt x="438150" y="123825"/>
                  </a:lnTo>
                  <a:lnTo>
                    <a:pt x="552424" y="123825"/>
                  </a:lnTo>
                  <a:lnTo>
                    <a:pt x="552424" y="0"/>
                  </a:lnTo>
                  <a:close/>
                </a:path>
                <a:path w="695325" h="4943475">
                  <a:moveTo>
                    <a:pt x="695299" y="3800500"/>
                  </a:moveTo>
                  <a:lnTo>
                    <a:pt x="581025" y="3800500"/>
                  </a:lnTo>
                  <a:lnTo>
                    <a:pt x="581025" y="3924300"/>
                  </a:lnTo>
                  <a:lnTo>
                    <a:pt x="695299" y="3924300"/>
                  </a:lnTo>
                  <a:lnTo>
                    <a:pt x="695299" y="3800500"/>
                  </a:lnTo>
                  <a:close/>
                </a:path>
                <a:path w="695325" h="4943475">
                  <a:moveTo>
                    <a:pt x="695299" y="3514775"/>
                  </a:moveTo>
                  <a:lnTo>
                    <a:pt x="581025" y="3514775"/>
                  </a:lnTo>
                  <a:lnTo>
                    <a:pt x="581025" y="3629025"/>
                  </a:lnTo>
                  <a:lnTo>
                    <a:pt x="695299" y="3629025"/>
                  </a:lnTo>
                  <a:lnTo>
                    <a:pt x="695299" y="3514775"/>
                  </a:lnTo>
                  <a:close/>
                </a:path>
                <a:path w="695325" h="4943475">
                  <a:moveTo>
                    <a:pt x="695299" y="2486075"/>
                  </a:moveTo>
                  <a:lnTo>
                    <a:pt x="581025" y="2486075"/>
                  </a:lnTo>
                  <a:lnTo>
                    <a:pt x="581025" y="2609850"/>
                  </a:lnTo>
                  <a:lnTo>
                    <a:pt x="695299" y="2609850"/>
                  </a:lnTo>
                  <a:lnTo>
                    <a:pt x="695299" y="2486075"/>
                  </a:lnTo>
                  <a:close/>
                </a:path>
                <a:path w="695325" h="4943475">
                  <a:moveTo>
                    <a:pt x="695299" y="1171625"/>
                  </a:moveTo>
                  <a:lnTo>
                    <a:pt x="581025" y="1171625"/>
                  </a:lnTo>
                  <a:lnTo>
                    <a:pt x="581025" y="1285875"/>
                  </a:lnTo>
                  <a:lnTo>
                    <a:pt x="695299" y="1285875"/>
                  </a:lnTo>
                  <a:lnTo>
                    <a:pt x="695299" y="1171625"/>
                  </a:lnTo>
                  <a:close/>
                </a:path>
                <a:path w="695325" h="4943475">
                  <a:moveTo>
                    <a:pt x="695299" y="438175"/>
                  </a:moveTo>
                  <a:lnTo>
                    <a:pt x="581025" y="438175"/>
                  </a:lnTo>
                  <a:lnTo>
                    <a:pt x="581025" y="561975"/>
                  </a:lnTo>
                  <a:lnTo>
                    <a:pt x="695299" y="561975"/>
                  </a:lnTo>
                  <a:lnTo>
                    <a:pt x="695299" y="438175"/>
                  </a:lnTo>
                  <a:close/>
                </a:path>
                <a:path w="695325" h="4943475">
                  <a:moveTo>
                    <a:pt x="695299" y="152450"/>
                  </a:moveTo>
                  <a:lnTo>
                    <a:pt x="581025" y="152450"/>
                  </a:lnTo>
                  <a:lnTo>
                    <a:pt x="581025" y="266700"/>
                  </a:lnTo>
                  <a:lnTo>
                    <a:pt x="695299" y="266700"/>
                  </a:lnTo>
                  <a:lnTo>
                    <a:pt x="695299" y="152450"/>
                  </a:lnTo>
                  <a:close/>
                </a:path>
              </a:pathLst>
            </a:custGeom>
            <a:solidFill>
              <a:srgbClr val="D2EBD4"/>
            </a:solidFill>
          </p:spPr>
          <p:txBody>
            <a:bodyPr wrap="square" lIns="0" tIns="0" rIns="0" bIns="0" rtlCol="0"/>
            <a:lstStyle/>
            <a:p>
              <a:endParaRPr/>
            </a:p>
          </p:txBody>
        </p:sp>
        <p:sp>
          <p:nvSpPr>
            <p:cNvPr id="10" name="object 10"/>
            <p:cNvSpPr/>
            <p:nvPr/>
          </p:nvSpPr>
          <p:spPr>
            <a:xfrm>
              <a:off x="7391400" y="28600"/>
              <a:ext cx="409575" cy="4943475"/>
            </a:xfrm>
            <a:custGeom>
              <a:avLst/>
              <a:gdLst/>
              <a:ahLst/>
              <a:cxnLst/>
              <a:rect l="l" t="t" r="r" b="b"/>
              <a:pathLst>
                <a:path w="409575" h="4943475">
                  <a:moveTo>
                    <a:pt x="114274" y="4819624"/>
                  </a:moveTo>
                  <a:lnTo>
                    <a:pt x="0" y="4819624"/>
                  </a:lnTo>
                  <a:lnTo>
                    <a:pt x="0" y="4943449"/>
                  </a:lnTo>
                  <a:lnTo>
                    <a:pt x="114274" y="4943449"/>
                  </a:lnTo>
                  <a:lnTo>
                    <a:pt x="114274" y="4819624"/>
                  </a:lnTo>
                  <a:close/>
                </a:path>
                <a:path w="409575" h="4943475">
                  <a:moveTo>
                    <a:pt x="114274" y="4533900"/>
                  </a:moveTo>
                  <a:lnTo>
                    <a:pt x="0" y="4533900"/>
                  </a:lnTo>
                  <a:lnTo>
                    <a:pt x="0" y="4648174"/>
                  </a:lnTo>
                  <a:lnTo>
                    <a:pt x="114274" y="4648174"/>
                  </a:lnTo>
                  <a:lnTo>
                    <a:pt x="114274" y="4533900"/>
                  </a:lnTo>
                  <a:close/>
                </a:path>
                <a:path w="409575" h="4943475">
                  <a:moveTo>
                    <a:pt x="114274" y="4381474"/>
                  </a:moveTo>
                  <a:lnTo>
                    <a:pt x="0" y="4381474"/>
                  </a:lnTo>
                  <a:lnTo>
                    <a:pt x="0" y="4505274"/>
                  </a:lnTo>
                  <a:lnTo>
                    <a:pt x="114274" y="4505274"/>
                  </a:lnTo>
                  <a:lnTo>
                    <a:pt x="114274" y="4381474"/>
                  </a:lnTo>
                  <a:close/>
                </a:path>
                <a:path w="409575" h="4943475">
                  <a:moveTo>
                    <a:pt x="114274" y="4238625"/>
                  </a:moveTo>
                  <a:lnTo>
                    <a:pt x="0" y="4238625"/>
                  </a:lnTo>
                  <a:lnTo>
                    <a:pt x="0" y="4352899"/>
                  </a:lnTo>
                  <a:lnTo>
                    <a:pt x="114274" y="4352899"/>
                  </a:lnTo>
                  <a:lnTo>
                    <a:pt x="114274" y="4238625"/>
                  </a:lnTo>
                  <a:close/>
                </a:path>
                <a:path w="409575" h="4943475">
                  <a:moveTo>
                    <a:pt x="114274" y="4095724"/>
                  </a:moveTo>
                  <a:lnTo>
                    <a:pt x="0" y="4095724"/>
                  </a:lnTo>
                  <a:lnTo>
                    <a:pt x="0" y="4209999"/>
                  </a:lnTo>
                  <a:lnTo>
                    <a:pt x="114274" y="4209999"/>
                  </a:lnTo>
                  <a:lnTo>
                    <a:pt x="114274" y="4095724"/>
                  </a:lnTo>
                  <a:close/>
                </a:path>
                <a:path w="409575" h="4943475">
                  <a:moveTo>
                    <a:pt x="114274" y="3800449"/>
                  </a:moveTo>
                  <a:lnTo>
                    <a:pt x="0" y="3800449"/>
                  </a:lnTo>
                  <a:lnTo>
                    <a:pt x="0" y="3914749"/>
                  </a:lnTo>
                  <a:lnTo>
                    <a:pt x="114274" y="3914749"/>
                  </a:lnTo>
                  <a:lnTo>
                    <a:pt x="114274" y="3800449"/>
                  </a:lnTo>
                  <a:close/>
                </a:path>
                <a:path w="409575" h="4943475">
                  <a:moveTo>
                    <a:pt x="114274" y="3505174"/>
                  </a:moveTo>
                  <a:lnTo>
                    <a:pt x="0" y="3505174"/>
                  </a:lnTo>
                  <a:lnTo>
                    <a:pt x="0" y="3628999"/>
                  </a:lnTo>
                  <a:lnTo>
                    <a:pt x="114274" y="3628999"/>
                  </a:lnTo>
                  <a:lnTo>
                    <a:pt x="114274" y="3505174"/>
                  </a:lnTo>
                  <a:close/>
                </a:path>
                <a:path w="409575" h="4943475">
                  <a:moveTo>
                    <a:pt x="114274" y="3362325"/>
                  </a:moveTo>
                  <a:lnTo>
                    <a:pt x="0" y="3362325"/>
                  </a:lnTo>
                  <a:lnTo>
                    <a:pt x="0" y="3476599"/>
                  </a:lnTo>
                  <a:lnTo>
                    <a:pt x="114274" y="3476599"/>
                  </a:lnTo>
                  <a:lnTo>
                    <a:pt x="114274" y="3362325"/>
                  </a:lnTo>
                  <a:close/>
                </a:path>
                <a:path w="409575" h="4943475">
                  <a:moveTo>
                    <a:pt x="114274" y="3219450"/>
                  </a:moveTo>
                  <a:lnTo>
                    <a:pt x="0" y="3219450"/>
                  </a:lnTo>
                  <a:lnTo>
                    <a:pt x="0" y="3333724"/>
                  </a:lnTo>
                  <a:lnTo>
                    <a:pt x="114274" y="3333724"/>
                  </a:lnTo>
                  <a:lnTo>
                    <a:pt x="114274" y="3219450"/>
                  </a:lnTo>
                  <a:close/>
                </a:path>
                <a:path w="409575" h="4943475">
                  <a:moveTo>
                    <a:pt x="114274" y="2924175"/>
                  </a:moveTo>
                  <a:lnTo>
                    <a:pt x="0" y="2924175"/>
                  </a:lnTo>
                  <a:lnTo>
                    <a:pt x="0" y="3038449"/>
                  </a:lnTo>
                  <a:lnTo>
                    <a:pt x="114274" y="3038449"/>
                  </a:lnTo>
                  <a:lnTo>
                    <a:pt x="114274" y="2924175"/>
                  </a:lnTo>
                  <a:close/>
                </a:path>
                <a:path w="409575" h="4943475">
                  <a:moveTo>
                    <a:pt x="266674" y="4676775"/>
                  </a:moveTo>
                  <a:lnTo>
                    <a:pt x="142875" y="4676775"/>
                  </a:lnTo>
                  <a:lnTo>
                    <a:pt x="142875" y="4791024"/>
                  </a:lnTo>
                  <a:lnTo>
                    <a:pt x="266674" y="4791024"/>
                  </a:lnTo>
                  <a:lnTo>
                    <a:pt x="266674" y="4676775"/>
                  </a:lnTo>
                  <a:close/>
                </a:path>
                <a:path w="409575" h="4943475">
                  <a:moveTo>
                    <a:pt x="266674" y="4533900"/>
                  </a:moveTo>
                  <a:lnTo>
                    <a:pt x="142875" y="4533900"/>
                  </a:lnTo>
                  <a:lnTo>
                    <a:pt x="142875" y="4648174"/>
                  </a:lnTo>
                  <a:lnTo>
                    <a:pt x="266674" y="4648174"/>
                  </a:lnTo>
                  <a:lnTo>
                    <a:pt x="266674" y="4533900"/>
                  </a:lnTo>
                  <a:close/>
                </a:path>
                <a:path w="409575" h="4943475">
                  <a:moveTo>
                    <a:pt x="266674" y="4238625"/>
                  </a:moveTo>
                  <a:lnTo>
                    <a:pt x="142875" y="4238625"/>
                  </a:lnTo>
                  <a:lnTo>
                    <a:pt x="142875" y="4352899"/>
                  </a:lnTo>
                  <a:lnTo>
                    <a:pt x="266674" y="4352899"/>
                  </a:lnTo>
                  <a:lnTo>
                    <a:pt x="266674" y="4238625"/>
                  </a:lnTo>
                  <a:close/>
                </a:path>
                <a:path w="409575" h="4943475">
                  <a:moveTo>
                    <a:pt x="266674" y="3943350"/>
                  </a:moveTo>
                  <a:lnTo>
                    <a:pt x="142875" y="3943350"/>
                  </a:lnTo>
                  <a:lnTo>
                    <a:pt x="142875" y="4067149"/>
                  </a:lnTo>
                  <a:lnTo>
                    <a:pt x="266674" y="4067149"/>
                  </a:lnTo>
                  <a:lnTo>
                    <a:pt x="266674" y="3943350"/>
                  </a:lnTo>
                  <a:close/>
                </a:path>
                <a:path w="409575" h="4943475">
                  <a:moveTo>
                    <a:pt x="266674" y="3800449"/>
                  </a:moveTo>
                  <a:lnTo>
                    <a:pt x="142875" y="3800449"/>
                  </a:lnTo>
                  <a:lnTo>
                    <a:pt x="142875" y="3914749"/>
                  </a:lnTo>
                  <a:lnTo>
                    <a:pt x="266674" y="3914749"/>
                  </a:lnTo>
                  <a:lnTo>
                    <a:pt x="266674" y="3800449"/>
                  </a:lnTo>
                  <a:close/>
                </a:path>
                <a:path w="409575" h="4943475">
                  <a:moveTo>
                    <a:pt x="266674" y="3657625"/>
                  </a:moveTo>
                  <a:lnTo>
                    <a:pt x="142875" y="3657625"/>
                  </a:lnTo>
                  <a:lnTo>
                    <a:pt x="142875" y="3771874"/>
                  </a:lnTo>
                  <a:lnTo>
                    <a:pt x="266674" y="3771874"/>
                  </a:lnTo>
                  <a:lnTo>
                    <a:pt x="266674" y="3657625"/>
                  </a:lnTo>
                  <a:close/>
                </a:path>
                <a:path w="409575" h="4943475">
                  <a:moveTo>
                    <a:pt x="266674" y="3505174"/>
                  </a:moveTo>
                  <a:lnTo>
                    <a:pt x="142875" y="3505174"/>
                  </a:lnTo>
                  <a:lnTo>
                    <a:pt x="142875" y="3628999"/>
                  </a:lnTo>
                  <a:lnTo>
                    <a:pt x="266674" y="3628999"/>
                  </a:lnTo>
                  <a:lnTo>
                    <a:pt x="266674" y="3505174"/>
                  </a:lnTo>
                  <a:close/>
                </a:path>
                <a:path w="409575" h="4943475">
                  <a:moveTo>
                    <a:pt x="266674" y="3067050"/>
                  </a:moveTo>
                  <a:lnTo>
                    <a:pt x="142875" y="3067050"/>
                  </a:lnTo>
                  <a:lnTo>
                    <a:pt x="142875" y="3190849"/>
                  </a:lnTo>
                  <a:lnTo>
                    <a:pt x="266674" y="3190849"/>
                  </a:lnTo>
                  <a:lnTo>
                    <a:pt x="266674" y="3067050"/>
                  </a:lnTo>
                  <a:close/>
                </a:path>
                <a:path w="409575" h="4943475">
                  <a:moveTo>
                    <a:pt x="266674" y="2924175"/>
                  </a:moveTo>
                  <a:lnTo>
                    <a:pt x="142875" y="2924175"/>
                  </a:lnTo>
                  <a:lnTo>
                    <a:pt x="142875" y="3038449"/>
                  </a:lnTo>
                  <a:lnTo>
                    <a:pt x="266674" y="3038449"/>
                  </a:lnTo>
                  <a:lnTo>
                    <a:pt x="266674" y="2924175"/>
                  </a:lnTo>
                  <a:close/>
                </a:path>
                <a:path w="409575" h="4943475">
                  <a:moveTo>
                    <a:pt x="266674" y="2781300"/>
                  </a:moveTo>
                  <a:lnTo>
                    <a:pt x="142875" y="2781300"/>
                  </a:lnTo>
                  <a:lnTo>
                    <a:pt x="142875" y="2895574"/>
                  </a:lnTo>
                  <a:lnTo>
                    <a:pt x="266674" y="2895574"/>
                  </a:lnTo>
                  <a:lnTo>
                    <a:pt x="266674" y="2781300"/>
                  </a:lnTo>
                  <a:close/>
                </a:path>
                <a:path w="409575" h="4943475">
                  <a:moveTo>
                    <a:pt x="266674" y="2628925"/>
                  </a:moveTo>
                  <a:lnTo>
                    <a:pt x="142875" y="2628925"/>
                  </a:lnTo>
                  <a:lnTo>
                    <a:pt x="142875" y="2752699"/>
                  </a:lnTo>
                  <a:lnTo>
                    <a:pt x="266674" y="2752699"/>
                  </a:lnTo>
                  <a:lnTo>
                    <a:pt x="266674" y="2628925"/>
                  </a:lnTo>
                  <a:close/>
                </a:path>
                <a:path w="409575" h="4943475">
                  <a:moveTo>
                    <a:pt x="266674" y="2485999"/>
                  </a:moveTo>
                  <a:lnTo>
                    <a:pt x="142875" y="2485999"/>
                  </a:lnTo>
                  <a:lnTo>
                    <a:pt x="142875" y="2600299"/>
                  </a:lnTo>
                  <a:lnTo>
                    <a:pt x="266674" y="2600299"/>
                  </a:lnTo>
                  <a:lnTo>
                    <a:pt x="266674" y="2485999"/>
                  </a:lnTo>
                  <a:close/>
                </a:path>
                <a:path w="409575" h="4943475">
                  <a:moveTo>
                    <a:pt x="266674" y="2333650"/>
                  </a:moveTo>
                  <a:lnTo>
                    <a:pt x="142875" y="2333650"/>
                  </a:lnTo>
                  <a:lnTo>
                    <a:pt x="142875" y="2457424"/>
                  </a:lnTo>
                  <a:lnTo>
                    <a:pt x="266674" y="2457424"/>
                  </a:lnTo>
                  <a:lnTo>
                    <a:pt x="266674" y="2333650"/>
                  </a:lnTo>
                  <a:close/>
                </a:path>
                <a:path w="409575" h="4943475">
                  <a:moveTo>
                    <a:pt x="266674" y="2190750"/>
                  </a:moveTo>
                  <a:lnTo>
                    <a:pt x="142875" y="2190750"/>
                  </a:lnTo>
                  <a:lnTo>
                    <a:pt x="142875" y="2314549"/>
                  </a:lnTo>
                  <a:lnTo>
                    <a:pt x="266674" y="2314549"/>
                  </a:lnTo>
                  <a:lnTo>
                    <a:pt x="266674" y="2190750"/>
                  </a:lnTo>
                  <a:close/>
                </a:path>
                <a:path w="409575" h="4943475">
                  <a:moveTo>
                    <a:pt x="266674" y="2047875"/>
                  </a:moveTo>
                  <a:lnTo>
                    <a:pt x="142875" y="2047875"/>
                  </a:lnTo>
                  <a:lnTo>
                    <a:pt x="142875" y="2162149"/>
                  </a:lnTo>
                  <a:lnTo>
                    <a:pt x="266674" y="2162149"/>
                  </a:lnTo>
                  <a:lnTo>
                    <a:pt x="266674" y="2047875"/>
                  </a:lnTo>
                  <a:close/>
                </a:path>
                <a:path w="409575" h="4943475">
                  <a:moveTo>
                    <a:pt x="266674" y="1895475"/>
                  </a:moveTo>
                  <a:lnTo>
                    <a:pt x="142875" y="1895475"/>
                  </a:lnTo>
                  <a:lnTo>
                    <a:pt x="142875" y="2019274"/>
                  </a:lnTo>
                  <a:lnTo>
                    <a:pt x="266674" y="2019274"/>
                  </a:lnTo>
                  <a:lnTo>
                    <a:pt x="266674" y="1895475"/>
                  </a:lnTo>
                  <a:close/>
                </a:path>
                <a:path w="409575" h="4943475">
                  <a:moveTo>
                    <a:pt x="266674" y="1752600"/>
                  </a:moveTo>
                  <a:lnTo>
                    <a:pt x="142875" y="1752600"/>
                  </a:lnTo>
                  <a:lnTo>
                    <a:pt x="142875" y="1866874"/>
                  </a:lnTo>
                  <a:lnTo>
                    <a:pt x="266674" y="1866874"/>
                  </a:lnTo>
                  <a:lnTo>
                    <a:pt x="266674" y="1752600"/>
                  </a:lnTo>
                  <a:close/>
                </a:path>
                <a:path w="409575" h="4943475">
                  <a:moveTo>
                    <a:pt x="266674" y="1457299"/>
                  </a:moveTo>
                  <a:lnTo>
                    <a:pt x="142875" y="1457299"/>
                  </a:lnTo>
                  <a:lnTo>
                    <a:pt x="142875" y="1581124"/>
                  </a:lnTo>
                  <a:lnTo>
                    <a:pt x="266674" y="1581124"/>
                  </a:lnTo>
                  <a:lnTo>
                    <a:pt x="266674" y="1457299"/>
                  </a:lnTo>
                  <a:close/>
                </a:path>
                <a:path w="409575" h="4943475">
                  <a:moveTo>
                    <a:pt x="266674" y="1171549"/>
                  </a:moveTo>
                  <a:lnTo>
                    <a:pt x="142875" y="1171549"/>
                  </a:lnTo>
                  <a:lnTo>
                    <a:pt x="142875" y="1285849"/>
                  </a:lnTo>
                  <a:lnTo>
                    <a:pt x="266674" y="1285849"/>
                  </a:lnTo>
                  <a:lnTo>
                    <a:pt x="266674" y="1171549"/>
                  </a:lnTo>
                  <a:close/>
                </a:path>
                <a:path w="409575" h="4943475">
                  <a:moveTo>
                    <a:pt x="266674" y="1019175"/>
                  </a:moveTo>
                  <a:lnTo>
                    <a:pt x="142875" y="1019175"/>
                  </a:lnTo>
                  <a:lnTo>
                    <a:pt x="142875" y="1142974"/>
                  </a:lnTo>
                  <a:lnTo>
                    <a:pt x="266674" y="1142974"/>
                  </a:lnTo>
                  <a:lnTo>
                    <a:pt x="266674" y="1019175"/>
                  </a:lnTo>
                  <a:close/>
                </a:path>
                <a:path w="409575" h="4943475">
                  <a:moveTo>
                    <a:pt x="266674" y="876300"/>
                  </a:moveTo>
                  <a:lnTo>
                    <a:pt x="142875" y="876300"/>
                  </a:lnTo>
                  <a:lnTo>
                    <a:pt x="142875" y="990574"/>
                  </a:lnTo>
                  <a:lnTo>
                    <a:pt x="266674" y="990574"/>
                  </a:lnTo>
                  <a:lnTo>
                    <a:pt x="266674" y="876300"/>
                  </a:lnTo>
                  <a:close/>
                </a:path>
                <a:path w="409575" h="4943475">
                  <a:moveTo>
                    <a:pt x="266674" y="733425"/>
                  </a:moveTo>
                  <a:lnTo>
                    <a:pt x="142875" y="733425"/>
                  </a:lnTo>
                  <a:lnTo>
                    <a:pt x="142875" y="847699"/>
                  </a:lnTo>
                  <a:lnTo>
                    <a:pt x="266674" y="847699"/>
                  </a:lnTo>
                  <a:lnTo>
                    <a:pt x="266674" y="733425"/>
                  </a:lnTo>
                  <a:close/>
                </a:path>
                <a:path w="409575" h="4943475">
                  <a:moveTo>
                    <a:pt x="266674" y="438150"/>
                  </a:moveTo>
                  <a:lnTo>
                    <a:pt x="142875" y="438150"/>
                  </a:lnTo>
                  <a:lnTo>
                    <a:pt x="142875" y="552424"/>
                  </a:lnTo>
                  <a:lnTo>
                    <a:pt x="266674" y="552424"/>
                  </a:lnTo>
                  <a:lnTo>
                    <a:pt x="266674" y="438150"/>
                  </a:lnTo>
                  <a:close/>
                </a:path>
                <a:path w="409575" h="4943475">
                  <a:moveTo>
                    <a:pt x="266674" y="295300"/>
                  </a:moveTo>
                  <a:lnTo>
                    <a:pt x="142875" y="295300"/>
                  </a:lnTo>
                  <a:lnTo>
                    <a:pt x="142875" y="409549"/>
                  </a:lnTo>
                  <a:lnTo>
                    <a:pt x="266674" y="409549"/>
                  </a:lnTo>
                  <a:lnTo>
                    <a:pt x="266674" y="295300"/>
                  </a:lnTo>
                  <a:close/>
                </a:path>
                <a:path w="409575" h="4943475">
                  <a:moveTo>
                    <a:pt x="266674" y="142849"/>
                  </a:moveTo>
                  <a:lnTo>
                    <a:pt x="142875" y="142849"/>
                  </a:lnTo>
                  <a:lnTo>
                    <a:pt x="142875" y="266674"/>
                  </a:lnTo>
                  <a:lnTo>
                    <a:pt x="266674" y="266674"/>
                  </a:lnTo>
                  <a:lnTo>
                    <a:pt x="266674" y="142849"/>
                  </a:lnTo>
                  <a:close/>
                </a:path>
                <a:path w="409575" h="4943475">
                  <a:moveTo>
                    <a:pt x="266674" y="0"/>
                  </a:moveTo>
                  <a:lnTo>
                    <a:pt x="142875" y="0"/>
                  </a:lnTo>
                  <a:lnTo>
                    <a:pt x="142875" y="114274"/>
                  </a:lnTo>
                  <a:lnTo>
                    <a:pt x="266674" y="114274"/>
                  </a:lnTo>
                  <a:lnTo>
                    <a:pt x="266674" y="0"/>
                  </a:lnTo>
                  <a:close/>
                </a:path>
                <a:path w="409575" h="4943475">
                  <a:moveTo>
                    <a:pt x="409524" y="1171549"/>
                  </a:moveTo>
                  <a:lnTo>
                    <a:pt x="295275" y="1171549"/>
                  </a:lnTo>
                  <a:lnTo>
                    <a:pt x="295275" y="1285849"/>
                  </a:lnTo>
                  <a:lnTo>
                    <a:pt x="409524" y="1285849"/>
                  </a:lnTo>
                  <a:lnTo>
                    <a:pt x="409524" y="1171549"/>
                  </a:lnTo>
                  <a:close/>
                </a:path>
                <a:path w="409575" h="4943475">
                  <a:moveTo>
                    <a:pt x="409524" y="876300"/>
                  </a:moveTo>
                  <a:lnTo>
                    <a:pt x="295275" y="876300"/>
                  </a:lnTo>
                  <a:lnTo>
                    <a:pt x="295275" y="990574"/>
                  </a:lnTo>
                  <a:lnTo>
                    <a:pt x="409524" y="990574"/>
                  </a:lnTo>
                  <a:lnTo>
                    <a:pt x="409524" y="876300"/>
                  </a:lnTo>
                  <a:close/>
                </a:path>
                <a:path w="409575" h="4943475">
                  <a:moveTo>
                    <a:pt x="409524" y="733425"/>
                  </a:moveTo>
                  <a:lnTo>
                    <a:pt x="295275" y="733425"/>
                  </a:lnTo>
                  <a:lnTo>
                    <a:pt x="295275" y="847699"/>
                  </a:lnTo>
                  <a:lnTo>
                    <a:pt x="409524" y="847699"/>
                  </a:lnTo>
                  <a:lnTo>
                    <a:pt x="409524" y="733425"/>
                  </a:lnTo>
                  <a:close/>
                </a:path>
                <a:path w="409575" h="4943475">
                  <a:moveTo>
                    <a:pt x="409524" y="581025"/>
                  </a:moveTo>
                  <a:lnTo>
                    <a:pt x="295275" y="581025"/>
                  </a:lnTo>
                  <a:lnTo>
                    <a:pt x="295275" y="704824"/>
                  </a:lnTo>
                  <a:lnTo>
                    <a:pt x="409524" y="704824"/>
                  </a:lnTo>
                  <a:lnTo>
                    <a:pt x="409524" y="581025"/>
                  </a:lnTo>
                  <a:close/>
                </a:path>
                <a:path w="409575" h="4943475">
                  <a:moveTo>
                    <a:pt x="409524" y="142849"/>
                  </a:moveTo>
                  <a:lnTo>
                    <a:pt x="295275" y="142849"/>
                  </a:lnTo>
                  <a:lnTo>
                    <a:pt x="295275" y="266674"/>
                  </a:lnTo>
                  <a:lnTo>
                    <a:pt x="409524" y="266674"/>
                  </a:lnTo>
                  <a:lnTo>
                    <a:pt x="409524" y="142849"/>
                  </a:lnTo>
                  <a:close/>
                </a:path>
                <a:path w="409575" h="4943475">
                  <a:moveTo>
                    <a:pt x="409524" y="0"/>
                  </a:moveTo>
                  <a:lnTo>
                    <a:pt x="295275" y="0"/>
                  </a:lnTo>
                  <a:lnTo>
                    <a:pt x="295275" y="114274"/>
                  </a:lnTo>
                  <a:lnTo>
                    <a:pt x="409524" y="114274"/>
                  </a:lnTo>
                  <a:lnTo>
                    <a:pt x="409524" y="0"/>
                  </a:lnTo>
                  <a:close/>
                </a:path>
              </a:pathLst>
            </a:custGeom>
            <a:solidFill>
              <a:srgbClr val="D2EBD4"/>
            </a:solidFill>
          </p:spPr>
          <p:txBody>
            <a:bodyPr wrap="square" lIns="0" tIns="0" rIns="0" bIns="0" rtlCol="0"/>
            <a:lstStyle/>
            <a:p>
              <a:endParaRPr/>
            </a:p>
          </p:txBody>
        </p:sp>
        <p:sp>
          <p:nvSpPr>
            <p:cNvPr id="11" name="object 11"/>
            <p:cNvSpPr/>
            <p:nvPr/>
          </p:nvSpPr>
          <p:spPr>
            <a:xfrm>
              <a:off x="7248525" y="2657525"/>
              <a:ext cx="114300" cy="123825"/>
            </a:xfrm>
            <a:custGeom>
              <a:avLst/>
              <a:gdLst/>
              <a:ahLst/>
              <a:cxnLst/>
              <a:rect l="l" t="t" r="r" b="b"/>
              <a:pathLst>
                <a:path w="114300" h="123825">
                  <a:moveTo>
                    <a:pt x="114277" y="0"/>
                  </a:moveTo>
                  <a:lnTo>
                    <a:pt x="0" y="0"/>
                  </a:lnTo>
                  <a:lnTo>
                    <a:pt x="0" y="123774"/>
                  </a:lnTo>
                  <a:lnTo>
                    <a:pt x="114277" y="123774"/>
                  </a:lnTo>
                  <a:lnTo>
                    <a:pt x="114277" y="0"/>
                  </a:lnTo>
                  <a:close/>
                </a:path>
              </a:pathLst>
            </a:custGeom>
            <a:solidFill>
              <a:srgbClr val="00587E"/>
            </a:solidFill>
          </p:spPr>
          <p:txBody>
            <a:bodyPr wrap="square" lIns="0" tIns="0" rIns="0" bIns="0" rtlCol="0"/>
            <a:lstStyle/>
            <a:p>
              <a:endParaRPr/>
            </a:p>
          </p:txBody>
        </p:sp>
        <p:sp>
          <p:nvSpPr>
            <p:cNvPr id="12" name="object 12"/>
            <p:cNvSpPr/>
            <p:nvPr/>
          </p:nvSpPr>
          <p:spPr>
            <a:xfrm>
              <a:off x="7391400" y="609625"/>
              <a:ext cx="114300" cy="2314575"/>
            </a:xfrm>
            <a:custGeom>
              <a:avLst/>
              <a:gdLst/>
              <a:ahLst/>
              <a:cxnLst/>
              <a:rect l="l" t="t" r="r" b="b"/>
              <a:pathLst>
                <a:path w="114300" h="2314575">
                  <a:moveTo>
                    <a:pt x="114274" y="2200275"/>
                  </a:moveTo>
                  <a:lnTo>
                    <a:pt x="0" y="2200275"/>
                  </a:lnTo>
                  <a:lnTo>
                    <a:pt x="0" y="2314549"/>
                  </a:lnTo>
                  <a:lnTo>
                    <a:pt x="114274" y="2314549"/>
                  </a:lnTo>
                  <a:lnTo>
                    <a:pt x="114274" y="2200275"/>
                  </a:lnTo>
                  <a:close/>
                </a:path>
                <a:path w="114300" h="2314575">
                  <a:moveTo>
                    <a:pt x="114274" y="2047900"/>
                  </a:moveTo>
                  <a:lnTo>
                    <a:pt x="0" y="2047900"/>
                  </a:lnTo>
                  <a:lnTo>
                    <a:pt x="0" y="2171674"/>
                  </a:lnTo>
                  <a:lnTo>
                    <a:pt x="114274" y="2171674"/>
                  </a:lnTo>
                  <a:lnTo>
                    <a:pt x="114274" y="2047900"/>
                  </a:lnTo>
                  <a:close/>
                </a:path>
                <a:path w="114300" h="2314575">
                  <a:moveTo>
                    <a:pt x="114274" y="1904974"/>
                  </a:moveTo>
                  <a:lnTo>
                    <a:pt x="0" y="1904974"/>
                  </a:lnTo>
                  <a:lnTo>
                    <a:pt x="0" y="2019274"/>
                  </a:lnTo>
                  <a:lnTo>
                    <a:pt x="114274" y="2019274"/>
                  </a:lnTo>
                  <a:lnTo>
                    <a:pt x="114274" y="1904974"/>
                  </a:lnTo>
                  <a:close/>
                </a:path>
                <a:path w="114300" h="2314575">
                  <a:moveTo>
                    <a:pt x="114274" y="1752625"/>
                  </a:moveTo>
                  <a:lnTo>
                    <a:pt x="0" y="1752625"/>
                  </a:lnTo>
                  <a:lnTo>
                    <a:pt x="0" y="1876399"/>
                  </a:lnTo>
                  <a:lnTo>
                    <a:pt x="114274" y="1876399"/>
                  </a:lnTo>
                  <a:lnTo>
                    <a:pt x="114274" y="1752625"/>
                  </a:lnTo>
                  <a:close/>
                </a:path>
                <a:path w="114300" h="2314575">
                  <a:moveTo>
                    <a:pt x="114274" y="1609725"/>
                  </a:moveTo>
                  <a:lnTo>
                    <a:pt x="0" y="1609725"/>
                  </a:lnTo>
                  <a:lnTo>
                    <a:pt x="0" y="1733524"/>
                  </a:lnTo>
                  <a:lnTo>
                    <a:pt x="114274" y="1733524"/>
                  </a:lnTo>
                  <a:lnTo>
                    <a:pt x="114274" y="1609725"/>
                  </a:lnTo>
                  <a:close/>
                </a:path>
                <a:path w="114300" h="2314575">
                  <a:moveTo>
                    <a:pt x="114274" y="1466850"/>
                  </a:moveTo>
                  <a:lnTo>
                    <a:pt x="0" y="1466850"/>
                  </a:lnTo>
                  <a:lnTo>
                    <a:pt x="0" y="1581124"/>
                  </a:lnTo>
                  <a:lnTo>
                    <a:pt x="114274" y="1581124"/>
                  </a:lnTo>
                  <a:lnTo>
                    <a:pt x="114274" y="1466850"/>
                  </a:lnTo>
                  <a:close/>
                </a:path>
                <a:path w="114300" h="2314575">
                  <a:moveTo>
                    <a:pt x="114274" y="1171575"/>
                  </a:moveTo>
                  <a:lnTo>
                    <a:pt x="0" y="1171575"/>
                  </a:lnTo>
                  <a:lnTo>
                    <a:pt x="0" y="1285849"/>
                  </a:lnTo>
                  <a:lnTo>
                    <a:pt x="114274" y="1285849"/>
                  </a:lnTo>
                  <a:lnTo>
                    <a:pt x="114274" y="1171575"/>
                  </a:lnTo>
                  <a:close/>
                </a:path>
                <a:path w="114300" h="2314575">
                  <a:moveTo>
                    <a:pt x="114274" y="876274"/>
                  </a:moveTo>
                  <a:lnTo>
                    <a:pt x="0" y="876274"/>
                  </a:lnTo>
                  <a:lnTo>
                    <a:pt x="0" y="1000099"/>
                  </a:lnTo>
                  <a:lnTo>
                    <a:pt x="114274" y="1000099"/>
                  </a:lnTo>
                  <a:lnTo>
                    <a:pt x="114274" y="876274"/>
                  </a:lnTo>
                  <a:close/>
                </a:path>
                <a:path w="114300" h="2314575">
                  <a:moveTo>
                    <a:pt x="114274" y="733450"/>
                  </a:moveTo>
                  <a:lnTo>
                    <a:pt x="0" y="733450"/>
                  </a:lnTo>
                  <a:lnTo>
                    <a:pt x="0" y="847699"/>
                  </a:lnTo>
                  <a:lnTo>
                    <a:pt x="114274" y="847699"/>
                  </a:lnTo>
                  <a:lnTo>
                    <a:pt x="114274" y="733450"/>
                  </a:lnTo>
                  <a:close/>
                </a:path>
                <a:path w="114300" h="2314575">
                  <a:moveTo>
                    <a:pt x="114274" y="590524"/>
                  </a:moveTo>
                  <a:lnTo>
                    <a:pt x="0" y="590524"/>
                  </a:lnTo>
                  <a:lnTo>
                    <a:pt x="0" y="704824"/>
                  </a:lnTo>
                  <a:lnTo>
                    <a:pt x="114274" y="704824"/>
                  </a:lnTo>
                  <a:lnTo>
                    <a:pt x="114274" y="590524"/>
                  </a:lnTo>
                  <a:close/>
                </a:path>
                <a:path w="114300" h="2314575">
                  <a:moveTo>
                    <a:pt x="114274" y="438150"/>
                  </a:moveTo>
                  <a:lnTo>
                    <a:pt x="0" y="438150"/>
                  </a:lnTo>
                  <a:lnTo>
                    <a:pt x="0" y="561949"/>
                  </a:lnTo>
                  <a:lnTo>
                    <a:pt x="114274" y="561949"/>
                  </a:lnTo>
                  <a:lnTo>
                    <a:pt x="114274" y="438150"/>
                  </a:lnTo>
                  <a:close/>
                </a:path>
                <a:path w="114300" h="2314575">
                  <a:moveTo>
                    <a:pt x="114274" y="152400"/>
                  </a:moveTo>
                  <a:lnTo>
                    <a:pt x="0" y="152400"/>
                  </a:lnTo>
                  <a:lnTo>
                    <a:pt x="0" y="266674"/>
                  </a:lnTo>
                  <a:lnTo>
                    <a:pt x="114274" y="266674"/>
                  </a:lnTo>
                  <a:lnTo>
                    <a:pt x="114274" y="152400"/>
                  </a:lnTo>
                  <a:close/>
                </a:path>
                <a:path w="114300" h="2314575">
                  <a:moveTo>
                    <a:pt x="114274" y="0"/>
                  </a:moveTo>
                  <a:lnTo>
                    <a:pt x="0" y="0"/>
                  </a:lnTo>
                  <a:lnTo>
                    <a:pt x="0" y="123799"/>
                  </a:lnTo>
                  <a:lnTo>
                    <a:pt x="114274" y="123799"/>
                  </a:lnTo>
                  <a:lnTo>
                    <a:pt x="114274" y="0"/>
                  </a:lnTo>
                  <a:close/>
                </a:path>
              </a:pathLst>
            </a:custGeom>
            <a:solidFill>
              <a:srgbClr val="D2EBD4"/>
            </a:solidFill>
          </p:spPr>
          <p:txBody>
            <a:bodyPr wrap="square" lIns="0" tIns="0" rIns="0" bIns="0" rtlCol="0"/>
            <a:lstStyle/>
            <a:p>
              <a:endParaRPr/>
            </a:p>
          </p:txBody>
        </p:sp>
        <p:sp>
          <p:nvSpPr>
            <p:cNvPr id="13" name="object 13"/>
            <p:cNvSpPr/>
            <p:nvPr/>
          </p:nvSpPr>
          <p:spPr>
            <a:xfrm>
              <a:off x="7248525" y="171450"/>
              <a:ext cx="114300" cy="123825"/>
            </a:xfrm>
            <a:custGeom>
              <a:avLst/>
              <a:gdLst/>
              <a:ahLst/>
              <a:cxnLst/>
              <a:rect l="l" t="t" r="r" b="b"/>
              <a:pathLst>
                <a:path w="114300" h="123825">
                  <a:moveTo>
                    <a:pt x="114277" y="0"/>
                  </a:moveTo>
                  <a:lnTo>
                    <a:pt x="0" y="0"/>
                  </a:lnTo>
                  <a:lnTo>
                    <a:pt x="0" y="123825"/>
                  </a:lnTo>
                  <a:lnTo>
                    <a:pt x="114277" y="123825"/>
                  </a:lnTo>
                  <a:lnTo>
                    <a:pt x="114277" y="0"/>
                  </a:lnTo>
                  <a:close/>
                </a:path>
              </a:pathLst>
            </a:custGeom>
            <a:solidFill>
              <a:srgbClr val="00587E"/>
            </a:solidFill>
          </p:spPr>
          <p:txBody>
            <a:bodyPr wrap="square" lIns="0" tIns="0" rIns="0" bIns="0" rtlCol="0"/>
            <a:lstStyle/>
            <a:p>
              <a:endParaRPr/>
            </a:p>
          </p:txBody>
        </p:sp>
        <p:sp>
          <p:nvSpPr>
            <p:cNvPr id="14" name="object 14"/>
            <p:cNvSpPr/>
            <p:nvPr/>
          </p:nvSpPr>
          <p:spPr>
            <a:xfrm>
              <a:off x="6810375" y="28600"/>
              <a:ext cx="695325" cy="5086350"/>
            </a:xfrm>
            <a:custGeom>
              <a:avLst/>
              <a:gdLst/>
              <a:ahLst/>
              <a:cxnLst/>
              <a:rect l="l" t="t" r="r" b="b"/>
              <a:pathLst>
                <a:path w="695325" h="5086350">
                  <a:moveTo>
                    <a:pt x="114300" y="4972050"/>
                  </a:moveTo>
                  <a:lnTo>
                    <a:pt x="0" y="4972050"/>
                  </a:lnTo>
                  <a:lnTo>
                    <a:pt x="0" y="5086324"/>
                  </a:lnTo>
                  <a:lnTo>
                    <a:pt x="114300" y="5086324"/>
                  </a:lnTo>
                  <a:lnTo>
                    <a:pt x="114300" y="4972050"/>
                  </a:lnTo>
                  <a:close/>
                </a:path>
                <a:path w="695325" h="5086350">
                  <a:moveTo>
                    <a:pt x="114300" y="4533900"/>
                  </a:moveTo>
                  <a:lnTo>
                    <a:pt x="0" y="4533900"/>
                  </a:lnTo>
                  <a:lnTo>
                    <a:pt x="0" y="4648174"/>
                  </a:lnTo>
                  <a:lnTo>
                    <a:pt x="114300" y="4648174"/>
                  </a:lnTo>
                  <a:lnTo>
                    <a:pt x="114300" y="4533900"/>
                  </a:lnTo>
                  <a:close/>
                </a:path>
                <a:path w="695325" h="5086350">
                  <a:moveTo>
                    <a:pt x="257124" y="4819624"/>
                  </a:moveTo>
                  <a:lnTo>
                    <a:pt x="142875" y="4819624"/>
                  </a:lnTo>
                  <a:lnTo>
                    <a:pt x="142875" y="4943449"/>
                  </a:lnTo>
                  <a:lnTo>
                    <a:pt x="257124" y="4943449"/>
                  </a:lnTo>
                  <a:lnTo>
                    <a:pt x="257124" y="4819624"/>
                  </a:lnTo>
                  <a:close/>
                </a:path>
                <a:path w="695325" h="5086350">
                  <a:moveTo>
                    <a:pt x="257124" y="4676775"/>
                  </a:moveTo>
                  <a:lnTo>
                    <a:pt x="142875" y="4676775"/>
                  </a:lnTo>
                  <a:lnTo>
                    <a:pt x="142875" y="4791024"/>
                  </a:lnTo>
                  <a:lnTo>
                    <a:pt x="257124" y="4791024"/>
                  </a:lnTo>
                  <a:lnTo>
                    <a:pt x="257124" y="4676775"/>
                  </a:lnTo>
                  <a:close/>
                </a:path>
                <a:path w="695325" h="5086350">
                  <a:moveTo>
                    <a:pt x="257124" y="4238625"/>
                  </a:moveTo>
                  <a:lnTo>
                    <a:pt x="142875" y="4238625"/>
                  </a:lnTo>
                  <a:lnTo>
                    <a:pt x="142875" y="4352899"/>
                  </a:lnTo>
                  <a:lnTo>
                    <a:pt x="257124" y="4352899"/>
                  </a:lnTo>
                  <a:lnTo>
                    <a:pt x="257124" y="4238625"/>
                  </a:lnTo>
                  <a:close/>
                </a:path>
                <a:path w="695325" h="5086350">
                  <a:moveTo>
                    <a:pt x="257124" y="3943350"/>
                  </a:moveTo>
                  <a:lnTo>
                    <a:pt x="142875" y="3943350"/>
                  </a:lnTo>
                  <a:lnTo>
                    <a:pt x="142875" y="4067149"/>
                  </a:lnTo>
                  <a:lnTo>
                    <a:pt x="257124" y="4067149"/>
                  </a:lnTo>
                  <a:lnTo>
                    <a:pt x="257124" y="3943350"/>
                  </a:lnTo>
                  <a:close/>
                </a:path>
                <a:path w="695325" h="5086350">
                  <a:moveTo>
                    <a:pt x="257124" y="3657625"/>
                  </a:moveTo>
                  <a:lnTo>
                    <a:pt x="142875" y="3657625"/>
                  </a:lnTo>
                  <a:lnTo>
                    <a:pt x="142875" y="3771874"/>
                  </a:lnTo>
                  <a:lnTo>
                    <a:pt x="257124" y="3771874"/>
                  </a:lnTo>
                  <a:lnTo>
                    <a:pt x="257124" y="3657625"/>
                  </a:lnTo>
                  <a:close/>
                </a:path>
                <a:path w="695325" h="5086350">
                  <a:moveTo>
                    <a:pt x="257124" y="3219450"/>
                  </a:moveTo>
                  <a:lnTo>
                    <a:pt x="142875" y="3219450"/>
                  </a:lnTo>
                  <a:lnTo>
                    <a:pt x="142875" y="3333724"/>
                  </a:lnTo>
                  <a:lnTo>
                    <a:pt x="257124" y="3333724"/>
                  </a:lnTo>
                  <a:lnTo>
                    <a:pt x="257124" y="3219450"/>
                  </a:lnTo>
                  <a:close/>
                </a:path>
                <a:path w="695325" h="5086350">
                  <a:moveTo>
                    <a:pt x="257124" y="2924175"/>
                  </a:moveTo>
                  <a:lnTo>
                    <a:pt x="142875" y="2924175"/>
                  </a:lnTo>
                  <a:lnTo>
                    <a:pt x="142875" y="3038449"/>
                  </a:lnTo>
                  <a:lnTo>
                    <a:pt x="257124" y="3038449"/>
                  </a:lnTo>
                  <a:lnTo>
                    <a:pt x="257124" y="2924175"/>
                  </a:lnTo>
                  <a:close/>
                </a:path>
                <a:path w="695325" h="5086350">
                  <a:moveTo>
                    <a:pt x="257124" y="2485999"/>
                  </a:moveTo>
                  <a:lnTo>
                    <a:pt x="142875" y="2485999"/>
                  </a:lnTo>
                  <a:lnTo>
                    <a:pt x="142875" y="2600299"/>
                  </a:lnTo>
                  <a:lnTo>
                    <a:pt x="257124" y="2600299"/>
                  </a:lnTo>
                  <a:lnTo>
                    <a:pt x="257124" y="2485999"/>
                  </a:lnTo>
                  <a:close/>
                </a:path>
                <a:path w="695325" h="5086350">
                  <a:moveTo>
                    <a:pt x="257124" y="2190750"/>
                  </a:moveTo>
                  <a:lnTo>
                    <a:pt x="142875" y="2190750"/>
                  </a:lnTo>
                  <a:lnTo>
                    <a:pt x="142875" y="2314549"/>
                  </a:lnTo>
                  <a:lnTo>
                    <a:pt x="257124" y="2314549"/>
                  </a:lnTo>
                  <a:lnTo>
                    <a:pt x="257124" y="2190750"/>
                  </a:lnTo>
                  <a:close/>
                </a:path>
                <a:path w="695325" h="5086350">
                  <a:moveTo>
                    <a:pt x="257124" y="2047875"/>
                  </a:moveTo>
                  <a:lnTo>
                    <a:pt x="142875" y="2047875"/>
                  </a:lnTo>
                  <a:lnTo>
                    <a:pt x="142875" y="2162149"/>
                  </a:lnTo>
                  <a:lnTo>
                    <a:pt x="257124" y="2162149"/>
                  </a:lnTo>
                  <a:lnTo>
                    <a:pt x="257124" y="2047875"/>
                  </a:lnTo>
                  <a:close/>
                </a:path>
                <a:path w="695325" h="5086350">
                  <a:moveTo>
                    <a:pt x="257124" y="1752600"/>
                  </a:moveTo>
                  <a:lnTo>
                    <a:pt x="142875" y="1752600"/>
                  </a:lnTo>
                  <a:lnTo>
                    <a:pt x="142875" y="1866874"/>
                  </a:lnTo>
                  <a:lnTo>
                    <a:pt x="257124" y="1866874"/>
                  </a:lnTo>
                  <a:lnTo>
                    <a:pt x="257124" y="1752600"/>
                  </a:lnTo>
                  <a:close/>
                </a:path>
                <a:path w="695325" h="5086350">
                  <a:moveTo>
                    <a:pt x="257124" y="1609725"/>
                  </a:moveTo>
                  <a:lnTo>
                    <a:pt x="142875" y="1609725"/>
                  </a:lnTo>
                  <a:lnTo>
                    <a:pt x="142875" y="1723999"/>
                  </a:lnTo>
                  <a:lnTo>
                    <a:pt x="257124" y="1723999"/>
                  </a:lnTo>
                  <a:lnTo>
                    <a:pt x="257124" y="1609725"/>
                  </a:lnTo>
                  <a:close/>
                </a:path>
                <a:path w="695325" h="5086350">
                  <a:moveTo>
                    <a:pt x="257124" y="1457299"/>
                  </a:moveTo>
                  <a:lnTo>
                    <a:pt x="142875" y="1457299"/>
                  </a:lnTo>
                  <a:lnTo>
                    <a:pt x="142875" y="1581124"/>
                  </a:lnTo>
                  <a:lnTo>
                    <a:pt x="257124" y="1581124"/>
                  </a:lnTo>
                  <a:lnTo>
                    <a:pt x="257124" y="1457299"/>
                  </a:lnTo>
                  <a:close/>
                </a:path>
                <a:path w="695325" h="5086350">
                  <a:moveTo>
                    <a:pt x="257124" y="1171549"/>
                  </a:moveTo>
                  <a:lnTo>
                    <a:pt x="142875" y="1171549"/>
                  </a:lnTo>
                  <a:lnTo>
                    <a:pt x="142875" y="1285849"/>
                  </a:lnTo>
                  <a:lnTo>
                    <a:pt x="257124" y="1285849"/>
                  </a:lnTo>
                  <a:lnTo>
                    <a:pt x="257124" y="1171549"/>
                  </a:lnTo>
                  <a:close/>
                </a:path>
                <a:path w="695325" h="5086350">
                  <a:moveTo>
                    <a:pt x="257124" y="1019175"/>
                  </a:moveTo>
                  <a:lnTo>
                    <a:pt x="142875" y="1019175"/>
                  </a:lnTo>
                  <a:lnTo>
                    <a:pt x="142875" y="1142974"/>
                  </a:lnTo>
                  <a:lnTo>
                    <a:pt x="257124" y="1142974"/>
                  </a:lnTo>
                  <a:lnTo>
                    <a:pt x="257124" y="1019175"/>
                  </a:lnTo>
                  <a:close/>
                </a:path>
                <a:path w="695325" h="5086350">
                  <a:moveTo>
                    <a:pt x="257124" y="581025"/>
                  </a:moveTo>
                  <a:lnTo>
                    <a:pt x="142875" y="581025"/>
                  </a:lnTo>
                  <a:lnTo>
                    <a:pt x="142875" y="704824"/>
                  </a:lnTo>
                  <a:lnTo>
                    <a:pt x="257124" y="704824"/>
                  </a:lnTo>
                  <a:lnTo>
                    <a:pt x="257124" y="581025"/>
                  </a:lnTo>
                  <a:close/>
                </a:path>
                <a:path w="695325" h="5086350">
                  <a:moveTo>
                    <a:pt x="257124" y="295300"/>
                  </a:moveTo>
                  <a:lnTo>
                    <a:pt x="142875" y="295300"/>
                  </a:lnTo>
                  <a:lnTo>
                    <a:pt x="142875" y="409549"/>
                  </a:lnTo>
                  <a:lnTo>
                    <a:pt x="257124" y="409549"/>
                  </a:lnTo>
                  <a:lnTo>
                    <a:pt x="257124" y="295300"/>
                  </a:lnTo>
                  <a:close/>
                </a:path>
                <a:path w="695325" h="5086350">
                  <a:moveTo>
                    <a:pt x="257124" y="142849"/>
                  </a:moveTo>
                  <a:lnTo>
                    <a:pt x="142875" y="142849"/>
                  </a:lnTo>
                  <a:lnTo>
                    <a:pt x="142875" y="266674"/>
                  </a:lnTo>
                  <a:lnTo>
                    <a:pt x="257124" y="266674"/>
                  </a:lnTo>
                  <a:lnTo>
                    <a:pt x="257124" y="142849"/>
                  </a:lnTo>
                  <a:close/>
                </a:path>
                <a:path w="695325" h="5086350">
                  <a:moveTo>
                    <a:pt x="409549" y="4972050"/>
                  </a:moveTo>
                  <a:lnTo>
                    <a:pt x="285750" y="4972050"/>
                  </a:lnTo>
                  <a:lnTo>
                    <a:pt x="285750" y="5086324"/>
                  </a:lnTo>
                  <a:lnTo>
                    <a:pt x="409549" y="5086324"/>
                  </a:lnTo>
                  <a:lnTo>
                    <a:pt x="409549" y="4972050"/>
                  </a:lnTo>
                  <a:close/>
                </a:path>
                <a:path w="695325" h="5086350">
                  <a:moveTo>
                    <a:pt x="409549" y="4533900"/>
                  </a:moveTo>
                  <a:lnTo>
                    <a:pt x="285750" y="4533900"/>
                  </a:lnTo>
                  <a:lnTo>
                    <a:pt x="285750" y="4648174"/>
                  </a:lnTo>
                  <a:lnTo>
                    <a:pt x="409549" y="4648174"/>
                  </a:lnTo>
                  <a:lnTo>
                    <a:pt x="409549" y="4533900"/>
                  </a:lnTo>
                  <a:close/>
                </a:path>
                <a:path w="695325" h="5086350">
                  <a:moveTo>
                    <a:pt x="409549" y="4238625"/>
                  </a:moveTo>
                  <a:lnTo>
                    <a:pt x="285750" y="4238625"/>
                  </a:lnTo>
                  <a:lnTo>
                    <a:pt x="285750" y="4352899"/>
                  </a:lnTo>
                  <a:lnTo>
                    <a:pt x="409549" y="4352899"/>
                  </a:lnTo>
                  <a:lnTo>
                    <a:pt x="409549" y="4238625"/>
                  </a:lnTo>
                  <a:close/>
                </a:path>
                <a:path w="695325" h="5086350">
                  <a:moveTo>
                    <a:pt x="409549" y="3800449"/>
                  </a:moveTo>
                  <a:lnTo>
                    <a:pt x="285750" y="3800449"/>
                  </a:lnTo>
                  <a:lnTo>
                    <a:pt x="285750" y="3914749"/>
                  </a:lnTo>
                  <a:lnTo>
                    <a:pt x="409549" y="3914749"/>
                  </a:lnTo>
                  <a:lnTo>
                    <a:pt x="409549" y="3800449"/>
                  </a:lnTo>
                  <a:close/>
                </a:path>
                <a:path w="695325" h="5086350">
                  <a:moveTo>
                    <a:pt x="409549" y="3657625"/>
                  </a:moveTo>
                  <a:lnTo>
                    <a:pt x="285750" y="3657625"/>
                  </a:lnTo>
                  <a:lnTo>
                    <a:pt x="285750" y="3771874"/>
                  </a:lnTo>
                  <a:lnTo>
                    <a:pt x="409549" y="3771874"/>
                  </a:lnTo>
                  <a:lnTo>
                    <a:pt x="409549" y="3657625"/>
                  </a:lnTo>
                  <a:close/>
                </a:path>
                <a:path w="695325" h="5086350">
                  <a:moveTo>
                    <a:pt x="409549" y="3067050"/>
                  </a:moveTo>
                  <a:lnTo>
                    <a:pt x="285750" y="3067050"/>
                  </a:lnTo>
                  <a:lnTo>
                    <a:pt x="285750" y="3190849"/>
                  </a:lnTo>
                  <a:lnTo>
                    <a:pt x="409549" y="3190849"/>
                  </a:lnTo>
                  <a:lnTo>
                    <a:pt x="409549" y="3067050"/>
                  </a:lnTo>
                  <a:close/>
                </a:path>
                <a:path w="695325" h="5086350">
                  <a:moveTo>
                    <a:pt x="409549" y="2924175"/>
                  </a:moveTo>
                  <a:lnTo>
                    <a:pt x="285750" y="2924175"/>
                  </a:lnTo>
                  <a:lnTo>
                    <a:pt x="285750" y="3038449"/>
                  </a:lnTo>
                  <a:lnTo>
                    <a:pt x="409549" y="3038449"/>
                  </a:lnTo>
                  <a:lnTo>
                    <a:pt x="409549" y="2924175"/>
                  </a:lnTo>
                  <a:close/>
                </a:path>
                <a:path w="695325" h="5086350">
                  <a:moveTo>
                    <a:pt x="409549" y="2628925"/>
                  </a:moveTo>
                  <a:lnTo>
                    <a:pt x="285750" y="2628925"/>
                  </a:lnTo>
                  <a:lnTo>
                    <a:pt x="285750" y="2752699"/>
                  </a:lnTo>
                  <a:lnTo>
                    <a:pt x="409549" y="2752699"/>
                  </a:lnTo>
                  <a:lnTo>
                    <a:pt x="409549" y="2628925"/>
                  </a:lnTo>
                  <a:close/>
                </a:path>
                <a:path w="695325" h="5086350">
                  <a:moveTo>
                    <a:pt x="409549" y="2485999"/>
                  </a:moveTo>
                  <a:lnTo>
                    <a:pt x="285750" y="2485999"/>
                  </a:lnTo>
                  <a:lnTo>
                    <a:pt x="285750" y="2600299"/>
                  </a:lnTo>
                  <a:lnTo>
                    <a:pt x="409549" y="2600299"/>
                  </a:lnTo>
                  <a:lnTo>
                    <a:pt x="409549" y="2485999"/>
                  </a:lnTo>
                  <a:close/>
                </a:path>
                <a:path w="695325" h="5086350">
                  <a:moveTo>
                    <a:pt x="409549" y="2333650"/>
                  </a:moveTo>
                  <a:lnTo>
                    <a:pt x="285750" y="2333650"/>
                  </a:lnTo>
                  <a:lnTo>
                    <a:pt x="285750" y="2457424"/>
                  </a:lnTo>
                  <a:lnTo>
                    <a:pt x="409549" y="2457424"/>
                  </a:lnTo>
                  <a:lnTo>
                    <a:pt x="409549" y="2333650"/>
                  </a:lnTo>
                  <a:close/>
                </a:path>
                <a:path w="695325" h="5086350">
                  <a:moveTo>
                    <a:pt x="409549" y="2190750"/>
                  </a:moveTo>
                  <a:lnTo>
                    <a:pt x="285750" y="2190750"/>
                  </a:lnTo>
                  <a:lnTo>
                    <a:pt x="285750" y="2314549"/>
                  </a:lnTo>
                  <a:lnTo>
                    <a:pt x="409549" y="2314549"/>
                  </a:lnTo>
                  <a:lnTo>
                    <a:pt x="409549" y="2190750"/>
                  </a:lnTo>
                  <a:close/>
                </a:path>
                <a:path w="695325" h="5086350">
                  <a:moveTo>
                    <a:pt x="409549" y="1752600"/>
                  </a:moveTo>
                  <a:lnTo>
                    <a:pt x="285750" y="1752600"/>
                  </a:lnTo>
                  <a:lnTo>
                    <a:pt x="285750" y="1866874"/>
                  </a:lnTo>
                  <a:lnTo>
                    <a:pt x="409549" y="1866874"/>
                  </a:lnTo>
                  <a:lnTo>
                    <a:pt x="409549" y="1752600"/>
                  </a:lnTo>
                  <a:close/>
                </a:path>
                <a:path w="695325" h="5086350">
                  <a:moveTo>
                    <a:pt x="409549" y="1609725"/>
                  </a:moveTo>
                  <a:lnTo>
                    <a:pt x="285750" y="1609725"/>
                  </a:lnTo>
                  <a:lnTo>
                    <a:pt x="285750" y="1723999"/>
                  </a:lnTo>
                  <a:lnTo>
                    <a:pt x="409549" y="1723999"/>
                  </a:lnTo>
                  <a:lnTo>
                    <a:pt x="409549" y="1609725"/>
                  </a:lnTo>
                  <a:close/>
                </a:path>
                <a:path w="695325" h="5086350">
                  <a:moveTo>
                    <a:pt x="409549" y="1457299"/>
                  </a:moveTo>
                  <a:lnTo>
                    <a:pt x="285750" y="1457299"/>
                  </a:lnTo>
                  <a:lnTo>
                    <a:pt x="285750" y="1581124"/>
                  </a:lnTo>
                  <a:lnTo>
                    <a:pt x="409549" y="1581124"/>
                  </a:lnTo>
                  <a:lnTo>
                    <a:pt x="409549" y="1457299"/>
                  </a:lnTo>
                  <a:close/>
                </a:path>
                <a:path w="695325" h="5086350">
                  <a:moveTo>
                    <a:pt x="409549" y="1171549"/>
                  </a:moveTo>
                  <a:lnTo>
                    <a:pt x="285750" y="1171549"/>
                  </a:lnTo>
                  <a:lnTo>
                    <a:pt x="285750" y="1285849"/>
                  </a:lnTo>
                  <a:lnTo>
                    <a:pt x="409549" y="1285849"/>
                  </a:lnTo>
                  <a:lnTo>
                    <a:pt x="409549" y="1171549"/>
                  </a:lnTo>
                  <a:close/>
                </a:path>
                <a:path w="695325" h="5086350">
                  <a:moveTo>
                    <a:pt x="409549" y="438150"/>
                  </a:moveTo>
                  <a:lnTo>
                    <a:pt x="285750" y="438150"/>
                  </a:lnTo>
                  <a:lnTo>
                    <a:pt x="285750" y="552424"/>
                  </a:lnTo>
                  <a:lnTo>
                    <a:pt x="409549" y="552424"/>
                  </a:lnTo>
                  <a:lnTo>
                    <a:pt x="409549" y="438150"/>
                  </a:lnTo>
                  <a:close/>
                </a:path>
                <a:path w="695325" h="5086350">
                  <a:moveTo>
                    <a:pt x="409549" y="142849"/>
                  </a:moveTo>
                  <a:lnTo>
                    <a:pt x="285750" y="142849"/>
                  </a:lnTo>
                  <a:lnTo>
                    <a:pt x="285750" y="266674"/>
                  </a:lnTo>
                  <a:lnTo>
                    <a:pt x="409549" y="266674"/>
                  </a:lnTo>
                  <a:lnTo>
                    <a:pt x="409549" y="142849"/>
                  </a:lnTo>
                  <a:close/>
                </a:path>
                <a:path w="695325" h="5086350">
                  <a:moveTo>
                    <a:pt x="409549" y="0"/>
                  </a:moveTo>
                  <a:lnTo>
                    <a:pt x="285750" y="0"/>
                  </a:lnTo>
                  <a:lnTo>
                    <a:pt x="285750" y="114274"/>
                  </a:lnTo>
                  <a:lnTo>
                    <a:pt x="409549" y="114274"/>
                  </a:lnTo>
                  <a:lnTo>
                    <a:pt x="409549" y="0"/>
                  </a:lnTo>
                  <a:close/>
                </a:path>
                <a:path w="695325" h="5086350">
                  <a:moveTo>
                    <a:pt x="552424" y="4676775"/>
                  </a:moveTo>
                  <a:lnTo>
                    <a:pt x="438150" y="4676775"/>
                  </a:lnTo>
                  <a:lnTo>
                    <a:pt x="438150" y="4791024"/>
                  </a:lnTo>
                  <a:lnTo>
                    <a:pt x="552424" y="4791024"/>
                  </a:lnTo>
                  <a:lnTo>
                    <a:pt x="552424" y="4676775"/>
                  </a:lnTo>
                  <a:close/>
                </a:path>
                <a:path w="695325" h="5086350">
                  <a:moveTo>
                    <a:pt x="552424" y="4238625"/>
                  </a:moveTo>
                  <a:lnTo>
                    <a:pt x="438150" y="4238625"/>
                  </a:lnTo>
                  <a:lnTo>
                    <a:pt x="438150" y="4352899"/>
                  </a:lnTo>
                  <a:lnTo>
                    <a:pt x="552424" y="4352899"/>
                  </a:lnTo>
                  <a:lnTo>
                    <a:pt x="552424" y="4238625"/>
                  </a:lnTo>
                  <a:close/>
                </a:path>
                <a:path w="695325" h="5086350">
                  <a:moveTo>
                    <a:pt x="552424" y="4095724"/>
                  </a:moveTo>
                  <a:lnTo>
                    <a:pt x="438150" y="4095724"/>
                  </a:lnTo>
                  <a:lnTo>
                    <a:pt x="438150" y="4209999"/>
                  </a:lnTo>
                  <a:lnTo>
                    <a:pt x="552424" y="4209999"/>
                  </a:lnTo>
                  <a:lnTo>
                    <a:pt x="552424" y="4095724"/>
                  </a:lnTo>
                  <a:close/>
                </a:path>
                <a:path w="695325" h="5086350">
                  <a:moveTo>
                    <a:pt x="552424" y="3943350"/>
                  </a:moveTo>
                  <a:lnTo>
                    <a:pt x="438150" y="3943350"/>
                  </a:lnTo>
                  <a:lnTo>
                    <a:pt x="438150" y="4067149"/>
                  </a:lnTo>
                  <a:lnTo>
                    <a:pt x="552424" y="4067149"/>
                  </a:lnTo>
                  <a:lnTo>
                    <a:pt x="552424" y="3943350"/>
                  </a:lnTo>
                  <a:close/>
                </a:path>
                <a:path w="695325" h="5086350">
                  <a:moveTo>
                    <a:pt x="552424" y="3657625"/>
                  </a:moveTo>
                  <a:lnTo>
                    <a:pt x="438150" y="3657625"/>
                  </a:lnTo>
                  <a:lnTo>
                    <a:pt x="438150" y="3771874"/>
                  </a:lnTo>
                  <a:lnTo>
                    <a:pt x="552424" y="3771874"/>
                  </a:lnTo>
                  <a:lnTo>
                    <a:pt x="552424" y="3657625"/>
                  </a:lnTo>
                  <a:close/>
                </a:path>
                <a:path w="695325" h="5086350">
                  <a:moveTo>
                    <a:pt x="552424" y="3362325"/>
                  </a:moveTo>
                  <a:lnTo>
                    <a:pt x="438150" y="3362325"/>
                  </a:lnTo>
                  <a:lnTo>
                    <a:pt x="438150" y="3476599"/>
                  </a:lnTo>
                  <a:lnTo>
                    <a:pt x="552424" y="3476599"/>
                  </a:lnTo>
                  <a:lnTo>
                    <a:pt x="552424" y="3362325"/>
                  </a:lnTo>
                  <a:close/>
                </a:path>
                <a:path w="695325" h="5086350">
                  <a:moveTo>
                    <a:pt x="552424" y="3219450"/>
                  </a:moveTo>
                  <a:lnTo>
                    <a:pt x="438150" y="3219450"/>
                  </a:lnTo>
                  <a:lnTo>
                    <a:pt x="438150" y="3333724"/>
                  </a:lnTo>
                  <a:lnTo>
                    <a:pt x="552424" y="3333724"/>
                  </a:lnTo>
                  <a:lnTo>
                    <a:pt x="552424" y="3219450"/>
                  </a:lnTo>
                  <a:close/>
                </a:path>
                <a:path w="695325" h="5086350">
                  <a:moveTo>
                    <a:pt x="552424" y="3067050"/>
                  </a:moveTo>
                  <a:lnTo>
                    <a:pt x="438150" y="3067050"/>
                  </a:lnTo>
                  <a:lnTo>
                    <a:pt x="438150" y="3190849"/>
                  </a:lnTo>
                  <a:lnTo>
                    <a:pt x="552424" y="3190849"/>
                  </a:lnTo>
                  <a:lnTo>
                    <a:pt x="552424" y="3067050"/>
                  </a:lnTo>
                  <a:close/>
                </a:path>
                <a:path w="695325" h="5086350">
                  <a:moveTo>
                    <a:pt x="552424" y="2781300"/>
                  </a:moveTo>
                  <a:lnTo>
                    <a:pt x="438150" y="2781300"/>
                  </a:lnTo>
                  <a:lnTo>
                    <a:pt x="438150" y="2895574"/>
                  </a:lnTo>
                  <a:lnTo>
                    <a:pt x="552424" y="2895574"/>
                  </a:lnTo>
                  <a:lnTo>
                    <a:pt x="552424" y="2781300"/>
                  </a:lnTo>
                  <a:close/>
                </a:path>
                <a:path w="695325" h="5086350">
                  <a:moveTo>
                    <a:pt x="552424" y="2485999"/>
                  </a:moveTo>
                  <a:lnTo>
                    <a:pt x="438150" y="2485999"/>
                  </a:lnTo>
                  <a:lnTo>
                    <a:pt x="438150" y="2600299"/>
                  </a:lnTo>
                  <a:lnTo>
                    <a:pt x="552424" y="2600299"/>
                  </a:lnTo>
                  <a:lnTo>
                    <a:pt x="552424" y="2485999"/>
                  </a:lnTo>
                  <a:close/>
                </a:path>
                <a:path w="695325" h="5086350">
                  <a:moveTo>
                    <a:pt x="552424" y="2190750"/>
                  </a:moveTo>
                  <a:lnTo>
                    <a:pt x="438150" y="2190750"/>
                  </a:lnTo>
                  <a:lnTo>
                    <a:pt x="438150" y="2314549"/>
                  </a:lnTo>
                  <a:lnTo>
                    <a:pt x="552424" y="2314549"/>
                  </a:lnTo>
                  <a:lnTo>
                    <a:pt x="552424" y="2190750"/>
                  </a:lnTo>
                  <a:close/>
                </a:path>
                <a:path w="695325" h="5086350">
                  <a:moveTo>
                    <a:pt x="552424" y="1895475"/>
                  </a:moveTo>
                  <a:lnTo>
                    <a:pt x="438150" y="1895475"/>
                  </a:lnTo>
                  <a:lnTo>
                    <a:pt x="438150" y="2019274"/>
                  </a:lnTo>
                  <a:lnTo>
                    <a:pt x="552424" y="2019274"/>
                  </a:lnTo>
                  <a:lnTo>
                    <a:pt x="552424" y="1895475"/>
                  </a:lnTo>
                  <a:close/>
                </a:path>
                <a:path w="695325" h="5086350">
                  <a:moveTo>
                    <a:pt x="552424" y="1752600"/>
                  </a:moveTo>
                  <a:lnTo>
                    <a:pt x="438150" y="1752600"/>
                  </a:lnTo>
                  <a:lnTo>
                    <a:pt x="438150" y="1866874"/>
                  </a:lnTo>
                  <a:lnTo>
                    <a:pt x="552424" y="1866874"/>
                  </a:lnTo>
                  <a:lnTo>
                    <a:pt x="552424" y="1752600"/>
                  </a:lnTo>
                  <a:close/>
                </a:path>
                <a:path w="695325" h="5086350">
                  <a:moveTo>
                    <a:pt x="552424" y="1314475"/>
                  </a:moveTo>
                  <a:lnTo>
                    <a:pt x="438150" y="1314475"/>
                  </a:lnTo>
                  <a:lnTo>
                    <a:pt x="438150" y="1428724"/>
                  </a:lnTo>
                  <a:lnTo>
                    <a:pt x="552424" y="1428724"/>
                  </a:lnTo>
                  <a:lnTo>
                    <a:pt x="552424" y="1314475"/>
                  </a:lnTo>
                  <a:close/>
                </a:path>
                <a:path w="695325" h="5086350">
                  <a:moveTo>
                    <a:pt x="552424" y="1171549"/>
                  </a:moveTo>
                  <a:lnTo>
                    <a:pt x="438150" y="1171549"/>
                  </a:lnTo>
                  <a:lnTo>
                    <a:pt x="438150" y="1285849"/>
                  </a:lnTo>
                  <a:lnTo>
                    <a:pt x="552424" y="1285849"/>
                  </a:lnTo>
                  <a:lnTo>
                    <a:pt x="552424" y="1171549"/>
                  </a:lnTo>
                  <a:close/>
                </a:path>
                <a:path w="695325" h="5086350">
                  <a:moveTo>
                    <a:pt x="552424" y="1019175"/>
                  </a:moveTo>
                  <a:lnTo>
                    <a:pt x="438150" y="1019175"/>
                  </a:lnTo>
                  <a:lnTo>
                    <a:pt x="438150" y="1142974"/>
                  </a:lnTo>
                  <a:lnTo>
                    <a:pt x="552424" y="1142974"/>
                  </a:lnTo>
                  <a:lnTo>
                    <a:pt x="552424" y="1019175"/>
                  </a:lnTo>
                  <a:close/>
                </a:path>
                <a:path w="695325" h="5086350">
                  <a:moveTo>
                    <a:pt x="552424" y="876300"/>
                  </a:moveTo>
                  <a:lnTo>
                    <a:pt x="438150" y="876300"/>
                  </a:lnTo>
                  <a:lnTo>
                    <a:pt x="438150" y="990574"/>
                  </a:lnTo>
                  <a:lnTo>
                    <a:pt x="552424" y="990574"/>
                  </a:lnTo>
                  <a:lnTo>
                    <a:pt x="552424" y="876300"/>
                  </a:lnTo>
                  <a:close/>
                </a:path>
                <a:path w="695325" h="5086350">
                  <a:moveTo>
                    <a:pt x="552424" y="733425"/>
                  </a:moveTo>
                  <a:lnTo>
                    <a:pt x="438150" y="733425"/>
                  </a:lnTo>
                  <a:lnTo>
                    <a:pt x="438150" y="847699"/>
                  </a:lnTo>
                  <a:lnTo>
                    <a:pt x="552424" y="847699"/>
                  </a:lnTo>
                  <a:lnTo>
                    <a:pt x="552424" y="733425"/>
                  </a:lnTo>
                  <a:close/>
                </a:path>
                <a:path w="695325" h="5086350">
                  <a:moveTo>
                    <a:pt x="552424" y="438150"/>
                  </a:moveTo>
                  <a:lnTo>
                    <a:pt x="438150" y="438150"/>
                  </a:lnTo>
                  <a:lnTo>
                    <a:pt x="438150" y="552424"/>
                  </a:lnTo>
                  <a:lnTo>
                    <a:pt x="552424" y="552424"/>
                  </a:lnTo>
                  <a:lnTo>
                    <a:pt x="552424" y="438150"/>
                  </a:lnTo>
                  <a:close/>
                </a:path>
                <a:path w="695325" h="5086350">
                  <a:moveTo>
                    <a:pt x="552424" y="295300"/>
                  </a:moveTo>
                  <a:lnTo>
                    <a:pt x="438150" y="295300"/>
                  </a:lnTo>
                  <a:lnTo>
                    <a:pt x="438150" y="409549"/>
                  </a:lnTo>
                  <a:lnTo>
                    <a:pt x="552424" y="409549"/>
                  </a:lnTo>
                  <a:lnTo>
                    <a:pt x="552424" y="295300"/>
                  </a:lnTo>
                  <a:close/>
                </a:path>
                <a:path w="695325" h="5086350">
                  <a:moveTo>
                    <a:pt x="695299" y="295300"/>
                  </a:moveTo>
                  <a:lnTo>
                    <a:pt x="581025" y="295300"/>
                  </a:lnTo>
                  <a:lnTo>
                    <a:pt x="581025" y="409549"/>
                  </a:lnTo>
                  <a:lnTo>
                    <a:pt x="695299" y="409549"/>
                  </a:lnTo>
                  <a:lnTo>
                    <a:pt x="695299" y="295300"/>
                  </a:lnTo>
                  <a:close/>
                </a:path>
                <a:path w="695325" h="5086350">
                  <a:moveTo>
                    <a:pt x="695299" y="0"/>
                  </a:moveTo>
                  <a:lnTo>
                    <a:pt x="581025" y="0"/>
                  </a:lnTo>
                  <a:lnTo>
                    <a:pt x="581025" y="114274"/>
                  </a:lnTo>
                  <a:lnTo>
                    <a:pt x="695299" y="114274"/>
                  </a:lnTo>
                  <a:lnTo>
                    <a:pt x="695299" y="0"/>
                  </a:lnTo>
                  <a:close/>
                </a:path>
              </a:pathLst>
            </a:custGeom>
            <a:solidFill>
              <a:srgbClr val="D2EBD4"/>
            </a:solidFill>
          </p:spPr>
          <p:txBody>
            <a:bodyPr wrap="square" lIns="0" tIns="0" rIns="0" bIns="0" rtlCol="0"/>
            <a:lstStyle/>
            <a:p>
              <a:endParaRPr/>
            </a:p>
          </p:txBody>
        </p:sp>
        <p:sp>
          <p:nvSpPr>
            <p:cNvPr id="15" name="object 15"/>
            <p:cNvSpPr/>
            <p:nvPr/>
          </p:nvSpPr>
          <p:spPr>
            <a:xfrm>
              <a:off x="6657975" y="4267224"/>
              <a:ext cx="123825" cy="114300"/>
            </a:xfrm>
            <a:custGeom>
              <a:avLst/>
              <a:gdLst/>
              <a:ahLst/>
              <a:cxnLst/>
              <a:rect l="l" t="t" r="r" b="b"/>
              <a:pathLst>
                <a:path w="123825" h="114300">
                  <a:moveTo>
                    <a:pt x="123774" y="0"/>
                  </a:moveTo>
                  <a:lnTo>
                    <a:pt x="0" y="0"/>
                  </a:lnTo>
                  <a:lnTo>
                    <a:pt x="0" y="114275"/>
                  </a:lnTo>
                  <a:lnTo>
                    <a:pt x="123774" y="114275"/>
                  </a:lnTo>
                  <a:lnTo>
                    <a:pt x="123774" y="0"/>
                  </a:lnTo>
                  <a:close/>
                </a:path>
              </a:pathLst>
            </a:custGeom>
            <a:solidFill>
              <a:srgbClr val="00587E"/>
            </a:solidFill>
          </p:spPr>
          <p:txBody>
            <a:bodyPr wrap="square" lIns="0" tIns="0" rIns="0" bIns="0" rtlCol="0"/>
            <a:lstStyle/>
            <a:p>
              <a:endParaRPr/>
            </a:p>
          </p:txBody>
        </p:sp>
        <p:sp>
          <p:nvSpPr>
            <p:cNvPr id="16" name="object 16"/>
            <p:cNvSpPr/>
            <p:nvPr/>
          </p:nvSpPr>
          <p:spPr>
            <a:xfrm>
              <a:off x="6362700" y="28600"/>
              <a:ext cx="561975" cy="5086350"/>
            </a:xfrm>
            <a:custGeom>
              <a:avLst/>
              <a:gdLst/>
              <a:ahLst/>
              <a:cxnLst/>
              <a:rect l="l" t="t" r="r" b="b"/>
              <a:pathLst>
                <a:path w="561975" h="5086350">
                  <a:moveTo>
                    <a:pt x="123799" y="4533900"/>
                  </a:moveTo>
                  <a:lnTo>
                    <a:pt x="0" y="4533900"/>
                  </a:lnTo>
                  <a:lnTo>
                    <a:pt x="0" y="4648174"/>
                  </a:lnTo>
                  <a:lnTo>
                    <a:pt x="123799" y="4648174"/>
                  </a:lnTo>
                  <a:lnTo>
                    <a:pt x="123799" y="4533900"/>
                  </a:lnTo>
                  <a:close/>
                </a:path>
                <a:path w="561975" h="5086350">
                  <a:moveTo>
                    <a:pt x="123799" y="3657625"/>
                  </a:moveTo>
                  <a:lnTo>
                    <a:pt x="0" y="3657625"/>
                  </a:lnTo>
                  <a:lnTo>
                    <a:pt x="0" y="3771874"/>
                  </a:lnTo>
                  <a:lnTo>
                    <a:pt x="123799" y="3771874"/>
                  </a:lnTo>
                  <a:lnTo>
                    <a:pt x="123799" y="3657625"/>
                  </a:lnTo>
                  <a:close/>
                </a:path>
                <a:path w="561975" h="5086350">
                  <a:moveTo>
                    <a:pt x="123799" y="2628925"/>
                  </a:moveTo>
                  <a:lnTo>
                    <a:pt x="0" y="2628925"/>
                  </a:lnTo>
                  <a:lnTo>
                    <a:pt x="0" y="2752699"/>
                  </a:lnTo>
                  <a:lnTo>
                    <a:pt x="123799" y="2752699"/>
                  </a:lnTo>
                  <a:lnTo>
                    <a:pt x="123799" y="2628925"/>
                  </a:lnTo>
                  <a:close/>
                </a:path>
                <a:path w="561975" h="5086350">
                  <a:moveTo>
                    <a:pt x="266674" y="4972050"/>
                  </a:moveTo>
                  <a:lnTo>
                    <a:pt x="152400" y="4972050"/>
                  </a:lnTo>
                  <a:lnTo>
                    <a:pt x="152400" y="5086324"/>
                  </a:lnTo>
                  <a:lnTo>
                    <a:pt x="266674" y="5086324"/>
                  </a:lnTo>
                  <a:lnTo>
                    <a:pt x="266674" y="4972050"/>
                  </a:lnTo>
                  <a:close/>
                </a:path>
                <a:path w="561975" h="5086350">
                  <a:moveTo>
                    <a:pt x="266674" y="3943350"/>
                  </a:moveTo>
                  <a:lnTo>
                    <a:pt x="152400" y="3943350"/>
                  </a:lnTo>
                  <a:lnTo>
                    <a:pt x="152400" y="4067149"/>
                  </a:lnTo>
                  <a:lnTo>
                    <a:pt x="266674" y="4067149"/>
                  </a:lnTo>
                  <a:lnTo>
                    <a:pt x="266674" y="3943350"/>
                  </a:lnTo>
                  <a:close/>
                </a:path>
                <a:path w="561975" h="5086350">
                  <a:moveTo>
                    <a:pt x="266674" y="2047875"/>
                  </a:moveTo>
                  <a:lnTo>
                    <a:pt x="152400" y="2047875"/>
                  </a:lnTo>
                  <a:lnTo>
                    <a:pt x="152400" y="2162149"/>
                  </a:lnTo>
                  <a:lnTo>
                    <a:pt x="266674" y="2162149"/>
                  </a:lnTo>
                  <a:lnTo>
                    <a:pt x="266674" y="2047875"/>
                  </a:lnTo>
                  <a:close/>
                </a:path>
                <a:path w="561975" h="5086350">
                  <a:moveTo>
                    <a:pt x="266674" y="1457299"/>
                  </a:moveTo>
                  <a:lnTo>
                    <a:pt x="152400" y="1457299"/>
                  </a:lnTo>
                  <a:lnTo>
                    <a:pt x="152400" y="1581124"/>
                  </a:lnTo>
                  <a:lnTo>
                    <a:pt x="266674" y="1581124"/>
                  </a:lnTo>
                  <a:lnTo>
                    <a:pt x="266674" y="1457299"/>
                  </a:lnTo>
                  <a:close/>
                </a:path>
                <a:path w="561975" h="5086350">
                  <a:moveTo>
                    <a:pt x="266674" y="876300"/>
                  </a:moveTo>
                  <a:lnTo>
                    <a:pt x="152400" y="876300"/>
                  </a:lnTo>
                  <a:lnTo>
                    <a:pt x="152400" y="990574"/>
                  </a:lnTo>
                  <a:lnTo>
                    <a:pt x="266674" y="990574"/>
                  </a:lnTo>
                  <a:lnTo>
                    <a:pt x="266674" y="876300"/>
                  </a:lnTo>
                  <a:close/>
                </a:path>
                <a:path w="561975" h="5086350">
                  <a:moveTo>
                    <a:pt x="266674" y="142849"/>
                  </a:moveTo>
                  <a:lnTo>
                    <a:pt x="152400" y="142849"/>
                  </a:lnTo>
                  <a:lnTo>
                    <a:pt x="152400" y="266674"/>
                  </a:lnTo>
                  <a:lnTo>
                    <a:pt x="266674" y="266674"/>
                  </a:lnTo>
                  <a:lnTo>
                    <a:pt x="266674" y="142849"/>
                  </a:lnTo>
                  <a:close/>
                </a:path>
                <a:path w="561975" h="5086350">
                  <a:moveTo>
                    <a:pt x="419049" y="4819624"/>
                  </a:moveTo>
                  <a:lnTo>
                    <a:pt x="295275" y="4819624"/>
                  </a:lnTo>
                  <a:lnTo>
                    <a:pt x="295275" y="4943449"/>
                  </a:lnTo>
                  <a:lnTo>
                    <a:pt x="419049" y="4943449"/>
                  </a:lnTo>
                  <a:lnTo>
                    <a:pt x="419049" y="4819624"/>
                  </a:lnTo>
                  <a:close/>
                </a:path>
                <a:path w="561975" h="5086350">
                  <a:moveTo>
                    <a:pt x="419049" y="3943350"/>
                  </a:moveTo>
                  <a:lnTo>
                    <a:pt x="295275" y="3943350"/>
                  </a:lnTo>
                  <a:lnTo>
                    <a:pt x="295275" y="4067149"/>
                  </a:lnTo>
                  <a:lnTo>
                    <a:pt x="419049" y="4067149"/>
                  </a:lnTo>
                  <a:lnTo>
                    <a:pt x="419049" y="3943350"/>
                  </a:lnTo>
                  <a:close/>
                </a:path>
                <a:path w="561975" h="5086350">
                  <a:moveTo>
                    <a:pt x="419049" y="3219450"/>
                  </a:moveTo>
                  <a:lnTo>
                    <a:pt x="295275" y="3219450"/>
                  </a:lnTo>
                  <a:lnTo>
                    <a:pt x="295275" y="3333724"/>
                  </a:lnTo>
                  <a:lnTo>
                    <a:pt x="419049" y="3333724"/>
                  </a:lnTo>
                  <a:lnTo>
                    <a:pt x="419049" y="3219450"/>
                  </a:lnTo>
                  <a:close/>
                </a:path>
                <a:path w="561975" h="5086350">
                  <a:moveTo>
                    <a:pt x="419049" y="2485999"/>
                  </a:moveTo>
                  <a:lnTo>
                    <a:pt x="295275" y="2485999"/>
                  </a:lnTo>
                  <a:lnTo>
                    <a:pt x="295275" y="2600299"/>
                  </a:lnTo>
                  <a:lnTo>
                    <a:pt x="419049" y="2600299"/>
                  </a:lnTo>
                  <a:lnTo>
                    <a:pt x="419049" y="2485999"/>
                  </a:lnTo>
                  <a:close/>
                </a:path>
                <a:path w="561975" h="5086350">
                  <a:moveTo>
                    <a:pt x="419049" y="1609725"/>
                  </a:moveTo>
                  <a:lnTo>
                    <a:pt x="295275" y="1609725"/>
                  </a:lnTo>
                  <a:lnTo>
                    <a:pt x="295275" y="1723999"/>
                  </a:lnTo>
                  <a:lnTo>
                    <a:pt x="419049" y="1723999"/>
                  </a:lnTo>
                  <a:lnTo>
                    <a:pt x="419049" y="1609725"/>
                  </a:lnTo>
                  <a:close/>
                </a:path>
                <a:path w="561975" h="5086350">
                  <a:moveTo>
                    <a:pt x="419049" y="876300"/>
                  </a:moveTo>
                  <a:lnTo>
                    <a:pt x="295275" y="876300"/>
                  </a:lnTo>
                  <a:lnTo>
                    <a:pt x="295275" y="990574"/>
                  </a:lnTo>
                  <a:lnTo>
                    <a:pt x="419049" y="990574"/>
                  </a:lnTo>
                  <a:lnTo>
                    <a:pt x="419049" y="876300"/>
                  </a:lnTo>
                  <a:close/>
                </a:path>
                <a:path w="561975" h="5086350">
                  <a:moveTo>
                    <a:pt x="419049" y="733425"/>
                  </a:moveTo>
                  <a:lnTo>
                    <a:pt x="295275" y="733425"/>
                  </a:lnTo>
                  <a:lnTo>
                    <a:pt x="295275" y="847699"/>
                  </a:lnTo>
                  <a:lnTo>
                    <a:pt x="419049" y="847699"/>
                  </a:lnTo>
                  <a:lnTo>
                    <a:pt x="419049" y="733425"/>
                  </a:lnTo>
                  <a:close/>
                </a:path>
                <a:path w="561975" h="5086350">
                  <a:moveTo>
                    <a:pt x="419049" y="142849"/>
                  </a:moveTo>
                  <a:lnTo>
                    <a:pt x="295275" y="142849"/>
                  </a:lnTo>
                  <a:lnTo>
                    <a:pt x="295275" y="266674"/>
                  </a:lnTo>
                  <a:lnTo>
                    <a:pt x="419049" y="266674"/>
                  </a:lnTo>
                  <a:lnTo>
                    <a:pt x="419049" y="142849"/>
                  </a:lnTo>
                  <a:close/>
                </a:path>
                <a:path w="561975" h="5086350">
                  <a:moveTo>
                    <a:pt x="561975" y="4095724"/>
                  </a:moveTo>
                  <a:lnTo>
                    <a:pt x="447675" y="4095724"/>
                  </a:lnTo>
                  <a:lnTo>
                    <a:pt x="447675" y="4209999"/>
                  </a:lnTo>
                  <a:lnTo>
                    <a:pt x="561975" y="4209999"/>
                  </a:lnTo>
                  <a:lnTo>
                    <a:pt x="561975" y="4095724"/>
                  </a:lnTo>
                  <a:close/>
                </a:path>
                <a:path w="561975" h="5086350">
                  <a:moveTo>
                    <a:pt x="561975" y="3505174"/>
                  </a:moveTo>
                  <a:lnTo>
                    <a:pt x="447675" y="3505174"/>
                  </a:lnTo>
                  <a:lnTo>
                    <a:pt x="447675" y="3628999"/>
                  </a:lnTo>
                  <a:lnTo>
                    <a:pt x="561975" y="3628999"/>
                  </a:lnTo>
                  <a:lnTo>
                    <a:pt x="561975" y="3505174"/>
                  </a:lnTo>
                  <a:close/>
                </a:path>
                <a:path w="561975" h="5086350">
                  <a:moveTo>
                    <a:pt x="561975" y="2924175"/>
                  </a:moveTo>
                  <a:lnTo>
                    <a:pt x="447675" y="2924175"/>
                  </a:lnTo>
                  <a:lnTo>
                    <a:pt x="447675" y="3038449"/>
                  </a:lnTo>
                  <a:lnTo>
                    <a:pt x="561975" y="3038449"/>
                  </a:lnTo>
                  <a:lnTo>
                    <a:pt x="561975" y="2924175"/>
                  </a:lnTo>
                  <a:close/>
                </a:path>
                <a:path w="561975" h="5086350">
                  <a:moveTo>
                    <a:pt x="561975" y="2190750"/>
                  </a:moveTo>
                  <a:lnTo>
                    <a:pt x="447675" y="2190750"/>
                  </a:lnTo>
                  <a:lnTo>
                    <a:pt x="447675" y="2314549"/>
                  </a:lnTo>
                  <a:lnTo>
                    <a:pt x="561975" y="2314549"/>
                  </a:lnTo>
                  <a:lnTo>
                    <a:pt x="561975" y="2190750"/>
                  </a:lnTo>
                  <a:close/>
                </a:path>
                <a:path w="561975" h="5086350">
                  <a:moveTo>
                    <a:pt x="561975" y="1019175"/>
                  </a:moveTo>
                  <a:lnTo>
                    <a:pt x="447675" y="1019175"/>
                  </a:lnTo>
                  <a:lnTo>
                    <a:pt x="447675" y="1142974"/>
                  </a:lnTo>
                  <a:lnTo>
                    <a:pt x="561975" y="1142974"/>
                  </a:lnTo>
                  <a:lnTo>
                    <a:pt x="561975" y="1019175"/>
                  </a:lnTo>
                  <a:close/>
                </a:path>
                <a:path w="561975" h="5086350">
                  <a:moveTo>
                    <a:pt x="561975" y="876300"/>
                  </a:moveTo>
                  <a:lnTo>
                    <a:pt x="447675" y="876300"/>
                  </a:lnTo>
                  <a:lnTo>
                    <a:pt x="447675" y="990574"/>
                  </a:lnTo>
                  <a:lnTo>
                    <a:pt x="561975" y="990574"/>
                  </a:lnTo>
                  <a:lnTo>
                    <a:pt x="561975" y="876300"/>
                  </a:lnTo>
                  <a:close/>
                </a:path>
                <a:path w="561975" h="5086350">
                  <a:moveTo>
                    <a:pt x="561975" y="0"/>
                  </a:moveTo>
                  <a:lnTo>
                    <a:pt x="447675" y="0"/>
                  </a:lnTo>
                  <a:lnTo>
                    <a:pt x="447675" y="114274"/>
                  </a:lnTo>
                  <a:lnTo>
                    <a:pt x="561975" y="114274"/>
                  </a:lnTo>
                  <a:lnTo>
                    <a:pt x="561975" y="0"/>
                  </a:lnTo>
                  <a:close/>
                </a:path>
              </a:pathLst>
            </a:custGeom>
            <a:solidFill>
              <a:srgbClr val="D2EBD4"/>
            </a:solidFill>
          </p:spPr>
          <p:txBody>
            <a:bodyPr wrap="square" lIns="0" tIns="0" rIns="0" bIns="0" rtlCol="0"/>
            <a:lstStyle/>
            <a:p>
              <a:endParaRPr/>
            </a:p>
          </p:txBody>
        </p:sp>
        <p:sp>
          <p:nvSpPr>
            <p:cNvPr id="17" name="object 17"/>
            <p:cNvSpPr/>
            <p:nvPr/>
          </p:nvSpPr>
          <p:spPr>
            <a:xfrm>
              <a:off x="7686675" y="28600"/>
              <a:ext cx="990600" cy="5086350"/>
            </a:xfrm>
            <a:custGeom>
              <a:avLst/>
              <a:gdLst/>
              <a:ahLst/>
              <a:cxnLst/>
              <a:rect l="l" t="t" r="r" b="b"/>
              <a:pathLst>
                <a:path w="990600" h="5086350">
                  <a:moveTo>
                    <a:pt x="114249" y="4819624"/>
                  </a:moveTo>
                  <a:lnTo>
                    <a:pt x="0" y="4819624"/>
                  </a:lnTo>
                  <a:lnTo>
                    <a:pt x="0" y="4943449"/>
                  </a:lnTo>
                  <a:lnTo>
                    <a:pt x="114249" y="4943449"/>
                  </a:lnTo>
                  <a:lnTo>
                    <a:pt x="114249" y="4819624"/>
                  </a:lnTo>
                  <a:close/>
                </a:path>
                <a:path w="990600" h="5086350">
                  <a:moveTo>
                    <a:pt x="257175" y="4972050"/>
                  </a:moveTo>
                  <a:lnTo>
                    <a:pt x="142875" y="4972050"/>
                  </a:lnTo>
                  <a:lnTo>
                    <a:pt x="142875" y="5086324"/>
                  </a:lnTo>
                  <a:lnTo>
                    <a:pt x="257175" y="5086324"/>
                  </a:lnTo>
                  <a:lnTo>
                    <a:pt x="257175" y="4972050"/>
                  </a:lnTo>
                  <a:close/>
                </a:path>
                <a:path w="990600" h="5086350">
                  <a:moveTo>
                    <a:pt x="257175" y="4676775"/>
                  </a:moveTo>
                  <a:lnTo>
                    <a:pt x="142875" y="4676775"/>
                  </a:lnTo>
                  <a:lnTo>
                    <a:pt x="142875" y="4791024"/>
                  </a:lnTo>
                  <a:lnTo>
                    <a:pt x="257175" y="4791024"/>
                  </a:lnTo>
                  <a:lnTo>
                    <a:pt x="257175" y="4676775"/>
                  </a:lnTo>
                  <a:close/>
                </a:path>
                <a:path w="990600" h="5086350">
                  <a:moveTo>
                    <a:pt x="257175" y="4381474"/>
                  </a:moveTo>
                  <a:lnTo>
                    <a:pt x="142875" y="4381474"/>
                  </a:lnTo>
                  <a:lnTo>
                    <a:pt x="142875" y="4505274"/>
                  </a:lnTo>
                  <a:lnTo>
                    <a:pt x="257175" y="4505274"/>
                  </a:lnTo>
                  <a:lnTo>
                    <a:pt x="257175" y="4381474"/>
                  </a:lnTo>
                  <a:close/>
                </a:path>
                <a:path w="990600" h="5086350">
                  <a:moveTo>
                    <a:pt x="257175" y="4238625"/>
                  </a:moveTo>
                  <a:lnTo>
                    <a:pt x="142875" y="4238625"/>
                  </a:lnTo>
                  <a:lnTo>
                    <a:pt x="142875" y="4352899"/>
                  </a:lnTo>
                  <a:lnTo>
                    <a:pt x="257175" y="4352899"/>
                  </a:lnTo>
                  <a:lnTo>
                    <a:pt x="257175" y="4238625"/>
                  </a:lnTo>
                  <a:close/>
                </a:path>
                <a:path w="990600" h="5086350">
                  <a:moveTo>
                    <a:pt x="257175" y="3657625"/>
                  </a:moveTo>
                  <a:lnTo>
                    <a:pt x="142875" y="3657625"/>
                  </a:lnTo>
                  <a:lnTo>
                    <a:pt x="142875" y="3771874"/>
                  </a:lnTo>
                  <a:lnTo>
                    <a:pt x="257175" y="3771874"/>
                  </a:lnTo>
                  <a:lnTo>
                    <a:pt x="257175" y="3657625"/>
                  </a:lnTo>
                  <a:close/>
                </a:path>
                <a:path w="990600" h="5086350">
                  <a:moveTo>
                    <a:pt x="257175" y="3067050"/>
                  </a:moveTo>
                  <a:lnTo>
                    <a:pt x="142875" y="3067050"/>
                  </a:lnTo>
                  <a:lnTo>
                    <a:pt x="142875" y="3190849"/>
                  </a:lnTo>
                  <a:lnTo>
                    <a:pt x="257175" y="3190849"/>
                  </a:lnTo>
                  <a:lnTo>
                    <a:pt x="257175" y="3067050"/>
                  </a:lnTo>
                  <a:close/>
                </a:path>
                <a:path w="990600" h="5086350">
                  <a:moveTo>
                    <a:pt x="257175" y="2924175"/>
                  </a:moveTo>
                  <a:lnTo>
                    <a:pt x="142875" y="2924175"/>
                  </a:lnTo>
                  <a:lnTo>
                    <a:pt x="142875" y="3038449"/>
                  </a:lnTo>
                  <a:lnTo>
                    <a:pt x="257175" y="3038449"/>
                  </a:lnTo>
                  <a:lnTo>
                    <a:pt x="257175" y="2924175"/>
                  </a:lnTo>
                  <a:close/>
                </a:path>
                <a:path w="990600" h="5086350">
                  <a:moveTo>
                    <a:pt x="257175" y="2781300"/>
                  </a:moveTo>
                  <a:lnTo>
                    <a:pt x="142875" y="2781300"/>
                  </a:lnTo>
                  <a:lnTo>
                    <a:pt x="142875" y="2895574"/>
                  </a:lnTo>
                  <a:lnTo>
                    <a:pt x="257175" y="2895574"/>
                  </a:lnTo>
                  <a:lnTo>
                    <a:pt x="257175" y="2781300"/>
                  </a:lnTo>
                  <a:close/>
                </a:path>
                <a:path w="990600" h="5086350">
                  <a:moveTo>
                    <a:pt x="257175" y="1895475"/>
                  </a:moveTo>
                  <a:lnTo>
                    <a:pt x="142875" y="1895475"/>
                  </a:lnTo>
                  <a:lnTo>
                    <a:pt x="142875" y="2019274"/>
                  </a:lnTo>
                  <a:lnTo>
                    <a:pt x="257175" y="2019274"/>
                  </a:lnTo>
                  <a:lnTo>
                    <a:pt x="257175" y="1895475"/>
                  </a:lnTo>
                  <a:close/>
                </a:path>
                <a:path w="990600" h="5086350">
                  <a:moveTo>
                    <a:pt x="257175" y="1171549"/>
                  </a:moveTo>
                  <a:lnTo>
                    <a:pt x="142875" y="1171549"/>
                  </a:lnTo>
                  <a:lnTo>
                    <a:pt x="142875" y="1285849"/>
                  </a:lnTo>
                  <a:lnTo>
                    <a:pt x="257175" y="1285849"/>
                  </a:lnTo>
                  <a:lnTo>
                    <a:pt x="257175" y="1171549"/>
                  </a:lnTo>
                  <a:close/>
                </a:path>
                <a:path w="990600" h="5086350">
                  <a:moveTo>
                    <a:pt x="257175" y="733425"/>
                  </a:moveTo>
                  <a:lnTo>
                    <a:pt x="142875" y="733425"/>
                  </a:lnTo>
                  <a:lnTo>
                    <a:pt x="142875" y="847699"/>
                  </a:lnTo>
                  <a:lnTo>
                    <a:pt x="257175" y="847699"/>
                  </a:lnTo>
                  <a:lnTo>
                    <a:pt x="257175" y="733425"/>
                  </a:lnTo>
                  <a:close/>
                </a:path>
                <a:path w="990600" h="5086350">
                  <a:moveTo>
                    <a:pt x="257175" y="581025"/>
                  </a:moveTo>
                  <a:lnTo>
                    <a:pt x="142875" y="581025"/>
                  </a:lnTo>
                  <a:lnTo>
                    <a:pt x="142875" y="704824"/>
                  </a:lnTo>
                  <a:lnTo>
                    <a:pt x="257175" y="704824"/>
                  </a:lnTo>
                  <a:lnTo>
                    <a:pt x="257175" y="581025"/>
                  </a:lnTo>
                  <a:close/>
                </a:path>
                <a:path w="990600" h="5086350">
                  <a:moveTo>
                    <a:pt x="257175" y="0"/>
                  </a:moveTo>
                  <a:lnTo>
                    <a:pt x="142875" y="0"/>
                  </a:lnTo>
                  <a:lnTo>
                    <a:pt x="142875" y="114274"/>
                  </a:lnTo>
                  <a:lnTo>
                    <a:pt x="257175" y="114274"/>
                  </a:lnTo>
                  <a:lnTo>
                    <a:pt x="257175" y="0"/>
                  </a:lnTo>
                  <a:close/>
                </a:path>
                <a:path w="990600" h="5086350">
                  <a:moveTo>
                    <a:pt x="409524" y="4676775"/>
                  </a:moveTo>
                  <a:lnTo>
                    <a:pt x="285750" y="4676775"/>
                  </a:lnTo>
                  <a:lnTo>
                    <a:pt x="285750" y="4791024"/>
                  </a:lnTo>
                  <a:lnTo>
                    <a:pt x="409524" y="4791024"/>
                  </a:lnTo>
                  <a:lnTo>
                    <a:pt x="409524" y="4676775"/>
                  </a:lnTo>
                  <a:close/>
                </a:path>
                <a:path w="990600" h="5086350">
                  <a:moveTo>
                    <a:pt x="409524" y="4533900"/>
                  </a:moveTo>
                  <a:lnTo>
                    <a:pt x="285750" y="4533900"/>
                  </a:lnTo>
                  <a:lnTo>
                    <a:pt x="285750" y="4648174"/>
                  </a:lnTo>
                  <a:lnTo>
                    <a:pt x="409524" y="4648174"/>
                  </a:lnTo>
                  <a:lnTo>
                    <a:pt x="409524" y="4533900"/>
                  </a:lnTo>
                  <a:close/>
                </a:path>
                <a:path w="990600" h="5086350">
                  <a:moveTo>
                    <a:pt x="409524" y="4238625"/>
                  </a:moveTo>
                  <a:lnTo>
                    <a:pt x="285750" y="4238625"/>
                  </a:lnTo>
                  <a:lnTo>
                    <a:pt x="285750" y="4352899"/>
                  </a:lnTo>
                  <a:lnTo>
                    <a:pt x="409524" y="4352899"/>
                  </a:lnTo>
                  <a:lnTo>
                    <a:pt x="409524" y="4238625"/>
                  </a:lnTo>
                  <a:close/>
                </a:path>
                <a:path w="990600" h="5086350">
                  <a:moveTo>
                    <a:pt x="409524" y="4095724"/>
                  </a:moveTo>
                  <a:lnTo>
                    <a:pt x="285750" y="4095724"/>
                  </a:lnTo>
                  <a:lnTo>
                    <a:pt x="285750" y="4209999"/>
                  </a:lnTo>
                  <a:lnTo>
                    <a:pt x="409524" y="4209999"/>
                  </a:lnTo>
                  <a:lnTo>
                    <a:pt x="409524" y="4095724"/>
                  </a:lnTo>
                  <a:close/>
                </a:path>
                <a:path w="990600" h="5086350">
                  <a:moveTo>
                    <a:pt x="409524" y="3943350"/>
                  </a:moveTo>
                  <a:lnTo>
                    <a:pt x="285750" y="3943350"/>
                  </a:lnTo>
                  <a:lnTo>
                    <a:pt x="285750" y="4067149"/>
                  </a:lnTo>
                  <a:lnTo>
                    <a:pt x="409524" y="4067149"/>
                  </a:lnTo>
                  <a:lnTo>
                    <a:pt x="409524" y="3943350"/>
                  </a:lnTo>
                  <a:close/>
                </a:path>
                <a:path w="990600" h="5086350">
                  <a:moveTo>
                    <a:pt x="409524" y="3657625"/>
                  </a:moveTo>
                  <a:lnTo>
                    <a:pt x="285750" y="3657625"/>
                  </a:lnTo>
                  <a:lnTo>
                    <a:pt x="285750" y="3771874"/>
                  </a:lnTo>
                  <a:lnTo>
                    <a:pt x="409524" y="3771874"/>
                  </a:lnTo>
                  <a:lnTo>
                    <a:pt x="409524" y="3657625"/>
                  </a:lnTo>
                  <a:close/>
                </a:path>
                <a:path w="990600" h="5086350">
                  <a:moveTo>
                    <a:pt x="409524" y="2047875"/>
                  </a:moveTo>
                  <a:lnTo>
                    <a:pt x="285750" y="2047875"/>
                  </a:lnTo>
                  <a:lnTo>
                    <a:pt x="285750" y="2162149"/>
                  </a:lnTo>
                  <a:lnTo>
                    <a:pt x="409524" y="2162149"/>
                  </a:lnTo>
                  <a:lnTo>
                    <a:pt x="409524" y="2047875"/>
                  </a:lnTo>
                  <a:close/>
                </a:path>
                <a:path w="990600" h="5086350">
                  <a:moveTo>
                    <a:pt x="409524" y="1752600"/>
                  </a:moveTo>
                  <a:lnTo>
                    <a:pt x="285750" y="1752600"/>
                  </a:lnTo>
                  <a:lnTo>
                    <a:pt x="285750" y="1866874"/>
                  </a:lnTo>
                  <a:lnTo>
                    <a:pt x="409524" y="1866874"/>
                  </a:lnTo>
                  <a:lnTo>
                    <a:pt x="409524" y="1752600"/>
                  </a:lnTo>
                  <a:close/>
                </a:path>
                <a:path w="990600" h="5086350">
                  <a:moveTo>
                    <a:pt x="409524" y="1609725"/>
                  </a:moveTo>
                  <a:lnTo>
                    <a:pt x="285750" y="1609725"/>
                  </a:lnTo>
                  <a:lnTo>
                    <a:pt x="285750" y="1723999"/>
                  </a:lnTo>
                  <a:lnTo>
                    <a:pt x="409524" y="1723999"/>
                  </a:lnTo>
                  <a:lnTo>
                    <a:pt x="409524" y="1609725"/>
                  </a:lnTo>
                  <a:close/>
                </a:path>
                <a:path w="990600" h="5086350">
                  <a:moveTo>
                    <a:pt x="409524" y="295300"/>
                  </a:moveTo>
                  <a:lnTo>
                    <a:pt x="285750" y="295300"/>
                  </a:lnTo>
                  <a:lnTo>
                    <a:pt x="285750" y="409549"/>
                  </a:lnTo>
                  <a:lnTo>
                    <a:pt x="409524" y="409549"/>
                  </a:lnTo>
                  <a:lnTo>
                    <a:pt x="409524" y="295300"/>
                  </a:lnTo>
                  <a:close/>
                </a:path>
                <a:path w="990600" h="5086350">
                  <a:moveTo>
                    <a:pt x="409524" y="0"/>
                  </a:moveTo>
                  <a:lnTo>
                    <a:pt x="285750" y="0"/>
                  </a:lnTo>
                  <a:lnTo>
                    <a:pt x="285750" y="114274"/>
                  </a:lnTo>
                  <a:lnTo>
                    <a:pt x="409524" y="114274"/>
                  </a:lnTo>
                  <a:lnTo>
                    <a:pt x="409524" y="0"/>
                  </a:lnTo>
                  <a:close/>
                </a:path>
                <a:path w="990600" h="5086350">
                  <a:moveTo>
                    <a:pt x="552424" y="4819624"/>
                  </a:moveTo>
                  <a:lnTo>
                    <a:pt x="438150" y="4819624"/>
                  </a:lnTo>
                  <a:lnTo>
                    <a:pt x="438150" y="4943449"/>
                  </a:lnTo>
                  <a:lnTo>
                    <a:pt x="552424" y="4943449"/>
                  </a:lnTo>
                  <a:lnTo>
                    <a:pt x="552424" y="4819624"/>
                  </a:lnTo>
                  <a:close/>
                </a:path>
                <a:path w="990600" h="5086350">
                  <a:moveTo>
                    <a:pt x="552424" y="4533900"/>
                  </a:moveTo>
                  <a:lnTo>
                    <a:pt x="438150" y="4533900"/>
                  </a:lnTo>
                  <a:lnTo>
                    <a:pt x="438150" y="4648174"/>
                  </a:lnTo>
                  <a:lnTo>
                    <a:pt x="552424" y="4648174"/>
                  </a:lnTo>
                  <a:lnTo>
                    <a:pt x="552424" y="4533900"/>
                  </a:lnTo>
                  <a:close/>
                </a:path>
                <a:path w="990600" h="5086350">
                  <a:moveTo>
                    <a:pt x="552424" y="4238625"/>
                  </a:moveTo>
                  <a:lnTo>
                    <a:pt x="438150" y="4238625"/>
                  </a:lnTo>
                  <a:lnTo>
                    <a:pt x="438150" y="4352899"/>
                  </a:lnTo>
                  <a:lnTo>
                    <a:pt x="552424" y="4352899"/>
                  </a:lnTo>
                  <a:lnTo>
                    <a:pt x="552424" y="4238625"/>
                  </a:lnTo>
                  <a:close/>
                </a:path>
                <a:path w="990600" h="5086350">
                  <a:moveTo>
                    <a:pt x="552424" y="3657625"/>
                  </a:moveTo>
                  <a:lnTo>
                    <a:pt x="438150" y="3657625"/>
                  </a:lnTo>
                  <a:lnTo>
                    <a:pt x="438150" y="3771874"/>
                  </a:lnTo>
                  <a:lnTo>
                    <a:pt x="552424" y="3771874"/>
                  </a:lnTo>
                  <a:lnTo>
                    <a:pt x="552424" y="3657625"/>
                  </a:lnTo>
                  <a:close/>
                </a:path>
                <a:path w="990600" h="5086350">
                  <a:moveTo>
                    <a:pt x="552424" y="3505174"/>
                  </a:moveTo>
                  <a:lnTo>
                    <a:pt x="438150" y="3505174"/>
                  </a:lnTo>
                  <a:lnTo>
                    <a:pt x="438150" y="3628999"/>
                  </a:lnTo>
                  <a:lnTo>
                    <a:pt x="552424" y="3628999"/>
                  </a:lnTo>
                  <a:lnTo>
                    <a:pt x="552424" y="3505174"/>
                  </a:lnTo>
                  <a:close/>
                </a:path>
                <a:path w="990600" h="5086350">
                  <a:moveTo>
                    <a:pt x="552424" y="3219450"/>
                  </a:moveTo>
                  <a:lnTo>
                    <a:pt x="438150" y="3219450"/>
                  </a:lnTo>
                  <a:lnTo>
                    <a:pt x="438150" y="3333724"/>
                  </a:lnTo>
                  <a:lnTo>
                    <a:pt x="552424" y="3333724"/>
                  </a:lnTo>
                  <a:lnTo>
                    <a:pt x="552424" y="3219450"/>
                  </a:lnTo>
                  <a:close/>
                </a:path>
                <a:path w="990600" h="5086350">
                  <a:moveTo>
                    <a:pt x="552424" y="3067050"/>
                  </a:moveTo>
                  <a:lnTo>
                    <a:pt x="438150" y="3067050"/>
                  </a:lnTo>
                  <a:lnTo>
                    <a:pt x="438150" y="3190849"/>
                  </a:lnTo>
                  <a:lnTo>
                    <a:pt x="552424" y="3190849"/>
                  </a:lnTo>
                  <a:lnTo>
                    <a:pt x="552424" y="3067050"/>
                  </a:lnTo>
                  <a:close/>
                </a:path>
                <a:path w="990600" h="5086350">
                  <a:moveTo>
                    <a:pt x="552424" y="2924175"/>
                  </a:moveTo>
                  <a:lnTo>
                    <a:pt x="438150" y="2924175"/>
                  </a:lnTo>
                  <a:lnTo>
                    <a:pt x="438150" y="3038449"/>
                  </a:lnTo>
                  <a:lnTo>
                    <a:pt x="552424" y="3038449"/>
                  </a:lnTo>
                  <a:lnTo>
                    <a:pt x="552424" y="2924175"/>
                  </a:lnTo>
                  <a:close/>
                </a:path>
                <a:path w="990600" h="5086350">
                  <a:moveTo>
                    <a:pt x="552424" y="2333650"/>
                  </a:moveTo>
                  <a:lnTo>
                    <a:pt x="438150" y="2333650"/>
                  </a:lnTo>
                  <a:lnTo>
                    <a:pt x="438150" y="2457424"/>
                  </a:lnTo>
                  <a:lnTo>
                    <a:pt x="552424" y="2457424"/>
                  </a:lnTo>
                  <a:lnTo>
                    <a:pt x="552424" y="2333650"/>
                  </a:lnTo>
                  <a:close/>
                </a:path>
                <a:path w="990600" h="5086350">
                  <a:moveTo>
                    <a:pt x="552424" y="2190750"/>
                  </a:moveTo>
                  <a:lnTo>
                    <a:pt x="438150" y="2190750"/>
                  </a:lnTo>
                  <a:lnTo>
                    <a:pt x="438150" y="2314549"/>
                  </a:lnTo>
                  <a:lnTo>
                    <a:pt x="552424" y="2314549"/>
                  </a:lnTo>
                  <a:lnTo>
                    <a:pt x="552424" y="2190750"/>
                  </a:lnTo>
                  <a:close/>
                </a:path>
                <a:path w="990600" h="5086350">
                  <a:moveTo>
                    <a:pt x="552424" y="2047875"/>
                  </a:moveTo>
                  <a:lnTo>
                    <a:pt x="438150" y="2047875"/>
                  </a:lnTo>
                  <a:lnTo>
                    <a:pt x="438150" y="2162149"/>
                  </a:lnTo>
                  <a:lnTo>
                    <a:pt x="552424" y="2162149"/>
                  </a:lnTo>
                  <a:lnTo>
                    <a:pt x="552424" y="2047875"/>
                  </a:lnTo>
                  <a:close/>
                </a:path>
                <a:path w="990600" h="5086350">
                  <a:moveTo>
                    <a:pt x="552424" y="1457299"/>
                  </a:moveTo>
                  <a:lnTo>
                    <a:pt x="438150" y="1457299"/>
                  </a:lnTo>
                  <a:lnTo>
                    <a:pt x="438150" y="1581124"/>
                  </a:lnTo>
                  <a:lnTo>
                    <a:pt x="552424" y="1581124"/>
                  </a:lnTo>
                  <a:lnTo>
                    <a:pt x="552424" y="1457299"/>
                  </a:lnTo>
                  <a:close/>
                </a:path>
                <a:path w="990600" h="5086350">
                  <a:moveTo>
                    <a:pt x="552424" y="1314475"/>
                  </a:moveTo>
                  <a:lnTo>
                    <a:pt x="438150" y="1314475"/>
                  </a:lnTo>
                  <a:lnTo>
                    <a:pt x="438150" y="1428724"/>
                  </a:lnTo>
                  <a:lnTo>
                    <a:pt x="552424" y="1428724"/>
                  </a:lnTo>
                  <a:lnTo>
                    <a:pt x="552424" y="1314475"/>
                  </a:lnTo>
                  <a:close/>
                </a:path>
                <a:path w="990600" h="5086350">
                  <a:moveTo>
                    <a:pt x="552424" y="876300"/>
                  </a:moveTo>
                  <a:lnTo>
                    <a:pt x="438150" y="876300"/>
                  </a:lnTo>
                  <a:lnTo>
                    <a:pt x="438150" y="990574"/>
                  </a:lnTo>
                  <a:lnTo>
                    <a:pt x="552424" y="990574"/>
                  </a:lnTo>
                  <a:lnTo>
                    <a:pt x="552424" y="876300"/>
                  </a:lnTo>
                  <a:close/>
                </a:path>
                <a:path w="990600" h="5086350">
                  <a:moveTo>
                    <a:pt x="552424" y="733425"/>
                  </a:moveTo>
                  <a:lnTo>
                    <a:pt x="438150" y="733425"/>
                  </a:lnTo>
                  <a:lnTo>
                    <a:pt x="438150" y="847699"/>
                  </a:lnTo>
                  <a:lnTo>
                    <a:pt x="552424" y="847699"/>
                  </a:lnTo>
                  <a:lnTo>
                    <a:pt x="552424" y="733425"/>
                  </a:lnTo>
                  <a:close/>
                </a:path>
                <a:path w="990600" h="5086350">
                  <a:moveTo>
                    <a:pt x="552424" y="581025"/>
                  </a:moveTo>
                  <a:lnTo>
                    <a:pt x="438150" y="581025"/>
                  </a:lnTo>
                  <a:lnTo>
                    <a:pt x="438150" y="704824"/>
                  </a:lnTo>
                  <a:lnTo>
                    <a:pt x="552424" y="704824"/>
                  </a:lnTo>
                  <a:lnTo>
                    <a:pt x="552424" y="581025"/>
                  </a:lnTo>
                  <a:close/>
                </a:path>
                <a:path w="990600" h="5086350">
                  <a:moveTo>
                    <a:pt x="552424" y="295300"/>
                  </a:moveTo>
                  <a:lnTo>
                    <a:pt x="438150" y="295300"/>
                  </a:lnTo>
                  <a:lnTo>
                    <a:pt x="438150" y="409549"/>
                  </a:lnTo>
                  <a:lnTo>
                    <a:pt x="552424" y="409549"/>
                  </a:lnTo>
                  <a:lnTo>
                    <a:pt x="552424" y="295300"/>
                  </a:lnTo>
                  <a:close/>
                </a:path>
                <a:path w="990600" h="5086350">
                  <a:moveTo>
                    <a:pt x="695299" y="4819624"/>
                  </a:moveTo>
                  <a:lnTo>
                    <a:pt x="581025" y="4819624"/>
                  </a:lnTo>
                  <a:lnTo>
                    <a:pt x="581025" y="4943449"/>
                  </a:lnTo>
                  <a:lnTo>
                    <a:pt x="695299" y="4943449"/>
                  </a:lnTo>
                  <a:lnTo>
                    <a:pt x="695299" y="4819624"/>
                  </a:lnTo>
                  <a:close/>
                </a:path>
                <a:path w="990600" h="5086350">
                  <a:moveTo>
                    <a:pt x="695299" y="4676775"/>
                  </a:moveTo>
                  <a:lnTo>
                    <a:pt x="581025" y="4676775"/>
                  </a:lnTo>
                  <a:lnTo>
                    <a:pt x="581025" y="4791024"/>
                  </a:lnTo>
                  <a:lnTo>
                    <a:pt x="695299" y="4791024"/>
                  </a:lnTo>
                  <a:lnTo>
                    <a:pt x="695299" y="4676775"/>
                  </a:lnTo>
                  <a:close/>
                </a:path>
                <a:path w="990600" h="5086350">
                  <a:moveTo>
                    <a:pt x="695299" y="4533900"/>
                  </a:moveTo>
                  <a:lnTo>
                    <a:pt x="581025" y="4533900"/>
                  </a:lnTo>
                  <a:lnTo>
                    <a:pt x="581025" y="4648174"/>
                  </a:lnTo>
                  <a:lnTo>
                    <a:pt x="695299" y="4648174"/>
                  </a:lnTo>
                  <a:lnTo>
                    <a:pt x="695299" y="4533900"/>
                  </a:lnTo>
                  <a:close/>
                </a:path>
                <a:path w="990600" h="5086350">
                  <a:moveTo>
                    <a:pt x="695299" y="4095724"/>
                  </a:moveTo>
                  <a:lnTo>
                    <a:pt x="581025" y="4095724"/>
                  </a:lnTo>
                  <a:lnTo>
                    <a:pt x="581025" y="4209999"/>
                  </a:lnTo>
                  <a:lnTo>
                    <a:pt x="695299" y="4209999"/>
                  </a:lnTo>
                  <a:lnTo>
                    <a:pt x="695299" y="4095724"/>
                  </a:lnTo>
                  <a:close/>
                </a:path>
                <a:path w="990600" h="5086350">
                  <a:moveTo>
                    <a:pt x="695299" y="3362325"/>
                  </a:moveTo>
                  <a:lnTo>
                    <a:pt x="581025" y="3362325"/>
                  </a:lnTo>
                  <a:lnTo>
                    <a:pt x="581025" y="3476599"/>
                  </a:lnTo>
                  <a:lnTo>
                    <a:pt x="695299" y="3476599"/>
                  </a:lnTo>
                  <a:lnTo>
                    <a:pt x="695299" y="3362325"/>
                  </a:lnTo>
                  <a:close/>
                </a:path>
                <a:path w="990600" h="5086350">
                  <a:moveTo>
                    <a:pt x="695299" y="3219450"/>
                  </a:moveTo>
                  <a:lnTo>
                    <a:pt x="581025" y="3219450"/>
                  </a:lnTo>
                  <a:lnTo>
                    <a:pt x="581025" y="3333724"/>
                  </a:lnTo>
                  <a:lnTo>
                    <a:pt x="695299" y="3333724"/>
                  </a:lnTo>
                  <a:lnTo>
                    <a:pt x="695299" y="3219450"/>
                  </a:lnTo>
                  <a:close/>
                </a:path>
                <a:path w="990600" h="5086350">
                  <a:moveTo>
                    <a:pt x="695299" y="2924175"/>
                  </a:moveTo>
                  <a:lnTo>
                    <a:pt x="581025" y="2924175"/>
                  </a:lnTo>
                  <a:lnTo>
                    <a:pt x="581025" y="3038449"/>
                  </a:lnTo>
                  <a:lnTo>
                    <a:pt x="695299" y="3038449"/>
                  </a:lnTo>
                  <a:lnTo>
                    <a:pt x="695299" y="2924175"/>
                  </a:lnTo>
                  <a:close/>
                </a:path>
                <a:path w="990600" h="5086350">
                  <a:moveTo>
                    <a:pt x="695299" y="2190750"/>
                  </a:moveTo>
                  <a:lnTo>
                    <a:pt x="581025" y="2190750"/>
                  </a:lnTo>
                  <a:lnTo>
                    <a:pt x="581025" y="2314549"/>
                  </a:lnTo>
                  <a:lnTo>
                    <a:pt x="695299" y="2314549"/>
                  </a:lnTo>
                  <a:lnTo>
                    <a:pt x="695299" y="2190750"/>
                  </a:lnTo>
                  <a:close/>
                </a:path>
                <a:path w="990600" h="5086350">
                  <a:moveTo>
                    <a:pt x="695299" y="1752600"/>
                  </a:moveTo>
                  <a:lnTo>
                    <a:pt x="581025" y="1752600"/>
                  </a:lnTo>
                  <a:lnTo>
                    <a:pt x="581025" y="1866874"/>
                  </a:lnTo>
                  <a:lnTo>
                    <a:pt x="695299" y="1866874"/>
                  </a:lnTo>
                  <a:lnTo>
                    <a:pt x="695299" y="1752600"/>
                  </a:lnTo>
                  <a:close/>
                </a:path>
                <a:path w="990600" h="5086350">
                  <a:moveTo>
                    <a:pt x="695299" y="0"/>
                  </a:moveTo>
                  <a:lnTo>
                    <a:pt x="581025" y="0"/>
                  </a:lnTo>
                  <a:lnTo>
                    <a:pt x="581025" y="114274"/>
                  </a:lnTo>
                  <a:lnTo>
                    <a:pt x="695299" y="114274"/>
                  </a:lnTo>
                  <a:lnTo>
                    <a:pt x="695299" y="0"/>
                  </a:lnTo>
                  <a:close/>
                </a:path>
                <a:path w="990600" h="5086350">
                  <a:moveTo>
                    <a:pt x="847699" y="4819624"/>
                  </a:moveTo>
                  <a:lnTo>
                    <a:pt x="723900" y="4819624"/>
                  </a:lnTo>
                  <a:lnTo>
                    <a:pt x="723900" y="4943449"/>
                  </a:lnTo>
                  <a:lnTo>
                    <a:pt x="847699" y="4943449"/>
                  </a:lnTo>
                  <a:lnTo>
                    <a:pt x="847699" y="4819624"/>
                  </a:lnTo>
                  <a:close/>
                </a:path>
                <a:path w="990600" h="5086350">
                  <a:moveTo>
                    <a:pt x="847699" y="2924175"/>
                  </a:moveTo>
                  <a:lnTo>
                    <a:pt x="723900" y="2924175"/>
                  </a:lnTo>
                  <a:lnTo>
                    <a:pt x="723900" y="3038449"/>
                  </a:lnTo>
                  <a:lnTo>
                    <a:pt x="847699" y="3038449"/>
                  </a:lnTo>
                  <a:lnTo>
                    <a:pt x="847699" y="2924175"/>
                  </a:lnTo>
                  <a:close/>
                </a:path>
                <a:path w="990600" h="5086350">
                  <a:moveTo>
                    <a:pt x="847699" y="2485999"/>
                  </a:moveTo>
                  <a:lnTo>
                    <a:pt x="723900" y="2485999"/>
                  </a:lnTo>
                  <a:lnTo>
                    <a:pt x="723900" y="2600299"/>
                  </a:lnTo>
                  <a:lnTo>
                    <a:pt x="847699" y="2600299"/>
                  </a:lnTo>
                  <a:lnTo>
                    <a:pt x="847699" y="2485999"/>
                  </a:lnTo>
                  <a:close/>
                </a:path>
                <a:path w="990600" h="5086350">
                  <a:moveTo>
                    <a:pt x="847699" y="1171549"/>
                  </a:moveTo>
                  <a:lnTo>
                    <a:pt x="723900" y="1171549"/>
                  </a:lnTo>
                  <a:lnTo>
                    <a:pt x="723900" y="1285849"/>
                  </a:lnTo>
                  <a:lnTo>
                    <a:pt x="847699" y="1285849"/>
                  </a:lnTo>
                  <a:lnTo>
                    <a:pt x="847699" y="1171549"/>
                  </a:lnTo>
                  <a:close/>
                </a:path>
                <a:path w="990600" h="5086350">
                  <a:moveTo>
                    <a:pt x="990574" y="4819624"/>
                  </a:moveTo>
                  <a:lnTo>
                    <a:pt x="876300" y="4819624"/>
                  </a:lnTo>
                  <a:lnTo>
                    <a:pt x="876300" y="4943449"/>
                  </a:lnTo>
                  <a:lnTo>
                    <a:pt x="990574" y="4943449"/>
                  </a:lnTo>
                  <a:lnTo>
                    <a:pt x="990574" y="4819624"/>
                  </a:lnTo>
                  <a:close/>
                </a:path>
                <a:path w="990600" h="5086350">
                  <a:moveTo>
                    <a:pt x="990574" y="4533900"/>
                  </a:moveTo>
                  <a:lnTo>
                    <a:pt x="876300" y="4533900"/>
                  </a:lnTo>
                  <a:lnTo>
                    <a:pt x="876300" y="4648174"/>
                  </a:lnTo>
                  <a:lnTo>
                    <a:pt x="990574" y="4648174"/>
                  </a:lnTo>
                  <a:lnTo>
                    <a:pt x="990574" y="4533900"/>
                  </a:lnTo>
                  <a:close/>
                </a:path>
                <a:path w="990600" h="5086350">
                  <a:moveTo>
                    <a:pt x="990574" y="4381474"/>
                  </a:moveTo>
                  <a:lnTo>
                    <a:pt x="876300" y="4381474"/>
                  </a:lnTo>
                  <a:lnTo>
                    <a:pt x="876300" y="4505274"/>
                  </a:lnTo>
                  <a:lnTo>
                    <a:pt x="990574" y="4505274"/>
                  </a:lnTo>
                  <a:lnTo>
                    <a:pt x="990574" y="4381474"/>
                  </a:lnTo>
                  <a:close/>
                </a:path>
                <a:path w="990600" h="5086350">
                  <a:moveTo>
                    <a:pt x="990574" y="3943350"/>
                  </a:moveTo>
                  <a:lnTo>
                    <a:pt x="876300" y="3943350"/>
                  </a:lnTo>
                  <a:lnTo>
                    <a:pt x="876300" y="4067149"/>
                  </a:lnTo>
                  <a:lnTo>
                    <a:pt x="990574" y="4067149"/>
                  </a:lnTo>
                  <a:lnTo>
                    <a:pt x="990574" y="3943350"/>
                  </a:lnTo>
                  <a:close/>
                </a:path>
                <a:path w="990600" h="5086350">
                  <a:moveTo>
                    <a:pt x="990574" y="3505174"/>
                  </a:moveTo>
                  <a:lnTo>
                    <a:pt x="876300" y="3505174"/>
                  </a:lnTo>
                  <a:lnTo>
                    <a:pt x="876300" y="3628999"/>
                  </a:lnTo>
                  <a:lnTo>
                    <a:pt x="990574" y="3628999"/>
                  </a:lnTo>
                  <a:lnTo>
                    <a:pt x="990574" y="3505174"/>
                  </a:lnTo>
                  <a:close/>
                </a:path>
                <a:path w="990600" h="5086350">
                  <a:moveTo>
                    <a:pt x="990574" y="3362325"/>
                  </a:moveTo>
                  <a:lnTo>
                    <a:pt x="876300" y="3362325"/>
                  </a:lnTo>
                  <a:lnTo>
                    <a:pt x="876300" y="3476599"/>
                  </a:lnTo>
                  <a:lnTo>
                    <a:pt x="990574" y="3476599"/>
                  </a:lnTo>
                  <a:lnTo>
                    <a:pt x="990574" y="3362325"/>
                  </a:lnTo>
                  <a:close/>
                </a:path>
                <a:path w="990600" h="5086350">
                  <a:moveTo>
                    <a:pt x="990574" y="3219450"/>
                  </a:moveTo>
                  <a:lnTo>
                    <a:pt x="876300" y="3219450"/>
                  </a:lnTo>
                  <a:lnTo>
                    <a:pt x="876300" y="3333724"/>
                  </a:lnTo>
                  <a:lnTo>
                    <a:pt x="990574" y="3333724"/>
                  </a:lnTo>
                  <a:lnTo>
                    <a:pt x="990574" y="3219450"/>
                  </a:lnTo>
                  <a:close/>
                </a:path>
                <a:path w="990600" h="5086350">
                  <a:moveTo>
                    <a:pt x="990574" y="2781300"/>
                  </a:moveTo>
                  <a:lnTo>
                    <a:pt x="876300" y="2781300"/>
                  </a:lnTo>
                  <a:lnTo>
                    <a:pt x="876300" y="2895574"/>
                  </a:lnTo>
                  <a:lnTo>
                    <a:pt x="990574" y="2895574"/>
                  </a:lnTo>
                  <a:lnTo>
                    <a:pt x="990574" y="2781300"/>
                  </a:lnTo>
                  <a:close/>
                </a:path>
                <a:path w="990600" h="5086350">
                  <a:moveTo>
                    <a:pt x="990574" y="2333650"/>
                  </a:moveTo>
                  <a:lnTo>
                    <a:pt x="876300" y="2333650"/>
                  </a:lnTo>
                  <a:lnTo>
                    <a:pt x="876300" y="2457424"/>
                  </a:lnTo>
                  <a:lnTo>
                    <a:pt x="990574" y="2457424"/>
                  </a:lnTo>
                  <a:lnTo>
                    <a:pt x="990574" y="2333650"/>
                  </a:lnTo>
                  <a:close/>
                </a:path>
                <a:path w="990600" h="5086350">
                  <a:moveTo>
                    <a:pt x="990574" y="1609725"/>
                  </a:moveTo>
                  <a:lnTo>
                    <a:pt x="876300" y="1609725"/>
                  </a:lnTo>
                  <a:lnTo>
                    <a:pt x="876300" y="1723999"/>
                  </a:lnTo>
                  <a:lnTo>
                    <a:pt x="990574" y="1723999"/>
                  </a:lnTo>
                  <a:lnTo>
                    <a:pt x="990574" y="1609725"/>
                  </a:lnTo>
                  <a:close/>
                </a:path>
                <a:path w="990600" h="5086350">
                  <a:moveTo>
                    <a:pt x="990574" y="1457299"/>
                  </a:moveTo>
                  <a:lnTo>
                    <a:pt x="876300" y="1457299"/>
                  </a:lnTo>
                  <a:lnTo>
                    <a:pt x="876300" y="1581124"/>
                  </a:lnTo>
                  <a:lnTo>
                    <a:pt x="990574" y="1581124"/>
                  </a:lnTo>
                  <a:lnTo>
                    <a:pt x="990574" y="1457299"/>
                  </a:lnTo>
                  <a:close/>
                </a:path>
                <a:path w="990600" h="5086350">
                  <a:moveTo>
                    <a:pt x="990574" y="876300"/>
                  </a:moveTo>
                  <a:lnTo>
                    <a:pt x="876300" y="876300"/>
                  </a:lnTo>
                  <a:lnTo>
                    <a:pt x="876300" y="990574"/>
                  </a:lnTo>
                  <a:lnTo>
                    <a:pt x="990574" y="990574"/>
                  </a:lnTo>
                  <a:lnTo>
                    <a:pt x="990574" y="876300"/>
                  </a:lnTo>
                  <a:close/>
                </a:path>
                <a:path w="990600" h="5086350">
                  <a:moveTo>
                    <a:pt x="990574" y="581025"/>
                  </a:moveTo>
                  <a:lnTo>
                    <a:pt x="876300" y="581025"/>
                  </a:lnTo>
                  <a:lnTo>
                    <a:pt x="876300" y="704824"/>
                  </a:lnTo>
                  <a:lnTo>
                    <a:pt x="990574" y="704824"/>
                  </a:lnTo>
                  <a:lnTo>
                    <a:pt x="990574" y="581025"/>
                  </a:lnTo>
                  <a:close/>
                </a:path>
                <a:path w="990600" h="5086350">
                  <a:moveTo>
                    <a:pt x="990574" y="295300"/>
                  </a:moveTo>
                  <a:lnTo>
                    <a:pt x="876300" y="295300"/>
                  </a:lnTo>
                  <a:lnTo>
                    <a:pt x="876300" y="409549"/>
                  </a:lnTo>
                  <a:lnTo>
                    <a:pt x="990574" y="409549"/>
                  </a:lnTo>
                  <a:lnTo>
                    <a:pt x="990574" y="295300"/>
                  </a:lnTo>
                  <a:close/>
                </a:path>
                <a:path w="990600" h="5086350">
                  <a:moveTo>
                    <a:pt x="990574" y="142849"/>
                  </a:moveTo>
                  <a:lnTo>
                    <a:pt x="876300" y="142849"/>
                  </a:lnTo>
                  <a:lnTo>
                    <a:pt x="876300" y="266674"/>
                  </a:lnTo>
                  <a:lnTo>
                    <a:pt x="990574" y="266674"/>
                  </a:lnTo>
                  <a:lnTo>
                    <a:pt x="990574" y="142849"/>
                  </a:lnTo>
                  <a:close/>
                </a:path>
              </a:pathLst>
            </a:custGeom>
            <a:solidFill>
              <a:srgbClr val="80BEB7"/>
            </a:solidFill>
          </p:spPr>
          <p:txBody>
            <a:bodyPr wrap="square" lIns="0" tIns="0" rIns="0" bIns="0" rtlCol="0"/>
            <a:lstStyle/>
            <a:p>
              <a:endParaRPr/>
            </a:p>
          </p:txBody>
        </p:sp>
        <p:sp>
          <p:nvSpPr>
            <p:cNvPr id="18" name="object 18"/>
            <p:cNvSpPr/>
            <p:nvPr/>
          </p:nvSpPr>
          <p:spPr>
            <a:xfrm>
              <a:off x="6362700" y="323900"/>
              <a:ext cx="1438275" cy="4791075"/>
            </a:xfrm>
            <a:custGeom>
              <a:avLst/>
              <a:gdLst/>
              <a:ahLst/>
              <a:cxnLst/>
              <a:rect l="l" t="t" r="r" b="b"/>
              <a:pathLst>
                <a:path w="1438275" h="4791075">
                  <a:moveTo>
                    <a:pt x="123799" y="142849"/>
                  </a:moveTo>
                  <a:lnTo>
                    <a:pt x="0" y="142849"/>
                  </a:lnTo>
                  <a:lnTo>
                    <a:pt x="0" y="257124"/>
                  </a:lnTo>
                  <a:lnTo>
                    <a:pt x="123799" y="257124"/>
                  </a:lnTo>
                  <a:lnTo>
                    <a:pt x="123799" y="142849"/>
                  </a:lnTo>
                  <a:close/>
                </a:path>
                <a:path w="1438275" h="4791075">
                  <a:moveTo>
                    <a:pt x="266674" y="2485999"/>
                  </a:moveTo>
                  <a:lnTo>
                    <a:pt x="152400" y="2485999"/>
                  </a:lnTo>
                  <a:lnTo>
                    <a:pt x="152400" y="2600274"/>
                  </a:lnTo>
                  <a:lnTo>
                    <a:pt x="266674" y="2600274"/>
                  </a:lnTo>
                  <a:lnTo>
                    <a:pt x="266674" y="2485999"/>
                  </a:lnTo>
                  <a:close/>
                </a:path>
                <a:path w="1438275" h="4791075">
                  <a:moveTo>
                    <a:pt x="561975" y="0"/>
                  </a:moveTo>
                  <a:lnTo>
                    <a:pt x="447675" y="0"/>
                  </a:lnTo>
                  <a:lnTo>
                    <a:pt x="447675" y="114249"/>
                  </a:lnTo>
                  <a:lnTo>
                    <a:pt x="561975" y="114249"/>
                  </a:lnTo>
                  <a:lnTo>
                    <a:pt x="561975" y="0"/>
                  </a:lnTo>
                  <a:close/>
                </a:path>
                <a:path w="1438275" h="4791075">
                  <a:moveTo>
                    <a:pt x="704799" y="3505149"/>
                  </a:moveTo>
                  <a:lnTo>
                    <a:pt x="590550" y="3505149"/>
                  </a:lnTo>
                  <a:lnTo>
                    <a:pt x="590550" y="3619449"/>
                  </a:lnTo>
                  <a:lnTo>
                    <a:pt x="704799" y="3619449"/>
                  </a:lnTo>
                  <a:lnTo>
                    <a:pt x="704799" y="3505149"/>
                  </a:lnTo>
                  <a:close/>
                </a:path>
                <a:path w="1438275" h="4791075">
                  <a:moveTo>
                    <a:pt x="704799" y="2333625"/>
                  </a:moveTo>
                  <a:lnTo>
                    <a:pt x="590550" y="2333625"/>
                  </a:lnTo>
                  <a:lnTo>
                    <a:pt x="590550" y="2457399"/>
                  </a:lnTo>
                  <a:lnTo>
                    <a:pt x="704799" y="2457399"/>
                  </a:lnTo>
                  <a:lnTo>
                    <a:pt x="704799" y="2333625"/>
                  </a:lnTo>
                  <a:close/>
                </a:path>
                <a:path w="1438275" h="4791075">
                  <a:moveTo>
                    <a:pt x="857224" y="723874"/>
                  </a:moveTo>
                  <a:lnTo>
                    <a:pt x="733425" y="723874"/>
                  </a:lnTo>
                  <a:lnTo>
                    <a:pt x="733425" y="847674"/>
                  </a:lnTo>
                  <a:lnTo>
                    <a:pt x="857224" y="847674"/>
                  </a:lnTo>
                  <a:lnTo>
                    <a:pt x="857224" y="723874"/>
                  </a:lnTo>
                  <a:close/>
                </a:path>
                <a:path w="1438275" h="4791075">
                  <a:moveTo>
                    <a:pt x="1000099" y="4676749"/>
                  </a:moveTo>
                  <a:lnTo>
                    <a:pt x="885825" y="4676749"/>
                  </a:lnTo>
                  <a:lnTo>
                    <a:pt x="885825" y="4791024"/>
                  </a:lnTo>
                  <a:lnTo>
                    <a:pt x="1000099" y="4791024"/>
                  </a:lnTo>
                  <a:lnTo>
                    <a:pt x="1000099" y="4676749"/>
                  </a:lnTo>
                  <a:close/>
                </a:path>
                <a:path w="1438275" h="4791075">
                  <a:moveTo>
                    <a:pt x="1000099" y="4238599"/>
                  </a:moveTo>
                  <a:lnTo>
                    <a:pt x="885825" y="4238599"/>
                  </a:lnTo>
                  <a:lnTo>
                    <a:pt x="885825" y="4352874"/>
                  </a:lnTo>
                  <a:lnTo>
                    <a:pt x="1000099" y="4352874"/>
                  </a:lnTo>
                  <a:lnTo>
                    <a:pt x="1000099" y="4238599"/>
                  </a:lnTo>
                  <a:close/>
                </a:path>
                <a:path w="1438275" h="4791075">
                  <a:moveTo>
                    <a:pt x="1000099" y="2628874"/>
                  </a:moveTo>
                  <a:lnTo>
                    <a:pt x="885825" y="2628874"/>
                  </a:lnTo>
                  <a:lnTo>
                    <a:pt x="885825" y="2743149"/>
                  </a:lnTo>
                  <a:lnTo>
                    <a:pt x="1000099" y="2743149"/>
                  </a:lnTo>
                  <a:lnTo>
                    <a:pt x="1000099" y="2628874"/>
                  </a:lnTo>
                  <a:close/>
                </a:path>
                <a:path w="1438275" h="4791075">
                  <a:moveTo>
                    <a:pt x="1000099" y="1752574"/>
                  </a:moveTo>
                  <a:lnTo>
                    <a:pt x="885825" y="1752574"/>
                  </a:lnTo>
                  <a:lnTo>
                    <a:pt x="885825" y="1866849"/>
                  </a:lnTo>
                  <a:lnTo>
                    <a:pt x="1000099" y="1866849"/>
                  </a:lnTo>
                  <a:lnTo>
                    <a:pt x="1000099" y="1752574"/>
                  </a:lnTo>
                  <a:close/>
                </a:path>
                <a:path w="1438275" h="4791075">
                  <a:moveTo>
                    <a:pt x="1000099" y="1314424"/>
                  </a:moveTo>
                  <a:lnTo>
                    <a:pt x="885825" y="1314424"/>
                  </a:lnTo>
                  <a:lnTo>
                    <a:pt x="885825" y="1428699"/>
                  </a:lnTo>
                  <a:lnTo>
                    <a:pt x="1000099" y="1428699"/>
                  </a:lnTo>
                  <a:lnTo>
                    <a:pt x="1000099" y="1314424"/>
                  </a:lnTo>
                  <a:close/>
                </a:path>
                <a:path w="1438275" h="4791075">
                  <a:moveTo>
                    <a:pt x="1142974" y="4676749"/>
                  </a:moveTo>
                  <a:lnTo>
                    <a:pt x="1028700" y="4676749"/>
                  </a:lnTo>
                  <a:lnTo>
                    <a:pt x="1028700" y="4791024"/>
                  </a:lnTo>
                  <a:lnTo>
                    <a:pt x="1142974" y="4791024"/>
                  </a:lnTo>
                  <a:lnTo>
                    <a:pt x="1142974" y="4676749"/>
                  </a:lnTo>
                  <a:close/>
                </a:path>
                <a:path w="1438275" h="4791075">
                  <a:moveTo>
                    <a:pt x="1142974" y="3648049"/>
                  </a:moveTo>
                  <a:lnTo>
                    <a:pt x="1028700" y="3648049"/>
                  </a:lnTo>
                  <a:lnTo>
                    <a:pt x="1028700" y="3771849"/>
                  </a:lnTo>
                  <a:lnTo>
                    <a:pt x="1142974" y="3771849"/>
                  </a:lnTo>
                  <a:lnTo>
                    <a:pt x="1142974" y="3648049"/>
                  </a:lnTo>
                  <a:close/>
                </a:path>
                <a:path w="1438275" h="4791075">
                  <a:moveTo>
                    <a:pt x="1142974" y="2771749"/>
                  </a:moveTo>
                  <a:lnTo>
                    <a:pt x="1028700" y="2771749"/>
                  </a:lnTo>
                  <a:lnTo>
                    <a:pt x="1028700" y="2895549"/>
                  </a:lnTo>
                  <a:lnTo>
                    <a:pt x="1142974" y="2895549"/>
                  </a:lnTo>
                  <a:lnTo>
                    <a:pt x="1142974" y="2771749"/>
                  </a:lnTo>
                  <a:close/>
                </a:path>
                <a:path w="1438275" h="4791075">
                  <a:moveTo>
                    <a:pt x="1142974" y="1314424"/>
                  </a:moveTo>
                  <a:lnTo>
                    <a:pt x="1028700" y="1314424"/>
                  </a:lnTo>
                  <a:lnTo>
                    <a:pt x="1028700" y="1428699"/>
                  </a:lnTo>
                  <a:lnTo>
                    <a:pt x="1142974" y="1428699"/>
                  </a:lnTo>
                  <a:lnTo>
                    <a:pt x="1142974" y="1314424"/>
                  </a:lnTo>
                  <a:close/>
                </a:path>
                <a:path w="1438275" h="4791075">
                  <a:moveTo>
                    <a:pt x="1142974" y="142849"/>
                  </a:moveTo>
                  <a:lnTo>
                    <a:pt x="1028700" y="142849"/>
                  </a:lnTo>
                  <a:lnTo>
                    <a:pt x="1028700" y="257124"/>
                  </a:lnTo>
                  <a:lnTo>
                    <a:pt x="1142974" y="257124"/>
                  </a:lnTo>
                  <a:lnTo>
                    <a:pt x="1142974" y="142849"/>
                  </a:lnTo>
                  <a:close/>
                </a:path>
                <a:path w="1438275" h="4791075">
                  <a:moveTo>
                    <a:pt x="1295374" y="4676749"/>
                  </a:moveTo>
                  <a:lnTo>
                    <a:pt x="1171575" y="4676749"/>
                  </a:lnTo>
                  <a:lnTo>
                    <a:pt x="1171575" y="4791024"/>
                  </a:lnTo>
                  <a:lnTo>
                    <a:pt x="1295374" y="4791024"/>
                  </a:lnTo>
                  <a:lnTo>
                    <a:pt x="1295374" y="4676749"/>
                  </a:lnTo>
                  <a:close/>
                </a:path>
                <a:path w="1438275" h="4791075">
                  <a:moveTo>
                    <a:pt x="1295374" y="4524324"/>
                  </a:moveTo>
                  <a:lnTo>
                    <a:pt x="1171575" y="4524324"/>
                  </a:lnTo>
                  <a:lnTo>
                    <a:pt x="1171575" y="4648149"/>
                  </a:lnTo>
                  <a:lnTo>
                    <a:pt x="1295374" y="4648149"/>
                  </a:lnTo>
                  <a:lnTo>
                    <a:pt x="1295374" y="4524324"/>
                  </a:lnTo>
                  <a:close/>
                </a:path>
                <a:path w="1438275" h="4791075">
                  <a:moveTo>
                    <a:pt x="1295374" y="4086174"/>
                  </a:moveTo>
                  <a:lnTo>
                    <a:pt x="1171575" y="4086174"/>
                  </a:lnTo>
                  <a:lnTo>
                    <a:pt x="1171575" y="4209973"/>
                  </a:lnTo>
                  <a:lnTo>
                    <a:pt x="1295374" y="4209973"/>
                  </a:lnTo>
                  <a:lnTo>
                    <a:pt x="1295374" y="4086174"/>
                  </a:lnTo>
                  <a:close/>
                </a:path>
                <a:path w="1438275" h="4791075">
                  <a:moveTo>
                    <a:pt x="1295374" y="3800424"/>
                  </a:moveTo>
                  <a:lnTo>
                    <a:pt x="1171575" y="3800424"/>
                  </a:lnTo>
                  <a:lnTo>
                    <a:pt x="1171575" y="3914698"/>
                  </a:lnTo>
                  <a:lnTo>
                    <a:pt x="1295374" y="3914698"/>
                  </a:lnTo>
                  <a:lnTo>
                    <a:pt x="1295374" y="3800424"/>
                  </a:lnTo>
                  <a:close/>
                </a:path>
                <a:path w="1438275" h="4791075">
                  <a:moveTo>
                    <a:pt x="1295374" y="3067024"/>
                  </a:moveTo>
                  <a:lnTo>
                    <a:pt x="1171575" y="3067024"/>
                  </a:lnTo>
                  <a:lnTo>
                    <a:pt x="1171575" y="3181299"/>
                  </a:lnTo>
                  <a:lnTo>
                    <a:pt x="1295374" y="3181299"/>
                  </a:lnTo>
                  <a:lnTo>
                    <a:pt x="1295374" y="3067024"/>
                  </a:lnTo>
                  <a:close/>
                </a:path>
                <a:path w="1438275" h="4791075">
                  <a:moveTo>
                    <a:pt x="1295374" y="2924149"/>
                  </a:moveTo>
                  <a:lnTo>
                    <a:pt x="1171575" y="2924149"/>
                  </a:lnTo>
                  <a:lnTo>
                    <a:pt x="1171575" y="3038424"/>
                  </a:lnTo>
                  <a:lnTo>
                    <a:pt x="1295374" y="3038424"/>
                  </a:lnTo>
                  <a:lnTo>
                    <a:pt x="1295374" y="2924149"/>
                  </a:lnTo>
                  <a:close/>
                </a:path>
                <a:path w="1438275" h="4791075">
                  <a:moveTo>
                    <a:pt x="1295374" y="1314424"/>
                  </a:moveTo>
                  <a:lnTo>
                    <a:pt x="1171575" y="1314424"/>
                  </a:lnTo>
                  <a:lnTo>
                    <a:pt x="1171575" y="1428699"/>
                  </a:lnTo>
                  <a:lnTo>
                    <a:pt x="1295374" y="1428699"/>
                  </a:lnTo>
                  <a:lnTo>
                    <a:pt x="1295374" y="1314424"/>
                  </a:lnTo>
                  <a:close/>
                </a:path>
                <a:path w="1438275" h="4791075">
                  <a:moveTo>
                    <a:pt x="1295374" y="1019175"/>
                  </a:moveTo>
                  <a:lnTo>
                    <a:pt x="1171575" y="1019175"/>
                  </a:lnTo>
                  <a:lnTo>
                    <a:pt x="1171575" y="1133424"/>
                  </a:lnTo>
                  <a:lnTo>
                    <a:pt x="1295374" y="1133424"/>
                  </a:lnTo>
                  <a:lnTo>
                    <a:pt x="1295374" y="1019175"/>
                  </a:lnTo>
                  <a:close/>
                </a:path>
                <a:path w="1438275" h="4791075">
                  <a:moveTo>
                    <a:pt x="1438224" y="4524324"/>
                  </a:moveTo>
                  <a:lnTo>
                    <a:pt x="1323975" y="4524324"/>
                  </a:lnTo>
                  <a:lnTo>
                    <a:pt x="1323975" y="4648149"/>
                  </a:lnTo>
                  <a:lnTo>
                    <a:pt x="1438224" y="4648149"/>
                  </a:lnTo>
                  <a:lnTo>
                    <a:pt x="1438224" y="4524324"/>
                  </a:lnTo>
                  <a:close/>
                </a:path>
                <a:path w="1438275" h="4791075">
                  <a:moveTo>
                    <a:pt x="1438224" y="4381474"/>
                  </a:moveTo>
                  <a:lnTo>
                    <a:pt x="1323975" y="4381474"/>
                  </a:lnTo>
                  <a:lnTo>
                    <a:pt x="1323975" y="4495724"/>
                  </a:lnTo>
                  <a:lnTo>
                    <a:pt x="1438224" y="4495724"/>
                  </a:lnTo>
                  <a:lnTo>
                    <a:pt x="1438224" y="4381474"/>
                  </a:lnTo>
                  <a:close/>
                </a:path>
                <a:path w="1438275" h="4791075">
                  <a:moveTo>
                    <a:pt x="1438224" y="3943324"/>
                  </a:moveTo>
                  <a:lnTo>
                    <a:pt x="1323975" y="3943324"/>
                  </a:lnTo>
                  <a:lnTo>
                    <a:pt x="1323975" y="4057599"/>
                  </a:lnTo>
                  <a:lnTo>
                    <a:pt x="1438224" y="4057599"/>
                  </a:lnTo>
                  <a:lnTo>
                    <a:pt x="1438224" y="3943324"/>
                  </a:lnTo>
                  <a:close/>
                </a:path>
                <a:path w="1438275" h="4791075">
                  <a:moveTo>
                    <a:pt x="1438224" y="3505149"/>
                  </a:moveTo>
                  <a:lnTo>
                    <a:pt x="1323975" y="3505149"/>
                  </a:lnTo>
                  <a:lnTo>
                    <a:pt x="1323975" y="3619449"/>
                  </a:lnTo>
                  <a:lnTo>
                    <a:pt x="1438224" y="3619449"/>
                  </a:lnTo>
                  <a:lnTo>
                    <a:pt x="1438224" y="3505149"/>
                  </a:lnTo>
                  <a:close/>
                </a:path>
                <a:path w="1438275" h="4791075">
                  <a:moveTo>
                    <a:pt x="1438224" y="2333625"/>
                  </a:moveTo>
                  <a:lnTo>
                    <a:pt x="1323975" y="2333625"/>
                  </a:lnTo>
                  <a:lnTo>
                    <a:pt x="1323975" y="2457399"/>
                  </a:lnTo>
                  <a:lnTo>
                    <a:pt x="1438224" y="2457399"/>
                  </a:lnTo>
                  <a:lnTo>
                    <a:pt x="1438224" y="2333625"/>
                  </a:lnTo>
                  <a:close/>
                </a:path>
                <a:path w="1438275" h="4791075">
                  <a:moveTo>
                    <a:pt x="1438224" y="2038350"/>
                  </a:moveTo>
                  <a:lnTo>
                    <a:pt x="1323975" y="2038350"/>
                  </a:lnTo>
                  <a:lnTo>
                    <a:pt x="1323975" y="2162124"/>
                  </a:lnTo>
                  <a:lnTo>
                    <a:pt x="1438224" y="2162124"/>
                  </a:lnTo>
                  <a:lnTo>
                    <a:pt x="1438224" y="2038350"/>
                  </a:lnTo>
                  <a:close/>
                </a:path>
                <a:path w="1438275" h="4791075">
                  <a:moveTo>
                    <a:pt x="1438224" y="1161999"/>
                  </a:moveTo>
                  <a:lnTo>
                    <a:pt x="1323975" y="1161999"/>
                  </a:lnTo>
                  <a:lnTo>
                    <a:pt x="1323975" y="1285824"/>
                  </a:lnTo>
                  <a:lnTo>
                    <a:pt x="1438224" y="1285824"/>
                  </a:lnTo>
                  <a:lnTo>
                    <a:pt x="1438224" y="1161999"/>
                  </a:lnTo>
                  <a:close/>
                </a:path>
                <a:path w="1438275" h="4791075">
                  <a:moveTo>
                    <a:pt x="1438224" y="723874"/>
                  </a:moveTo>
                  <a:lnTo>
                    <a:pt x="1323975" y="723874"/>
                  </a:lnTo>
                  <a:lnTo>
                    <a:pt x="1323975" y="847674"/>
                  </a:lnTo>
                  <a:lnTo>
                    <a:pt x="1438224" y="847674"/>
                  </a:lnTo>
                  <a:lnTo>
                    <a:pt x="1438224" y="723874"/>
                  </a:lnTo>
                  <a:close/>
                </a:path>
                <a:path w="1438275" h="4791075">
                  <a:moveTo>
                    <a:pt x="1438224" y="142849"/>
                  </a:moveTo>
                  <a:lnTo>
                    <a:pt x="1323975" y="142849"/>
                  </a:lnTo>
                  <a:lnTo>
                    <a:pt x="1323975" y="257124"/>
                  </a:lnTo>
                  <a:lnTo>
                    <a:pt x="1438224" y="257124"/>
                  </a:lnTo>
                  <a:lnTo>
                    <a:pt x="1438224" y="142849"/>
                  </a:lnTo>
                  <a:close/>
                </a:path>
              </a:pathLst>
            </a:custGeom>
            <a:solidFill>
              <a:srgbClr val="80BEB7"/>
            </a:solidFill>
          </p:spPr>
          <p:txBody>
            <a:bodyPr wrap="square" lIns="0" tIns="0" rIns="0" bIns="0" rtlCol="0"/>
            <a:lstStyle/>
            <a:p>
              <a:endParaRPr/>
            </a:p>
          </p:txBody>
        </p:sp>
      </p:grpSp>
      <p:sp>
        <p:nvSpPr>
          <p:cNvPr id="19" name="object 19"/>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MODEL</a:t>
            </a:r>
            <a:r>
              <a:rPr spc="-80" dirty="0"/>
              <a:t> </a:t>
            </a:r>
            <a:r>
              <a:rPr spc="10" dirty="0"/>
              <a:t>USED</a:t>
            </a:r>
          </a:p>
        </p:txBody>
      </p:sp>
      <p:sp>
        <p:nvSpPr>
          <p:cNvPr id="20" name="object 20"/>
          <p:cNvSpPr txBox="1">
            <a:spLocks noGrp="1"/>
          </p:cNvSpPr>
          <p:nvPr>
            <p:ph type="body" idx="1"/>
          </p:nvPr>
        </p:nvSpPr>
        <p:spPr>
          <a:prstGeom prst="rect">
            <a:avLst/>
          </a:prstGeom>
        </p:spPr>
        <p:txBody>
          <a:bodyPr vert="horz" wrap="square" lIns="0" tIns="12700" rIns="0" bIns="0" rtlCol="0">
            <a:spAutoFit/>
          </a:bodyPr>
          <a:lstStyle/>
          <a:p>
            <a:pPr marL="12700" algn="just">
              <a:lnSpc>
                <a:spcPct val="100000"/>
              </a:lnSpc>
              <a:spcBef>
                <a:spcPts val="100"/>
              </a:spcBef>
            </a:pPr>
            <a:r>
              <a:rPr spc="-30" dirty="0"/>
              <a:t>F</a:t>
            </a:r>
            <a:r>
              <a:rPr dirty="0"/>
              <a:t>or </a:t>
            </a:r>
            <a:r>
              <a:rPr spc="-80" dirty="0"/>
              <a:t>g</a:t>
            </a:r>
            <a:r>
              <a:rPr spc="20" dirty="0"/>
              <a:t>ett</a:t>
            </a:r>
            <a:r>
              <a:rPr spc="-55" dirty="0"/>
              <a:t>i</a:t>
            </a:r>
            <a:r>
              <a:rPr dirty="0"/>
              <a:t>ng</a:t>
            </a:r>
            <a:r>
              <a:rPr spc="70" dirty="0"/>
              <a:t> </a:t>
            </a:r>
            <a:r>
              <a:rPr spc="20" dirty="0"/>
              <a:t>t</a:t>
            </a:r>
            <a:r>
              <a:rPr dirty="0"/>
              <a:t>he</a:t>
            </a:r>
            <a:r>
              <a:rPr spc="-55" dirty="0"/>
              <a:t> </a:t>
            </a:r>
            <a:r>
              <a:rPr dirty="0"/>
              <a:t>b</a:t>
            </a:r>
            <a:r>
              <a:rPr spc="20" dirty="0"/>
              <a:t>e</a:t>
            </a:r>
            <a:r>
              <a:rPr spc="-30" dirty="0"/>
              <a:t>s</a:t>
            </a:r>
            <a:r>
              <a:rPr dirty="0"/>
              <a:t>t</a:t>
            </a:r>
            <a:r>
              <a:rPr spc="20" dirty="0"/>
              <a:t> acc</a:t>
            </a:r>
            <a:r>
              <a:rPr dirty="0"/>
              <a:t>ur</a:t>
            </a:r>
            <a:r>
              <a:rPr spc="20" dirty="0"/>
              <a:t>ac</a:t>
            </a:r>
            <a:r>
              <a:rPr dirty="0"/>
              <a:t>y</a:t>
            </a:r>
            <a:r>
              <a:rPr spc="-150" dirty="0"/>
              <a:t> </a:t>
            </a:r>
            <a:r>
              <a:rPr dirty="0"/>
              <a:t>for </a:t>
            </a:r>
            <a:r>
              <a:rPr spc="20" dirty="0"/>
              <a:t>t</a:t>
            </a:r>
            <a:r>
              <a:rPr dirty="0"/>
              <a:t>he</a:t>
            </a:r>
            <a:r>
              <a:rPr spc="20" dirty="0"/>
              <a:t> </a:t>
            </a:r>
            <a:r>
              <a:rPr spc="-55" dirty="0"/>
              <a:t>m</a:t>
            </a:r>
            <a:r>
              <a:rPr dirty="0"/>
              <a:t>od</a:t>
            </a:r>
            <a:r>
              <a:rPr spc="25" dirty="0"/>
              <a:t>e</a:t>
            </a:r>
            <a:r>
              <a:rPr dirty="0"/>
              <a:t>l</a:t>
            </a:r>
            <a:r>
              <a:rPr spc="20" dirty="0"/>
              <a:t> </a:t>
            </a:r>
            <a:r>
              <a:rPr spc="-25" dirty="0"/>
              <a:t>w</a:t>
            </a:r>
            <a:r>
              <a:rPr dirty="0"/>
              <a:t>e</a:t>
            </a:r>
            <a:r>
              <a:rPr spc="20" dirty="0"/>
              <a:t> </a:t>
            </a:r>
            <a:r>
              <a:rPr dirty="0"/>
              <a:t>h</a:t>
            </a:r>
            <a:r>
              <a:rPr spc="20" dirty="0"/>
              <a:t>a</a:t>
            </a:r>
            <a:r>
              <a:rPr dirty="0"/>
              <a:t>ve</a:t>
            </a:r>
          </a:p>
          <a:p>
            <a:pPr marL="12700" algn="just">
              <a:lnSpc>
                <a:spcPts val="2135"/>
              </a:lnSpc>
              <a:spcBef>
                <a:spcPts val="20"/>
              </a:spcBef>
            </a:pPr>
            <a:r>
              <a:rPr spc="-5" dirty="0"/>
              <a:t>used</a:t>
            </a:r>
            <a:r>
              <a:rPr spc="-15" dirty="0"/>
              <a:t> </a:t>
            </a:r>
            <a:r>
              <a:rPr b="1" spc="10" dirty="0">
                <a:latin typeface="Times New Roman" panose="02020603050405020304"/>
                <a:cs typeface="Times New Roman" panose="02020603050405020304"/>
              </a:rPr>
              <a:t>MLP</a:t>
            </a:r>
            <a:r>
              <a:rPr b="1" spc="-65" dirty="0">
                <a:latin typeface="Times New Roman" panose="02020603050405020304"/>
                <a:cs typeface="Times New Roman" panose="02020603050405020304"/>
              </a:rPr>
              <a:t> </a:t>
            </a:r>
            <a:r>
              <a:rPr b="1" spc="-10" dirty="0">
                <a:latin typeface="Times New Roman" panose="02020603050405020304"/>
                <a:cs typeface="Times New Roman" panose="02020603050405020304"/>
              </a:rPr>
              <a:t>Classifier</a:t>
            </a:r>
            <a:r>
              <a:rPr b="1" spc="105" dirty="0">
                <a:latin typeface="Times New Roman" panose="02020603050405020304"/>
                <a:cs typeface="Times New Roman" panose="02020603050405020304"/>
              </a:rPr>
              <a:t> </a:t>
            </a:r>
            <a:r>
              <a:rPr spc="-10" dirty="0"/>
              <a:t>Model.</a:t>
            </a:r>
          </a:p>
          <a:p>
            <a:pPr marL="12700" algn="just">
              <a:lnSpc>
                <a:spcPts val="2135"/>
              </a:lnSpc>
            </a:pPr>
            <a:r>
              <a:rPr dirty="0"/>
              <a:t>A</a:t>
            </a:r>
            <a:r>
              <a:rPr spc="-25" dirty="0"/>
              <a:t> </a:t>
            </a:r>
            <a:r>
              <a:rPr spc="-15" dirty="0"/>
              <a:t>Multi</a:t>
            </a:r>
            <a:r>
              <a:rPr spc="95" dirty="0"/>
              <a:t> </a:t>
            </a:r>
            <a:r>
              <a:rPr spc="-5" dirty="0"/>
              <a:t>layer</a:t>
            </a:r>
            <a:r>
              <a:rPr dirty="0"/>
              <a:t> </a:t>
            </a:r>
            <a:r>
              <a:rPr spc="5" dirty="0"/>
              <a:t>perceptron</a:t>
            </a:r>
            <a:r>
              <a:rPr spc="-145" dirty="0"/>
              <a:t> </a:t>
            </a:r>
            <a:r>
              <a:rPr spc="-30" dirty="0"/>
              <a:t>is</a:t>
            </a:r>
            <a:r>
              <a:rPr spc="45" dirty="0"/>
              <a:t> </a:t>
            </a:r>
            <a:r>
              <a:rPr dirty="0"/>
              <a:t>a</a:t>
            </a:r>
            <a:r>
              <a:rPr spc="20" dirty="0"/>
              <a:t> </a:t>
            </a:r>
            <a:r>
              <a:rPr spc="10" dirty="0"/>
              <a:t>feed</a:t>
            </a:r>
            <a:r>
              <a:rPr spc="-75" dirty="0"/>
              <a:t> </a:t>
            </a:r>
            <a:r>
              <a:rPr dirty="0"/>
              <a:t>forward</a:t>
            </a:r>
            <a:r>
              <a:rPr spc="5" dirty="0"/>
              <a:t> </a:t>
            </a:r>
            <a:r>
              <a:rPr spc="-10" dirty="0"/>
              <a:t>artificial</a:t>
            </a:r>
          </a:p>
          <a:p>
            <a:pPr marL="12700" marR="53340" algn="just">
              <a:lnSpc>
                <a:spcPts val="2180"/>
              </a:lnSpc>
              <a:spcBef>
                <a:spcPts val="70"/>
              </a:spcBef>
            </a:pPr>
            <a:r>
              <a:rPr dirty="0"/>
              <a:t>network </a:t>
            </a:r>
            <a:r>
              <a:rPr spc="10" dirty="0"/>
              <a:t>that </a:t>
            </a:r>
            <a:r>
              <a:rPr dirty="0"/>
              <a:t>generates a </a:t>
            </a:r>
            <a:r>
              <a:rPr spc="-5" dirty="0"/>
              <a:t>set </a:t>
            </a:r>
            <a:r>
              <a:rPr dirty="0"/>
              <a:t>of output from</a:t>
            </a:r>
            <a:r>
              <a:rPr spc="5" dirty="0"/>
              <a:t> </a:t>
            </a:r>
            <a:r>
              <a:rPr dirty="0"/>
              <a:t>a </a:t>
            </a:r>
            <a:r>
              <a:rPr spc="-5" dirty="0"/>
              <a:t>set </a:t>
            </a:r>
            <a:r>
              <a:rPr dirty="0"/>
              <a:t>of </a:t>
            </a:r>
            <a:r>
              <a:rPr spc="5" dirty="0"/>
              <a:t> </a:t>
            </a:r>
            <a:r>
              <a:rPr spc="-10" dirty="0"/>
              <a:t>inputs.</a:t>
            </a:r>
            <a:r>
              <a:rPr spc="70" dirty="0"/>
              <a:t> </a:t>
            </a:r>
            <a:r>
              <a:rPr spc="-15" dirty="0"/>
              <a:t>An</a:t>
            </a:r>
            <a:r>
              <a:rPr dirty="0"/>
              <a:t> MLP</a:t>
            </a:r>
            <a:r>
              <a:rPr spc="-30" dirty="0"/>
              <a:t> is</a:t>
            </a:r>
            <a:r>
              <a:rPr spc="50" dirty="0"/>
              <a:t> </a:t>
            </a:r>
            <a:r>
              <a:rPr dirty="0"/>
              <a:t>characterized</a:t>
            </a:r>
            <a:r>
              <a:rPr spc="-75" dirty="0"/>
              <a:t> </a:t>
            </a:r>
            <a:r>
              <a:rPr dirty="0"/>
              <a:t>by </a:t>
            </a:r>
            <a:r>
              <a:rPr spc="5" dirty="0"/>
              <a:t>several</a:t>
            </a:r>
            <a:r>
              <a:rPr spc="-50" dirty="0"/>
              <a:t> </a:t>
            </a:r>
            <a:r>
              <a:rPr spc="-5" dirty="0"/>
              <a:t>layers</a:t>
            </a:r>
            <a:r>
              <a:rPr spc="50" dirty="0"/>
              <a:t> </a:t>
            </a:r>
            <a:r>
              <a:rPr dirty="0"/>
              <a:t>of </a:t>
            </a:r>
            <a:r>
              <a:rPr spc="-434" dirty="0"/>
              <a:t> </a:t>
            </a:r>
            <a:r>
              <a:rPr spc="-10" dirty="0"/>
              <a:t>input</a:t>
            </a:r>
            <a:r>
              <a:rPr spc="25" dirty="0"/>
              <a:t> </a:t>
            </a:r>
            <a:r>
              <a:rPr spc="5" dirty="0"/>
              <a:t>nodes</a:t>
            </a:r>
            <a:r>
              <a:rPr spc="-30" dirty="0"/>
              <a:t> </a:t>
            </a:r>
            <a:r>
              <a:rPr spc="10" dirty="0"/>
              <a:t>connected</a:t>
            </a:r>
            <a:r>
              <a:rPr spc="-70" dirty="0"/>
              <a:t> </a:t>
            </a:r>
            <a:r>
              <a:rPr spc="10" dirty="0"/>
              <a:t>as</a:t>
            </a:r>
            <a:r>
              <a:rPr spc="-30" dirty="0"/>
              <a:t> </a:t>
            </a:r>
            <a:r>
              <a:rPr dirty="0"/>
              <a:t>a</a:t>
            </a:r>
            <a:r>
              <a:rPr spc="-55" dirty="0"/>
              <a:t> </a:t>
            </a:r>
            <a:r>
              <a:rPr dirty="0"/>
              <a:t>directed</a:t>
            </a:r>
            <a:r>
              <a:rPr spc="5" dirty="0"/>
              <a:t> </a:t>
            </a:r>
            <a:r>
              <a:rPr spc="-15" dirty="0"/>
              <a:t>graph</a:t>
            </a:r>
            <a:r>
              <a:rPr spc="25" dirty="0"/>
              <a:t> </a:t>
            </a:r>
            <a:r>
              <a:rPr spc="5" dirty="0"/>
              <a:t>between</a:t>
            </a:r>
          </a:p>
          <a:p>
            <a:pPr marL="12700" algn="just">
              <a:lnSpc>
                <a:spcPts val="2075"/>
              </a:lnSpc>
            </a:pPr>
            <a:r>
              <a:rPr spc="5" dirty="0"/>
              <a:t>the</a:t>
            </a:r>
            <a:r>
              <a:rPr spc="-70" dirty="0"/>
              <a:t> </a:t>
            </a:r>
            <a:r>
              <a:rPr spc="-10" dirty="0"/>
              <a:t>input</a:t>
            </a:r>
            <a:r>
              <a:rPr spc="80" dirty="0"/>
              <a:t> </a:t>
            </a:r>
            <a:r>
              <a:rPr spc="5" dirty="0"/>
              <a:t>and</a:t>
            </a:r>
            <a:r>
              <a:rPr spc="-85" dirty="0"/>
              <a:t> </a:t>
            </a:r>
            <a:r>
              <a:rPr spc="5" dirty="0"/>
              <a:t>output</a:t>
            </a:r>
            <a:r>
              <a:rPr spc="10" dirty="0"/>
              <a:t> </a:t>
            </a:r>
            <a:r>
              <a:rPr spc="-5" dirty="0"/>
              <a:t>layers.</a:t>
            </a:r>
          </a:p>
          <a:p>
            <a:pPr marL="12700" algn="just">
              <a:lnSpc>
                <a:spcPts val="2130"/>
              </a:lnSpc>
            </a:pPr>
            <a:r>
              <a:rPr spc="-5" dirty="0"/>
              <a:t>MLP</a:t>
            </a:r>
            <a:r>
              <a:rPr spc="-30" dirty="0"/>
              <a:t> </a:t>
            </a:r>
            <a:r>
              <a:rPr spc="-5" dirty="0"/>
              <a:t>uses</a:t>
            </a:r>
            <a:r>
              <a:rPr spc="55" dirty="0"/>
              <a:t> </a:t>
            </a:r>
            <a:r>
              <a:rPr spc="10" dirty="0"/>
              <a:t>back</a:t>
            </a:r>
            <a:r>
              <a:rPr spc="-75" dirty="0"/>
              <a:t> </a:t>
            </a:r>
            <a:r>
              <a:rPr spc="-10" dirty="0"/>
              <a:t>propagation</a:t>
            </a:r>
            <a:r>
              <a:rPr spc="85" dirty="0"/>
              <a:t> </a:t>
            </a:r>
            <a:r>
              <a:rPr dirty="0"/>
              <a:t>for</a:t>
            </a:r>
            <a:r>
              <a:rPr spc="5" dirty="0"/>
              <a:t> </a:t>
            </a:r>
            <a:r>
              <a:rPr spc="-10" dirty="0"/>
              <a:t>training</a:t>
            </a:r>
            <a:r>
              <a:rPr dirty="0"/>
              <a:t> </a:t>
            </a:r>
            <a:r>
              <a:rPr spc="5" dirty="0"/>
              <a:t>the</a:t>
            </a:r>
            <a:r>
              <a:rPr spc="25" dirty="0"/>
              <a:t> </a:t>
            </a:r>
            <a:r>
              <a:rPr dirty="0"/>
              <a:t>network.</a:t>
            </a:r>
          </a:p>
          <a:p>
            <a:pPr algn="just">
              <a:lnSpc>
                <a:spcPct val="100000"/>
              </a:lnSpc>
              <a:spcBef>
                <a:spcPts val="15"/>
              </a:spcBef>
            </a:pPr>
            <a:endParaRPr sz="1900" dirty="0"/>
          </a:p>
          <a:p>
            <a:pPr marL="12700" algn="just">
              <a:lnSpc>
                <a:spcPct val="100000"/>
              </a:lnSpc>
            </a:pPr>
            <a:r>
              <a:rPr spc="-10" dirty="0"/>
              <a:t>From</a:t>
            </a:r>
            <a:r>
              <a:rPr spc="20" dirty="0"/>
              <a:t> </a:t>
            </a:r>
            <a:r>
              <a:rPr spc="-20" dirty="0"/>
              <a:t>Sklearn</a:t>
            </a:r>
            <a:r>
              <a:rPr spc="75" dirty="0"/>
              <a:t> </a:t>
            </a:r>
            <a:r>
              <a:rPr dirty="0"/>
              <a:t>Neural</a:t>
            </a:r>
            <a:r>
              <a:rPr spc="20" dirty="0"/>
              <a:t> </a:t>
            </a:r>
            <a:r>
              <a:rPr spc="-5" dirty="0"/>
              <a:t>Networks</a:t>
            </a:r>
            <a:r>
              <a:rPr spc="-20" dirty="0"/>
              <a:t> </a:t>
            </a:r>
            <a:r>
              <a:rPr spc="-15" dirty="0"/>
              <a:t>we</a:t>
            </a:r>
            <a:r>
              <a:rPr spc="20" dirty="0"/>
              <a:t> </a:t>
            </a:r>
            <a:r>
              <a:rPr spc="-10" dirty="0"/>
              <a:t>use</a:t>
            </a:r>
            <a:r>
              <a:rPr spc="25" dirty="0"/>
              <a:t> </a:t>
            </a:r>
            <a:r>
              <a:rPr spc="10" dirty="0"/>
              <a:t>MLP.</a:t>
            </a:r>
          </a:p>
        </p:txBody>
      </p:sp>
      <p:sp>
        <p:nvSpPr>
          <p:cNvPr id="21" name="object 21"/>
          <p:cNvSpPr/>
          <p:nvPr/>
        </p:nvSpPr>
        <p:spPr>
          <a:xfrm>
            <a:off x="91424" y="981455"/>
            <a:ext cx="2239010" cy="19050"/>
          </a:xfrm>
          <a:custGeom>
            <a:avLst/>
            <a:gdLst/>
            <a:ahLst/>
            <a:cxnLst/>
            <a:rect l="l" t="t" r="r" b="b"/>
            <a:pathLst>
              <a:path w="2239010" h="19050">
                <a:moveTo>
                  <a:pt x="2238390" y="0"/>
                </a:moveTo>
                <a:lnTo>
                  <a:pt x="0" y="0"/>
                </a:lnTo>
                <a:lnTo>
                  <a:pt x="0" y="19050"/>
                </a:lnTo>
                <a:lnTo>
                  <a:pt x="2238390" y="19050"/>
                </a:lnTo>
                <a:lnTo>
                  <a:pt x="2238390" y="0"/>
                </a:lnTo>
                <a:close/>
              </a:path>
            </a:pathLst>
          </a:custGeom>
          <a:solidFill>
            <a:srgbClr val="0A86A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IMG_256"/>
          <p:cNvPicPr>
            <a:picLocks noGrp="1" noChangeAspect="1"/>
          </p:cNvPicPr>
          <p:nvPr>
            <p:ph sz="half" idx="2"/>
          </p:nvPr>
        </p:nvPicPr>
        <p:blipFill>
          <a:blip r:embed="rId2"/>
          <a:stretch>
            <a:fillRect/>
          </a:stretch>
        </p:blipFill>
        <p:spPr>
          <a:xfrm>
            <a:off x="1828800" y="1015980"/>
            <a:ext cx="3977640" cy="2537460"/>
          </a:xfrm>
          <a:prstGeom prst="rect">
            <a:avLst/>
          </a:prstGeom>
          <a:noFill/>
          <a:ln w="9525">
            <a:noFill/>
          </a:ln>
        </p:spPr>
      </p:pic>
      <p:sp>
        <p:nvSpPr>
          <p:cNvPr id="6" name="Text Box 5"/>
          <p:cNvSpPr txBox="1"/>
          <p:nvPr/>
        </p:nvSpPr>
        <p:spPr>
          <a:xfrm>
            <a:off x="627126" y="471170"/>
            <a:ext cx="7543800" cy="523220"/>
          </a:xfrm>
          <a:prstGeom prst="rect">
            <a:avLst/>
          </a:prstGeom>
          <a:noFill/>
        </p:spPr>
        <p:txBody>
          <a:bodyPr wrap="square" rtlCol="0">
            <a:spAutoFit/>
          </a:bodyPr>
          <a:lstStyle/>
          <a:p>
            <a:r>
              <a:rPr lang="en-IN" altLang="en-US" sz="2800" b="1" dirty="0">
                <a:solidFill>
                  <a:schemeClr val="accent5">
                    <a:lumMod val="75000"/>
                  </a:schemeClr>
                </a:solidFill>
                <a:latin typeface="Times New Roman" panose="02020603050405020304" pitchFamily="18" charset="0"/>
                <a:cs typeface="Times New Roman" panose="02020603050405020304" pitchFamily="18" charset="0"/>
              </a:rPr>
              <a:t>LSTM(LONGEST SHORT TERM MEMORY)</a:t>
            </a:r>
          </a:p>
        </p:txBody>
      </p:sp>
      <p:sp>
        <p:nvSpPr>
          <p:cNvPr id="7" name="Text Box 6"/>
          <p:cNvSpPr txBox="1"/>
          <p:nvPr/>
        </p:nvSpPr>
        <p:spPr>
          <a:xfrm>
            <a:off x="914400" y="3435022"/>
            <a:ext cx="6325235" cy="1384995"/>
          </a:xfrm>
          <a:prstGeom prst="rect">
            <a:avLst/>
          </a:prstGeom>
          <a:noFill/>
        </p:spPr>
        <p:txBody>
          <a:bodyPr wrap="square" rtlCol="0">
            <a:spAutoFit/>
          </a:bodyPr>
          <a:lstStyle/>
          <a:p>
            <a:pPr algn="l"/>
            <a:r>
              <a:rPr lang="en-US" sz="1400" dirty="0">
                <a:latin typeface="Times New Roman" panose="02020603050405020304" pitchFamily="18" charset="0"/>
                <a:cs typeface="Times New Roman" panose="02020603050405020304" pitchFamily="18" charset="0"/>
              </a:rPr>
              <a:t>The Long Short-Term Memory (LSTM) algorithm is a type of recurrent neural network that is used for sequence modeling and prediction tasks, such as natural language processing, speech recognition, and stock price prediction. The LSTM algorithm is designed to overcome the vanishing gradient problem that can occur with standard recurrent neural networks, which makes it difficult to learn long-term dependencies in the input sequence</a:t>
            </a:r>
            <a:r>
              <a:rPr lang="en-IN" altLang="en-US" sz="1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514350"/>
            <a:ext cx="8077200" cy="415498"/>
          </a:xfrm>
        </p:spPr>
        <p:txBody>
          <a:bodyPr wrap="square"/>
          <a:lstStyle/>
          <a:p>
            <a:r>
              <a:rPr lang="en-IN" altLang="en-US" sz="2600" dirty="0">
                <a:solidFill>
                  <a:schemeClr val="accent5">
                    <a:lumMod val="75000"/>
                  </a:schemeClr>
                </a:solidFill>
              </a:rPr>
              <a:t>CNN (CONVOLUTIONAL NEURAL NETWORKS</a:t>
            </a:r>
            <a:r>
              <a:rPr lang="en-IN" altLang="en-US" sz="2000" dirty="0">
                <a:solidFill>
                  <a:schemeClr val="accent5">
                    <a:lumMod val="75000"/>
                  </a:schemeClr>
                </a:solidFill>
              </a:rPr>
              <a:t>)</a:t>
            </a:r>
          </a:p>
        </p:txBody>
      </p:sp>
      <p:pic>
        <p:nvPicPr>
          <p:cNvPr id="69" name="Picture 37"/>
          <p:cNvPicPr>
            <a:picLocks noGrp="1" noChangeAspect="1"/>
          </p:cNvPicPr>
          <p:nvPr>
            <p:ph sz="half" idx="2"/>
          </p:nvPr>
        </p:nvPicPr>
        <p:blipFill>
          <a:blip r:embed="rId2"/>
          <a:stretch>
            <a:fillRect/>
          </a:stretch>
        </p:blipFill>
        <p:spPr>
          <a:xfrm>
            <a:off x="1981200" y="1428750"/>
            <a:ext cx="3977640" cy="2127250"/>
          </a:xfrm>
          <a:prstGeom prst="rect">
            <a:avLst/>
          </a:prstGeom>
          <a:noFill/>
          <a:ln>
            <a:noFill/>
          </a:ln>
        </p:spPr>
      </p:pic>
      <p:sp>
        <p:nvSpPr>
          <p:cNvPr id="6" name="Text Box 5"/>
          <p:cNvSpPr txBox="1"/>
          <p:nvPr/>
        </p:nvSpPr>
        <p:spPr>
          <a:xfrm>
            <a:off x="1219200" y="3714750"/>
            <a:ext cx="6223635" cy="52197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 Convolutional Neural Network (CNN) is a type of neural network that is commonly used in computer vision tasks, such as image and video 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BC5C6B-9559-32FB-C201-39B089A8AF66}"/>
              </a:ext>
            </a:extLst>
          </p:cNvPr>
          <p:cNvPicPr>
            <a:picLocks noChangeAspect="1"/>
          </p:cNvPicPr>
          <p:nvPr/>
        </p:nvPicPr>
        <p:blipFill>
          <a:blip r:embed="rId2"/>
          <a:stretch>
            <a:fillRect/>
          </a:stretch>
        </p:blipFill>
        <p:spPr>
          <a:xfrm>
            <a:off x="1371600" y="1547177"/>
            <a:ext cx="5273040" cy="2049145"/>
          </a:xfrm>
          <a:prstGeom prst="rect">
            <a:avLst/>
          </a:prstGeom>
          <a:noFill/>
          <a:ln>
            <a:noFill/>
          </a:ln>
        </p:spPr>
      </p:pic>
      <p:sp>
        <p:nvSpPr>
          <p:cNvPr id="3" name="TextBox 2">
            <a:extLst>
              <a:ext uri="{FF2B5EF4-FFF2-40B4-BE49-F238E27FC236}">
                <a16:creationId xmlns:a16="http://schemas.microsoft.com/office/drawing/2014/main" id="{9B79F631-2992-83FE-B630-691D966D2294}"/>
              </a:ext>
            </a:extLst>
          </p:cNvPr>
          <p:cNvSpPr txBox="1"/>
          <p:nvPr/>
        </p:nvSpPr>
        <p:spPr>
          <a:xfrm>
            <a:off x="1143000" y="3867150"/>
            <a:ext cx="6400800" cy="1446550"/>
          </a:xfrm>
          <a:prstGeom prst="rect">
            <a:avLst/>
          </a:prstGeom>
          <a:noFill/>
        </p:spPr>
        <p:txBody>
          <a:bodyPr wrap="square" rtlCol="0">
            <a:spAutoFit/>
          </a:bodyPr>
          <a:lstStyle/>
          <a:p>
            <a:r>
              <a:rPr lang="en-US" sz="1400" kern="0" dirty="0">
                <a:effectLst/>
                <a:latin typeface="Times New Roman" panose="02020603050405020304" pitchFamily="18" charset="0"/>
                <a:ea typeface="SimSun" panose="02010600030101010101" pitchFamily="2" charset="-122"/>
              </a:rPr>
              <a:t>MFCC (Mel Frequency Cepstral Coefficients) is a widely used feature extraction technique in audio signal processing, especially in speech recognition and speaker identification. It is a representation of the short-term power spectrum of a sound, based on the human auditory system's response to different frequencies. The following points detail the key aspects of MFCC:</a:t>
            </a:r>
            <a:endParaRPr lang="en-US" sz="1400" dirty="0">
              <a:effectLst/>
              <a:latin typeface="Times New Roman" panose="02020603050405020304" pitchFamily="18" charset="0"/>
              <a:ea typeface="SimSun" panose="02010600030101010101" pitchFamily="2" charset="-122"/>
            </a:endParaRPr>
          </a:p>
          <a:p>
            <a:endParaRPr lang="en-IN" dirty="0"/>
          </a:p>
        </p:txBody>
      </p:sp>
      <p:sp>
        <p:nvSpPr>
          <p:cNvPr id="4" name="TextBox 3">
            <a:extLst>
              <a:ext uri="{FF2B5EF4-FFF2-40B4-BE49-F238E27FC236}">
                <a16:creationId xmlns:a16="http://schemas.microsoft.com/office/drawing/2014/main" id="{EB51CFB1-C162-C723-B3D3-BF2D94346A79}"/>
              </a:ext>
            </a:extLst>
          </p:cNvPr>
          <p:cNvSpPr txBox="1"/>
          <p:nvPr/>
        </p:nvSpPr>
        <p:spPr>
          <a:xfrm>
            <a:off x="990600" y="438150"/>
            <a:ext cx="5105400" cy="523220"/>
          </a:xfrm>
          <a:prstGeom prst="rect">
            <a:avLst/>
          </a:prstGeom>
          <a:noFill/>
        </p:spPr>
        <p:txBody>
          <a:bodyPr wrap="square" rtlCol="0">
            <a:spAutoFit/>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MFCC</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28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807" y="520318"/>
            <a:ext cx="5822950" cy="449580"/>
          </a:xfrm>
          <a:prstGeom prst="rect">
            <a:avLst/>
          </a:prstGeom>
        </p:spPr>
        <p:txBody>
          <a:bodyPr vert="horz" wrap="square" lIns="0" tIns="16510" rIns="0" bIns="0" rtlCol="0">
            <a:spAutoFit/>
          </a:bodyPr>
          <a:lstStyle/>
          <a:p>
            <a:pPr marL="12700">
              <a:lnSpc>
                <a:spcPct val="100000"/>
              </a:lnSpc>
              <a:spcBef>
                <a:spcPts val="130"/>
              </a:spcBef>
            </a:pPr>
            <a:r>
              <a:rPr sz="2750" spc="10" dirty="0">
                <a:solidFill>
                  <a:srgbClr val="0A86A0"/>
                </a:solidFill>
              </a:rPr>
              <a:t>APPLICATION</a:t>
            </a:r>
            <a:r>
              <a:rPr sz="2750" spc="210" dirty="0">
                <a:solidFill>
                  <a:srgbClr val="0A86A0"/>
                </a:solidFill>
              </a:rPr>
              <a:t> </a:t>
            </a:r>
            <a:r>
              <a:rPr sz="2750" spc="25" dirty="0">
                <a:solidFill>
                  <a:srgbClr val="0A86A0"/>
                </a:solidFill>
              </a:rPr>
              <a:t>DEMONSTRATION</a:t>
            </a:r>
            <a:endParaRPr sz="2750"/>
          </a:p>
        </p:txBody>
      </p:sp>
      <p:pic>
        <p:nvPicPr>
          <p:cNvPr id="3" name="object 3"/>
          <p:cNvPicPr/>
          <p:nvPr/>
        </p:nvPicPr>
        <p:blipFill>
          <a:blip r:embed="rId2" cstate="print"/>
          <a:stretch>
            <a:fillRect/>
          </a:stretch>
        </p:blipFill>
        <p:spPr>
          <a:xfrm>
            <a:off x="609600" y="1276350"/>
            <a:ext cx="3600450" cy="2971800"/>
          </a:xfrm>
          <a:prstGeom prst="rect">
            <a:avLst/>
          </a:prstGeom>
        </p:spPr>
      </p:pic>
      <p:pic>
        <p:nvPicPr>
          <p:cNvPr id="4" name="object 4"/>
          <p:cNvPicPr/>
          <p:nvPr/>
        </p:nvPicPr>
        <p:blipFill>
          <a:blip r:embed="rId3" cstate="print"/>
          <a:stretch>
            <a:fillRect/>
          </a:stretch>
        </p:blipFill>
        <p:spPr>
          <a:xfrm>
            <a:off x="4352925" y="1276350"/>
            <a:ext cx="3600450" cy="2971800"/>
          </a:xfrm>
          <a:prstGeom prst="rect">
            <a:avLst/>
          </a:prstGeom>
        </p:spPr>
      </p:pic>
      <p:sp>
        <p:nvSpPr>
          <p:cNvPr id="5" name="object 5"/>
          <p:cNvSpPr txBox="1"/>
          <p:nvPr/>
        </p:nvSpPr>
        <p:spPr>
          <a:xfrm>
            <a:off x="1916429" y="4475479"/>
            <a:ext cx="719455" cy="300990"/>
          </a:xfrm>
          <a:prstGeom prst="rect">
            <a:avLst/>
          </a:prstGeom>
        </p:spPr>
        <p:txBody>
          <a:bodyPr vert="horz" wrap="square" lIns="0" tIns="13335" rIns="0" bIns="0" rtlCol="0">
            <a:spAutoFit/>
          </a:bodyPr>
          <a:lstStyle/>
          <a:p>
            <a:pPr marL="12700">
              <a:lnSpc>
                <a:spcPct val="100000"/>
              </a:lnSpc>
              <a:spcBef>
                <a:spcPts val="105"/>
              </a:spcBef>
            </a:pPr>
            <a:r>
              <a:rPr sz="1800" b="1" spc="-30" dirty="0">
                <a:solidFill>
                  <a:srgbClr val="086479"/>
                </a:solidFill>
                <a:latin typeface="Times New Roman" panose="02020603050405020304"/>
                <a:cs typeface="Times New Roman" panose="02020603050405020304"/>
              </a:rPr>
              <a:t>CA</a:t>
            </a:r>
            <a:r>
              <a:rPr sz="1800" b="1" dirty="0">
                <a:solidFill>
                  <a:srgbClr val="086479"/>
                </a:solidFill>
                <a:latin typeface="Times New Roman" panose="02020603050405020304"/>
                <a:cs typeface="Times New Roman" panose="02020603050405020304"/>
              </a:rPr>
              <a:t>LM</a:t>
            </a:r>
            <a:endParaRPr sz="1800">
              <a:latin typeface="Times New Roman" panose="02020603050405020304"/>
              <a:cs typeface="Times New Roman" panose="02020603050405020304"/>
            </a:endParaRPr>
          </a:p>
        </p:txBody>
      </p:sp>
      <p:sp>
        <p:nvSpPr>
          <p:cNvPr id="7" name="object 7"/>
          <p:cNvSpPr txBox="1">
            <a:spLocks noGrp="1"/>
          </p:cNvSpPr>
          <p:nvPr>
            <p:ph type="sldNum" sz="quarter" idx="7"/>
          </p:nvPr>
        </p:nvSpPr>
        <p:spPr>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pc="-515" dirty="0"/>
              <a:t>16</a:t>
            </a:fld>
            <a:endParaRPr spc="-515" dirty="0"/>
          </a:p>
        </p:txBody>
      </p:sp>
      <p:sp>
        <p:nvSpPr>
          <p:cNvPr id="6" name="object 6"/>
          <p:cNvSpPr txBox="1"/>
          <p:nvPr/>
        </p:nvSpPr>
        <p:spPr>
          <a:xfrm>
            <a:off x="5577840" y="4475479"/>
            <a:ext cx="819150" cy="300990"/>
          </a:xfrm>
          <a:prstGeom prst="rect">
            <a:avLst/>
          </a:prstGeom>
        </p:spPr>
        <p:txBody>
          <a:bodyPr vert="horz" wrap="square" lIns="0" tIns="13335" rIns="0" bIns="0" rtlCol="0">
            <a:spAutoFit/>
          </a:bodyPr>
          <a:lstStyle/>
          <a:p>
            <a:pPr marL="12700">
              <a:lnSpc>
                <a:spcPct val="100000"/>
              </a:lnSpc>
              <a:spcBef>
                <a:spcPts val="105"/>
              </a:spcBef>
            </a:pPr>
            <a:r>
              <a:rPr sz="1800" b="1" spc="20" dirty="0">
                <a:solidFill>
                  <a:srgbClr val="086479"/>
                </a:solidFill>
                <a:latin typeface="Times New Roman" panose="02020603050405020304"/>
                <a:cs typeface="Times New Roman" panose="02020603050405020304"/>
              </a:rPr>
              <a:t>H</a:t>
            </a:r>
            <a:r>
              <a:rPr sz="1800" b="1" spc="-30" dirty="0">
                <a:solidFill>
                  <a:srgbClr val="086479"/>
                </a:solidFill>
                <a:latin typeface="Times New Roman" panose="02020603050405020304"/>
                <a:cs typeface="Times New Roman" panose="02020603050405020304"/>
              </a:rPr>
              <a:t>A</a:t>
            </a:r>
            <a:r>
              <a:rPr sz="1800" b="1" spc="20" dirty="0">
                <a:solidFill>
                  <a:srgbClr val="086479"/>
                </a:solidFill>
                <a:latin typeface="Times New Roman" panose="02020603050405020304"/>
                <a:cs typeface="Times New Roman" panose="02020603050405020304"/>
              </a:rPr>
              <a:t>PP</a:t>
            </a:r>
            <a:r>
              <a:rPr sz="1800" b="1" dirty="0">
                <a:solidFill>
                  <a:srgbClr val="086479"/>
                </a:solidFill>
                <a:latin typeface="Times New Roman" panose="02020603050405020304"/>
                <a:cs typeface="Times New Roman" panose="02020603050405020304"/>
              </a:rPr>
              <a:t>Y</a:t>
            </a:r>
            <a:endParaRPr sz="180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6286" y="4403725"/>
            <a:ext cx="1104265" cy="300355"/>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086479"/>
                </a:solidFill>
                <a:latin typeface="Times New Roman" panose="02020603050405020304"/>
                <a:cs typeface="Times New Roman" panose="02020603050405020304"/>
              </a:rPr>
              <a:t>F</a:t>
            </a:r>
            <a:r>
              <a:rPr sz="1800" b="1" dirty="0">
                <a:solidFill>
                  <a:srgbClr val="086479"/>
                </a:solidFill>
                <a:latin typeface="Times New Roman" panose="02020603050405020304"/>
                <a:cs typeface="Times New Roman" panose="02020603050405020304"/>
              </a:rPr>
              <a:t>E</a:t>
            </a:r>
            <a:r>
              <a:rPr sz="1800" b="1" spc="-25" dirty="0">
                <a:solidFill>
                  <a:srgbClr val="086479"/>
                </a:solidFill>
                <a:latin typeface="Times New Roman" panose="02020603050405020304"/>
                <a:cs typeface="Times New Roman" panose="02020603050405020304"/>
              </a:rPr>
              <a:t>AR</a:t>
            </a:r>
            <a:r>
              <a:rPr sz="1800" b="1" spc="25" dirty="0">
                <a:solidFill>
                  <a:srgbClr val="086479"/>
                </a:solidFill>
                <a:latin typeface="Times New Roman" panose="02020603050405020304"/>
                <a:cs typeface="Times New Roman" panose="02020603050405020304"/>
              </a:rPr>
              <a:t>F</a:t>
            </a:r>
            <a:r>
              <a:rPr sz="1800" b="1" spc="-25" dirty="0">
                <a:solidFill>
                  <a:srgbClr val="086479"/>
                </a:solidFill>
                <a:latin typeface="Times New Roman" panose="02020603050405020304"/>
                <a:cs typeface="Times New Roman" panose="02020603050405020304"/>
              </a:rPr>
              <a:t>U</a:t>
            </a:r>
            <a:r>
              <a:rPr sz="1800" b="1" dirty="0">
                <a:solidFill>
                  <a:srgbClr val="086479"/>
                </a:solidFill>
                <a:latin typeface="Times New Roman" panose="02020603050405020304"/>
                <a:cs typeface="Times New Roman" panose="02020603050405020304"/>
              </a:rPr>
              <a:t>L</a:t>
            </a:r>
            <a:endParaRPr sz="1800">
              <a:latin typeface="Times New Roman" panose="02020603050405020304"/>
              <a:cs typeface="Times New Roman" panose="02020603050405020304"/>
            </a:endParaRPr>
          </a:p>
        </p:txBody>
      </p:sp>
      <p:sp>
        <p:nvSpPr>
          <p:cNvPr id="3" name="object 3"/>
          <p:cNvSpPr txBox="1"/>
          <p:nvPr/>
        </p:nvSpPr>
        <p:spPr>
          <a:xfrm>
            <a:off x="5416550" y="4403725"/>
            <a:ext cx="1007110" cy="300355"/>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086479"/>
                </a:solidFill>
                <a:latin typeface="Times New Roman" panose="02020603050405020304"/>
                <a:cs typeface="Times New Roman" panose="02020603050405020304"/>
              </a:rPr>
              <a:t>DIS</a:t>
            </a:r>
            <a:r>
              <a:rPr sz="1800" b="1" spc="-55" dirty="0">
                <a:solidFill>
                  <a:srgbClr val="086479"/>
                </a:solidFill>
                <a:latin typeface="Times New Roman" panose="02020603050405020304"/>
                <a:cs typeface="Times New Roman" panose="02020603050405020304"/>
              </a:rPr>
              <a:t>G</a:t>
            </a:r>
            <a:r>
              <a:rPr sz="1800" b="1" spc="-30" dirty="0">
                <a:solidFill>
                  <a:srgbClr val="086479"/>
                </a:solidFill>
                <a:latin typeface="Times New Roman" panose="02020603050405020304"/>
                <a:cs typeface="Times New Roman" panose="02020603050405020304"/>
              </a:rPr>
              <a:t>US</a:t>
            </a:r>
            <a:r>
              <a:rPr sz="1800" b="1" dirty="0">
                <a:solidFill>
                  <a:srgbClr val="086479"/>
                </a:solidFill>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466725" y="857250"/>
            <a:ext cx="3600450" cy="3152775"/>
          </a:xfrm>
          <a:prstGeom prst="rect">
            <a:avLst/>
          </a:prstGeom>
        </p:spPr>
      </p:pic>
      <p:pic>
        <p:nvPicPr>
          <p:cNvPr id="5" name="object 5"/>
          <p:cNvPicPr/>
          <p:nvPr/>
        </p:nvPicPr>
        <p:blipFill>
          <a:blip r:embed="rId3" cstate="print"/>
          <a:stretch>
            <a:fillRect/>
          </a:stretch>
        </p:blipFill>
        <p:spPr>
          <a:xfrm>
            <a:off x="4210050" y="857250"/>
            <a:ext cx="3600450" cy="3152775"/>
          </a:xfrm>
          <a:prstGeom prst="rect">
            <a:avLst/>
          </a:prstGeom>
        </p:spPr>
      </p:pic>
      <p:sp>
        <p:nvSpPr>
          <p:cNvPr id="6" name="object 6"/>
          <p:cNvSpPr txBox="1">
            <a:spLocks noGrp="1"/>
          </p:cNvSpPr>
          <p:nvPr>
            <p:ph type="sldNum" sz="quarter" idx="7"/>
          </p:nvPr>
        </p:nvSpPr>
        <p:spPr>
          <a:xfrm>
            <a:off x="145097" y="4781550"/>
            <a:ext cx="235904" cy="201978"/>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pc="-515" dirty="0"/>
              <a:t>17</a:t>
            </a:fld>
            <a:endParaRPr spc="-51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25"/>
          <p:cNvPicPr>
            <a:picLocks noGrp="1" noChangeAspect="1"/>
          </p:cNvPicPr>
          <p:nvPr>
            <p:ph sz="half" idx="2"/>
          </p:nvPr>
        </p:nvPicPr>
        <p:blipFill>
          <a:blip r:embed="rId2"/>
          <a:stretch>
            <a:fillRect/>
          </a:stretch>
        </p:blipFill>
        <p:spPr>
          <a:xfrm>
            <a:off x="762000" y="1047750"/>
            <a:ext cx="3352800" cy="1911018"/>
          </a:xfrm>
          <a:prstGeom prst="rect">
            <a:avLst/>
          </a:prstGeom>
          <a:noFill/>
          <a:ln>
            <a:noFill/>
          </a:ln>
        </p:spPr>
      </p:pic>
      <p:pic>
        <p:nvPicPr>
          <p:cNvPr id="57" name="Picture 27"/>
          <p:cNvPicPr>
            <a:picLocks noGrp="1" noChangeAspect="1"/>
          </p:cNvPicPr>
          <p:nvPr>
            <p:ph sz="half" idx="3"/>
          </p:nvPr>
        </p:nvPicPr>
        <p:blipFill>
          <a:blip r:embed="rId3"/>
          <a:stretch>
            <a:fillRect/>
          </a:stretch>
        </p:blipFill>
        <p:spPr>
          <a:xfrm>
            <a:off x="4572000" y="1047751"/>
            <a:ext cx="3490994" cy="1911018"/>
          </a:xfrm>
          <a:prstGeom prst="rect">
            <a:avLst/>
          </a:prstGeom>
          <a:noFill/>
          <a:ln>
            <a:noFill/>
          </a:ln>
        </p:spPr>
      </p:pic>
      <p:sp>
        <p:nvSpPr>
          <p:cNvPr id="8" name="Text Box 7"/>
          <p:cNvSpPr txBox="1"/>
          <p:nvPr/>
        </p:nvSpPr>
        <p:spPr>
          <a:xfrm>
            <a:off x="820102" y="3396555"/>
            <a:ext cx="687006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User Interface which takes the input audio .wav format </a:t>
            </a:r>
            <a:r>
              <a:rPr lang="en-US" sz="1400" dirty="0" err="1">
                <a:latin typeface="Times New Roman" panose="02020603050405020304" pitchFamily="18" charset="0"/>
                <a:cs typeface="Times New Roman" panose="02020603050405020304" pitchFamily="18" charset="0"/>
              </a:rPr>
              <a:t>file.After</a:t>
            </a:r>
            <a:r>
              <a:rPr lang="en-US" sz="1400" dirty="0">
                <a:latin typeface="Times New Roman" panose="02020603050405020304" pitchFamily="18" charset="0"/>
                <a:cs typeface="Times New Roman" panose="02020603050405020304" pitchFamily="18" charset="0"/>
              </a:rPr>
              <a:t> submitting the audio file in.wav format via the user interface, we will receive the result of the identified emotion.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maximum size of the audio file to be dropped is </a:t>
            </a:r>
            <a:r>
              <a:rPr lang="en-US" sz="1400" dirty="0" err="1">
                <a:latin typeface="Times New Roman" panose="02020603050405020304" pitchFamily="18" charset="0"/>
                <a:cs typeface="Times New Roman" panose="02020603050405020304" pitchFamily="18" charset="0"/>
              </a:rPr>
              <a:t>upto</a:t>
            </a:r>
            <a:r>
              <a:rPr lang="en-US" sz="1400" dirty="0">
                <a:latin typeface="Times New Roman" panose="02020603050405020304" pitchFamily="18" charset="0"/>
                <a:cs typeface="Times New Roman" panose="02020603050405020304" pitchFamily="18" charset="0"/>
              </a:rPr>
              <a:t> 200Mb .</a:t>
            </a:r>
          </a:p>
        </p:txBody>
      </p:sp>
      <p:sp>
        <p:nvSpPr>
          <p:cNvPr id="9" name="Text Box 8"/>
          <p:cNvSpPr txBox="1"/>
          <p:nvPr/>
        </p:nvSpPr>
        <p:spPr>
          <a:xfrm>
            <a:off x="762000" y="360700"/>
            <a:ext cx="6402070" cy="584775"/>
          </a:xfrm>
          <a:prstGeom prst="rect">
            <a:avLst/>
          </a:prstGeom>
          <a:noFill/>
        </p:spPr>
        <p:txBody>
          <a:bodyPr wrap="square" rtlCol="0">
            <a:spAutoFit/>
          </a:bodyPr>
          <a:lstStyle/>
          <a:p>
            <a:r>
              <a:rPr lang="en-IN" altLang="en-US" sz="3200" b="1" dirty="0">
                <a:solidFill>
                  <a:schemeClr val="accent5">
                    <a:lumMod val="75000"/>
                  </a:schemeClr>
                </a:solidFill>
                <a:latin typeface="Times New Roman" panose="02020603050405020304" pitchFamily="18" charset="0"/>
                <a:cs typeface="Times New Roman" panose="02020603050405020304" pitchFamily="18" charset="0"/>
              </a:rPr>
              <a:t>USER INTERFACE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962" y="381571"/>
            <a:ext cx="1864995" cy="505908"/>
          </a:xfrm>
          <a:prstGeom prst="rect">
            <a:avLst/>
          </a:prstGeom>
        </p:spPr>
        <p:txBody>
          <a:bodyPr vert="horz" wrap="square" lIns="0" tIns="13335" rIns="0" bIns="0" rtlCol="0">
            <a:spAutoFit/>
          </a:bodyPr>
          <a:lstStyle/>
          <a:p>
            <a:pPr marL="12700">
              <a:lnSpc>
                <a:spcPct val="100000"/>
              </a:lnSpc>
              <a:spcBef>
                <a:spcPts val="105"/>
              </a:spcBef>
            </a:pPr>
            <a:r>
              <a:rPr sz="3200" spc="15" dirty="0">
                <a:solidFill>
                  <a:srgbClr val="0A86A0"/>
                </a:solidFill>
              </a:rPr>
              <a:t>R</a:t>
            </a:r>
            <a:r>
              <a:rPr sz="3200" dirty="0">
                <a:solidFill>
                  <a:srgbClr val="0A86A0"/>
                </a:solidFill>
              </a:rPr>
              <a:t>E</a:t>
            </a:r>
            <a:r>
              <a:rPr sz="3200" spc="10" dirty="0">
                <a:solidFill>
                  <a:srgbClr val="0A86A0"/>
                </a:solidFill>
              </a:rPr>
              <a:t>S</a:t>
            </a:r>
            <a:r>
              <a:rPr sz="3200" spc="15" dirty="0">
                <a:solidFill>
                  <a:srgbClr val="0A86A0"/>
                </a:solidFill>
              </a:rPr>
              <a:t>U</a:t>
            </a:r>
            <a:r>
              <a:rPr sz="3200" spc="5" dirty="0">
                <a:solidFill>
                  <a:srgbClr val="0A86A0"/>
                </a:solidFill>
              </a:rPr>
              <a:t>LT</a:t>
            </a:r>
          </a:p>
        </p:txBody>
      </p:sp>
      <p:sp>
        <p:nvSpPr>
          <p:cNvPr id="3" name="object 3"/>
          <p:cNvSpPr txBox="1"/>
          <p:nvPr/>
        </p:nvSpPr>
        <p:spPr>
          <a:xfrm>
            <a:off x="741362" y="1134744"/>
            <a:ext cx="6574790" cy="803297"/>
          </a:xfrm>
          <a:prstGeom prst="rect">
            <a:avLst/>
          </a:prstGeom>
        </p:spPr>
        <p:txBody>
          <a:bodyPr vert="horz" wrap="square" lIns="0" tIns="10795" rIns="0" bIns="0" rtlCol="0">
            <a:spAutoFit/>
          </a:bodyPr>
          <a:lstStyle/>
          <a:p>
            <a:pPr marL="355600" marR="5080" indent="-343535" algn="just">
              <a:lnSpc>
                <a:spcPct val="101000"/>
              </a:lnSpc>
              <a:spcBef>
                <a:spcPts val="85"/>
              </a:spcBef>
              <a:buClr>
                <a:srgbClr val="D2EBD4"/>
              </a:buClr>
              <a:buFont typeface="Times New Roman" panose="02020603050405020304"/>
              <a:buChar char="▪"/>
              <a:tabLst>
                <a:tab pos="412750" algn="l"/>
                <a:tab pos="412750" algn="l"/>
              </a:tabLst>
            </a:pPr>
            <a:r>
              <a:rPr dirty="0"/>
              <a:t>	</a:t>
            </a:r>
            <a:r>
              <a:rPr sz="1600" spc="-20" dirty="0">
                <a:solidFill>
                  <a:srgbClr val="003A54"/>
                </a:solidFill>
                <a:latin typeface="Times New Roman" panose="02020603050405020304"/>
                <a:cs typeface="Times New Roman" panose="02020603050405020304"/>
              </a:rPr>
              <a:t>The</a:t>
            </a:r>
            <a:r>
              <a:rPr sz="1600" spc="20" dirty="0">
                <a:solidFill>
                  <a:srgbClr val="003A54"/>
                </a:solidFill>
                <a:latin typeface="Times New Roman" panose="02020603050405020304"/>
                <a:cs typeface="Times New Roman" panose="02020603050405020304"/>
              </a:rPr>
              <a:t> </a:t>
            </a:r>
            <a:r>
              <a:rPr sz="1600" spc="-5" dirty="0">
                <a:solidFill>
                  <a:srgbClr val="003A54"/>
                </a:solidFill>
                <a:latin typeface="Times New Roman" panose="02020603050405020304"/>
                <a:cs typeface="Times New Roman" panose="02020603050405020304"/>
              </a:rPr>
              <a:t>proposed</a:t>
            </a:r>
            <a:r>
              <a:rPr sz="1600" spc="10" dirty="0">
                <a:solidFill>
                  <a:srgbClr val="003A54"/>
                </a:solidFill>
                <a:latin typeface="Times New Roman" panose="02020603050405020304"/>
                <a:cs typeface="Times New Roman" panose="02020603050405020304"/>
              </a:rPr>
              <a:t> </a:t>
            </a:r>
            <a:r>
              <a:rPr sz="1600" b="1" spc="10" dirty="0">
                <a:solidFill>
                  <a:srgbClr val="003A54"/>
                </a:solidFill>
                <a:latin typeface="Times New Roman" panose="02020603050405020304"/>
                <a:cs typeface="Times New Roman" panose="02020603050405020304"/>
              </a:rPr>
              <a:t>MLP</a:t>
            </a:r>
            <a:r>
              <a:rPr sz="1600" b="1" spc="20" dirty="0">
                <a:solidFill>
                  <a:srgbClr val="003A54"/>
                </a:solidFill>
                <a:latin typeface="Times New Roman" panose="02020603050405020304"/>
                <a:cs typeface="Times New Roman" panose="02020603050405020304"/>
              </a:rPr>
              <a:t> </a:t>
            </a:r>
            <a:r>
              <a:rPr sz="1600" spc="-5" dirty="0">
                <a:solidFill>
                  <a:srgbClr val="003A54"/>
                </a:solidFill>
                <a:latin typeface="Times New Roman" panose="02020603050405020304"/>
                <a:cs typeface="Times New Roman" panose="02020603050405020304"/>
              </a:rPr>
              <a:t>Model</a:t>
            </a:r>
            <a:r>
              <a:rPr sz="1600" spc="-55"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for</a:t>
            </a:r>
            <a:r>
              <a:rPr sz="1600" spc="-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Speech</a:t>
            </a:r>
            <a:r>
              <a:rPr sz="1600" spc="6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Emotion</a:t>
            </a:r>
            <a:r>
              <a:rPr sz="1600" spc="-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Recognition </a:t>
            </a:r>
            <a:r>
              <a:rPr sz="1600" spc="-5" dirty="0">
                <a:solidFill>
                  <a:srgbClr val="003A54"/>
                </a:solidFill>
                <a:latin typeface="Times New Roman" panose="02020603050405020304"/>
                <a:cs typeface="Times New Roman" panose="02020603050405020304"/>
              </a:rPr>
              <a:t> performs</a:t>
            </a:r>
            <a:r>
              <a:rPr sz="1600" spc="60"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by </a:t>
            </a:r>
            <a:r>
              <a:rPr sz="1600" spc="-5" dirty="0">
                <a:solidFill>
                  <a:srgbClr val="003A54"/>
                </a:solidFill>
                <a:latin typeface="Times New Roman" panose="02020603050405020304"/>
                <a:cs typeface="Times New Roman" panose="02020603050405020304"/>
              </a:rPr>
              <a:t>achieving</a:t>
            </a:r>
            <a:r>
              <a:rPr sz="1600"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an</a:t>
            </a:r>
            <a:r>
              <a:rPr sz="1600" dirty="0">
                <a:solidFill>
                  <a:srgbClr val="003A54"/>
                </a:solidFill>
                <a:latin typeface="Times New Roman" panose="02020603050405020304"/>
                <a:cs typeface="Times New Roman" panose="02020603050405020304"/>
              </a:rPr>
              <a:t> </a:t>
            </a:r>
            <a:r>
              <a:rPr sz="1600" spc="-5" dirty="0">
                <a:solidFill>
                  <a:srgbClr val="003A54"/>
                </a:solidFill>
                <a:latin typeface="Times New Roman" panose="02020603050405020304"/>
                <a:cs typeface="Times New Roman" panose="02020603050405020304"/>
              </a:rPr>
              <a:t>average</a:t>
            </a:r>
            <a:r>
              <a:rPr sz="1600" spc="-5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accuracy</a:t>
            </a:r>
            <a:r>
              <a:rPr sz="1600" spc="-75"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around</a:t>
            </a:r>
            <a:r>
              <a:rPr sz="1600" spc="-85" dirty="0">
                <a:solidFill>
                  <a:srgbClr val="003A54"/>
                </a:solidFill>
                <a:latin typeface="Times New Roman" panose="02020603050405020304"/>
                <a:cs typeface="Times New Roman" panose="02020603050405020304"/>
              </a:rPr>
              <a:t> </a:t>
            </a:r>
            <a:r>
              <a:rPr lang="en-US" sz="1600" spc="-85" dirty="0">
                <a:solidFill>
                  <a:srgbClr val="003A54"/>
                </a:solidFill>
                <a:latin typeface="Times New Roman" panose="02020603050405020304"/>
                <a:cs typeface="Times New Roman" panose="02020603050405020304"/>
              </a:rPr>
              <a:t>91</a:t>
            </a:r>
            <a:r>
              <a:rPr sz="1600" dirty="0">
                <a:solidFill>
                  <a:srgbClr val="003A54"/>
                </a:solidFill>
                <a:latin typeface="Times New Roman" panose="02020603050405020304"/>
                <a:cs typeface="Times New Roman" panose="02020603050405020304"/>
              </a:rPr>
              <a:t>%.It</a:t>
            </a:r>
            <a:r>
              <a:rPr sz="1600" spc="20" dirty="0">
                <a:solidFill>
                  <a:srgbClr val="003A54"/>
                </a:solidFill>
                <a:latin typeface="Times New Roman" panose="02020603050405020304"/>
                <a:cs typeface="Times New Roman" panose="02020603050405020304"/>
              </a:rPr>
              <a:t> </a:t>
            </a:r>
            <a:r>
              <a:rPr sz="1600" spc="-25" dirty="0">
                <a:solidFill>
                  <a:srgbClr val="003A54"/>
                </a:solidFill>
                <a:latin typeface="Times New Roman" panose="02020603050405020304"/>
                <a:cs typeface="Times New Roman" panose="02020603050405020304"/>
              </a:rPr>
              <a:t>gives</a:t>
            </a:r>
            <a:r>
              <a:rPr sz="1600" spc="12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an </a:t>
            </a:r>
            <a:r>
              <a:rPr sz="1600" spc="-434"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accurate</a:t>
            </a:r>
            <a:r>
              <a:rPr sz="1600" spc="-130" dirty="0">
                <a:solidFill>
                  <a:srgbClr val="003A54"/>
                </a:solidFill>
                <a:latin typeface="Times New Roman" panose="02020603050405020304"/>
                <a:cs typeface="Times New Roman" panose="02020603050405020304"/>
              </a:rPr>
              <a:t> </a:t>
            </a:r>
            <a:r>
              <a:rPr sz="1600" spc="-15" dirty="0">
                <a:solidFill>
                  <a:srgbClr val="003A54"/>
                </a:solidFill>
                <a:latin typeface="Times New Roman" panose="02020603050405020304"/>
                <a:cs typeface="Times New Roman" panose="02020603050405020304"/>
              </a:rPr>
              <a:t>analysis</a:t>
            </a:r>
            <a:r>
              <a:rPr sz="1600" spc="45"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of</a:t>
            </a:r>
            <a:r>
              <a:rPr sz="1600" spc="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emotions</a:t>
            </a:r>
            <a:r>
              <a:rPr sz="1600" spc="40"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by</a:t>
            </a:r>
            <a:r>
              <a:rPr sz="1600" spc="5" dirty="0">
                <a:solidFill>
                  <a:srgbClr val="003A54"/>
                </a:solidFill>
                <a:latin typeface="Times New Roman" panose="02020603050405020304"/>
                <a:cs typeface="Times New Roman" panose="02020603050405020304"/>
              </a:rPr>
              <a:t> speech</a:t>
            </a:r>
            <a:r>
              <a:rPr sz="1600" dirty="0">
                <a:solidFill>
                  <a:srgbClr val="003A54"/>
                </a:solidFill>
                <a:latin typeface="Times New Roman" panose="02020603050405020304"/>
                <a:cs typeface="Times New Roman" panose="02020603050405020304"/>
              </a:rPr>
              <a:t> </a:t>
            </a:r>
            <a:r>
              <a:rPr sz="1600" spc="-5" dirty="0">
                <a:solidFill>
                  <a:srgbClr val="003A54"/>
                </a:solidFill>
                <a:latin typeface="Times New Roman" panose="02020603050405020304"/>
                <a:cs typeface="Times New Roman" panose="02020603050405020304"/>
              </a:rPr>
              <a:t>provided</a:t>
            </a:r>
            <a:r>
              <a:rPr sz="1600" spc="5" dirty="0">
                <a:solidFill>
                  <a:srgbClr val="003A54"/>
                </a:solidFill>
                <a:latin typeface="Times New Roman" panose="02020603050405020304"/>
                <a:cs typeface="Times New Roman" panose="02020603050405020304"/>
              </a:rPr>
              <a:t> </a:t>
            </a:r>
            <a:r>
              <a:rPr sz="1600" spc="-10" dirty="0">
                <a:solidFill>
                  <a:srgbClr val="003A54"/>
                </a:solidFill>
                <a:latin typeface="Times New Roman" panose="02020603050405020304"/>
                <a:cs typeface="Times New Roman" panose="02020603050405020304"/>
              </a:rPr>
              <a:t>through</a:t>
            </a:r>
            <a:r>
              <a:rPr sz="1600" spc="70" dirty="0">
                <a:solidFill>
                  <a:srgbClr val="003A54"/>
                </a:solidFill>
                <a:latin typeface="Times New Roman" panose="02020603050405020304"/>
                <a:cs typeface="Times New Roman" panose="02020603050405020304"/>
              </a:rPr>
              <a:t> </a:t>
            </a:r>
            <a:r>
              <a:rPr sz="1600" dirty="0">
                <a:solidFill>
                  <a:srgbClr val="003A54"/>
                </a:solidFill>
                <a:latin typeface="Times New Roman" panose="02020603050405020304"/>
                <a:cs typeface="Times New Roman" panose="02020603050405020304"/>
              </a:rPr>
              <a:t>Datasets</a:t>
            </a:r>
            <a:r>
              <a:rPr sz="1800" dirty="0">
                <a:solidFill>
                  <a:srgbClr val="003A54"/>
                </a:solidFill>
                <a:latin typeface="Times New Roman" panose="02020603050405020304"/>
                <a:cs typeface="Times New Roman" panose="02020603050405020304"/>
              </a:rPr>
              <a:t>.</a:t>
            </a:r>
            <a:endParaRPr sz="1800" dirty="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1076325" y="2209800"/>
            <a:ext cx="5514975" cy="2590800"/>
          </a:xfrm>
          <a:prstGeom prst="rect">
            <a:avLst/>
          </a:prstGeom>
        </p:spPr>
      </p:pic>
      <p:sp>
        <p:nvSpPr>
          <p:cNvPr id="5" name="object 5"/>
          <p:cNvSpPr txBox="1">
            <a:spLocks noGrp="1"/>
          </p:cNvSpPr>
          <p:nvPr>
            <p:ph type="sldNum" sz="quarter" idx="7"/>
          </p:nvPr>
        </p:nvSpPr>
        <p:spPr>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pc="-515" dirty="0"/>
              <a:t>19</a:t>
            </a:fld>
            <a:endParaRPr spc="-51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877" y="514350"/>
            <a:ext cx="2284095"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0A86A0"/>
                </a:solidFill>
              </a:rPr>
              <a:t>C</a:t>
            </a:r>
            <a:r>
              <a:rPr sz="3200" spc="-25" dirty="0">
                <a:solidFill>
                  <a:srgbClr val="0A86A0"/>
                </a:solidFill>
              </a:rPr>
              <a:t>O</a:t>
            </a:r>
            <a:r>
              <a:rPr sz="3200" spc="20" dirty="0">
                <a:solidFill>
                  <a:srgbClr val="0A86A0"/>
                </a:solidFill>
              </a:rPr>
              <a:t>N</a:t>
            </a:r>
            <a:r>
              <a:rPr sz="3200" spc="30" dirty="0">
                <a:solidFill>
                  <a:srgbClr val="0A86A0"/>
                </a:solidFill>
              </a:rPr>
              <a:t>T</a:t>
            </a:r>
            <a:r>
              <a:rPr sz="3200" spc="35" dirty="0">
                <a:solidFill>
                  <a:srgbClr val="0A86A0"/>
                </a:solidFill>
              </a:rPr>
              <a:t>E</a:t>
            </a:r>
            <a:r>
              <a:rPr sz="3200" spc="20" dirty="0">
                <a:solidFill>
                  <a:srgbClr val="0A86A0"/>
                </a:solidFill>
              </a:rPr>
              <a:t>N</a:t>
            </a:r>
            <a:r>
              <a:rPr sz="3200" spc="30" dirty="0">
                <a:solidFill>
                  <a:srgbClr val="0A86A0"/>
                </a:solidFill>
              </a:rPr>
              <a:t>T</a:t>
            </a:r>
            <a:r>
              <a:rPr sz="3200" spc="15" dirty="0">
                <a:solidFill>
                  <a:srgbClr val="0A86A0"/>
                </a:solidFill>
              </a:rPr>
              <a:t>S</a:t>
            </a:r>
            <a:endParaRPr sz="3200" dirty="0"/>
          </a:p>
        </p:txBody>
      </p:sp>
      <p:sp>
        <p:nvSpPr>
          <p:cNvPr id="3" name="object 3"/>
          <p:cNvSpPr txBox="1"/>
          <p:nvPr/>
        </p:nvSpPr>
        <p:spPr>
          <a:xfrm>
            <a:off x="797877" y="1112696"/>
            <a:ext cx="2678430" cy="2918107"/>
          </a:xfrm>
          <a:prstGeom prst="rect">
            <a:avLst/>
          </a:prstGeom>
        </p:spPr>
        <p:txBody>
          <a:bodyPr vert="horz" wrap="square" lIns="0" tIns="90805" rIns="0" bIns="0" rtlCol="0">
            <a:spAutoFit/>
          </a:bodyPr>
          <a:lstStyle/>
          <a:p>
            <a:pPr marL="298450" indent="-286385">
              <a:lnSpc>
                <a:spcPct val="100000"/>
              </a:lnSpc>
              <a:spcBef>
                <a:spcPts val="715"/>
              </a:spcBef>
              <a:buClr>
                <a:srgbClr val="003A54"/>
              </a:buClr>
              <a:buSzPct val="71000"/>
              <a:buFont typeface="Wingdings" panose="05000000000000000000"/>
              <a:buChar char=""/>
              <a:tabLst>
                <a:tab pos="298450" algn="l"/>
                <a:tab pos="299085" algn="l"/>
              </a:tabLst>
            </a:pPr>
            <a:r>
              <a:rPr sz="1550" b="1" spc="-10" dirty="0">
                <a:solidFill>
                  <a:srgbClr val="086479"/>
                </a:solidFill>
                <a:latin typeface="Times New Roman" panose="02020603050405020304"/>
                <a:cs typeface="Times New Roman" panose="02020603050405020304"/>
              </a:rPr>
              <a:t>Introduction</a:t>
            </a:r>
            <a:endParaRPr lang="en-IN" sz="1550" b="1" spc="-10" dirty="0">
              <a:solidFill>
                <a:srgbClr val="086479"/>
              </a:solidFill>
              <a:latin typeface="Times New Roman" panose="02020603050405020304"/>
              <a:cs typeface="Times New Roman" panose="02020603050405020304"/>
            </a:endParaRPr>
          </a:p>
          <a:p>
            <a:pPr marL="298450" indent="-286385">
              <a:lnSpc>
                <a:spcPct val="100000"/>
              </a:lnSpc>
              <a:spcBef>
                <a:spcPts val="715"/>
              </a:spcBef>
              <a:buClr>
                <a:srgbClr val="003A54"/>
              </a:buClr>
              <a:buSzPct val="71000"/>
              <a:buFont typeface="Wingdings" panose="05000000000000000000"/>
              <a:buChar char=""/>
              <a:tabLst>
                <a:tab pos="298450" algn="l"/>
                <a:tab pos="299085" algn="l"/>
              </a:tabLst>
            </a:pPr>
            <a:r>
              <a:rPr lang="en-IN" sz="1550" b="1" spc="-10" dirty="0">
                <a:solidFill>
                  <a:srgbClr val="086479"/>
                </a:solidFill>
                <a:latin typeface="Times New Roman" panose="02020603050405020304"/>
                <a:cs typeface="Times New Roman" panose="02020603050405020304"/>
              </a:rPr>
              <a:t>Abstract</a:t>
            </a:r>
          </a:p>
          <a:p>
            <a:pPr marL="298450" indent="-286385">
              <a:lnSpc>
                <a:spcPct val="100000"/>
              </a:lnSpc>
              <a:spcBef>
                <a:spcPts val="715"/>
              </a:spcBef>
              <a:buClr>
                <a:srgbClr val="003A54"/>
              </a:buClr>
              <a:buSzPct val="71000"/>
              <a:buFont typeface="Wingdings" panose="05000000000000000000"/>
              <a:buChar char=""/>
              <a:tabLst>
                <a:tab pos="298450" algn="l"/>
                <a:tab pos="299085" algn="l"/>
              </a:tabLst>
            </a:pPr>
            <a:r>
              <a:rPr lang="en-IN" sz="1550" b="1" spc="-10" dirty="0">
                <a:solidFill>
                  <a:srgbClr val="086479"/>
                </a:solidFill>
                <a:latin typeface="Times New Roman" panose="02020603050405020304"/>
                <a:cs typeface="Times New Roman" panose="02020603050405020304"/>
              </a:rPr>
              <a:t>Literature Survey</a:t>
            </a:r>
          </a:p>
          <a:p>
            <a:pPr marL="298450" indent="-286385">
              <a:lnSpc>
                <a:spcPct val="100000"/>
              </a:lnSpc>
              <a:spcBef>
                <a:spcPts val="715"/>
              </a:spcBef>
              <a:buClr>
                <a:srgbClr val="003A54"/>
              </a:buClr>
              <a:buSzPct val="71000"/>
              <a:buFont typeface="Wingdings" panose="05000000000000000000"/>
              <a:buChar char=""/>
              <a:tabLst>
                <a:tab pos="298450" algn="l"/>
                <a:tab pos="299085" algn="l"/>
              </a:tabLst>
            </a:pPr>
            <a:r>
              <a:rPr lang="en-IN" sz="1550" b="1" spc="-10" dirty="0">
                <a:solidFill>
                  <a:srgbClr val="086479"/>
                </a:solidFill>
                <a:latin typeface="Times New Roman" panose="02020603050405020304"/>
                <a:cs typeface="Times New Roman" panose="02020603050405020304"/>
              </a:rPr>
              <a:t>Design</a:t>
            </a:r>
            <a:endParaRPr sz="1550" dirty="0">
              <a:latin typeface="Times New Roman" panose="02020603050405020304"/>
              <a:cs typeface="Times New Roman" panose="02020603050405020304"/>
            </a:endParaRPr>
          </a:p>
          <a:p>
            <a:pPr marL="298450" indent="-286385">
              <a:lnSpc>
                <a:spcPct val="100000"/>
              </a:lnSpc>
              <a:spcBef>
                <a:spcPts val="695"/>
              </a:spcBef>
              <a:buClr>
                <a:srgbClr val="003A54"/>
              </a:buClr>
              <a:buSzPct val="71000"/>
              <a:buFont typeface="Wingdings" panose="05000000000000000000"/>
              <a:buChar char=""/>
              <a:tabLst>
                <a:tab pos="298450" algn="l"/>
                <a:tab pos="299085" algn="l"/>
              </a:tabLst>
            </a:pPr>
            <a:r>
              <a:rPr sz="1550" b="1" spc="15" dirty="0">
                <a:solidFill>
                  <a:srgbClr val="086479"/>
                </a:solidFill>
                <a:latin typeface="Times New Roman" panose="02020603050405020304"/>
                <a:cs typeface="Times New Roman" panose="02020603050405020304"/>
              </a:rPr>
              <a:t>Data</a:t>
            </a:r>
            <a:r>
              <a:rPr lang="en-IN" sz="1550" b="1" spc="-20" dirty="0">
                <a:solidFill>
                  <a:srgbClr val="086479"/>
                </a:solidFill>
                <a:latin typeface="Times New Roman" panose="02020603050405020304"/>
                <a:cs typeface="Times New Roman" panose="02020603050405020304"/>
              </a:rPr>
              <a:t>sets</a:t>
            </a:r>
            <a:endParaRPr sz="1550" dirty="0">
              <a:latin typeface="Times New Roman" panose="02020603050405020304"/>
              <a:cs typeface="Times New Roman" panose="02020603050405020304"/>
            </a:endParaRPr>
          </a:p>
          <a:p>
            <a:pPr marL="298450" indent="-286385">
              <a:lnSpc>
                <a:spcPct val="100000"/>
              </a:lnSpc>
              <a:spcBef>
                <a:spcPts val="620"/>
              </a:spcBef>
              <a:buClr>
                <a:srgbClr val="003A54"/>
              </a:buClr>
              <a:buSzPct val="71000"/>
              <a:buFont typeface="Wingdings" panose="05000000000000000000"/>
              <a:buChar char=""/>
              <a:tabLst>
                <a:tab pos="298450" algn="l"/>
                <a:tab pos="299085" algn="l"/>
              </a:tabLst>
            </a:pPr>
            <a:r>
              <a:rPr sz="1550" b="1" spc="5" dirty="0">
                <a:solidFill>
                  <a:srgbClr val="086479"/>
                </a:solidFill>
                <a:latin typeface="Times New Roman" panose="02020603050405020304"/>
                <a:cs typeface="Times New Roman" panose="02020603050405020304"/>
              </a:rPr>
              <a:t>M</a:t>
            </a:r>
            <a:r>
              <a:rPr lang="en-IN" sz="1550" b="1" spc="5" dirty="0" err="1">
                <a:solidFill>
                  <a:srgbClr val="086479"/>
                </a:solidFill>
                <a:latin typeface="Times New Roman" panose="02020603050405020304"/>
                <a:cs typeface="Times New Roman" panose="02020603050405020304"/>
              </a:rPr>
              <a:t>ethodologies</a:t>
            </a:r>
            <a:endParaRPr sz="1550" dirty="0">
              <a:latin typeface="Times New Roman" panose="02020603050405020304"/>
              <a:cs typeface="Times New Roman" panose="02020603050405020304"/>
            </a:endParaRPr>
          </a:p>
          <a:p>
            <a:pPr marL="298450" indent="-286385">
              <a:lnSpc>
                <a:spcPct val="100000"/>
              </a:lnSpc>
              <a:spcBef>
                <a:spcPts val="695"/>
              </a:spcBef>
              <a:buClr>
                <a:srgbClr val="003A54"/>
              </a:buClr>
              <a:buSzPct val="71000"/>
              <a:buFont typeface="Wingdings" panose="05000000000000000000"/>
              <a:buChar char=""/>
              <a:tabLst>
                <a:tab pos="298450" algn="l"/>
                <a:tab pos="299085" algn="l"/>
              </a:tabLst>
            </a:pPr>
            <a:r>
              <a:rPr sz="1550" b="1" spc="-10" dirty="0">
                <a:solidFill>
                  <a:srgbClr val="086479"/>
                </a:solidFill>
                <a:latin typeface="Times New Roman" panose="02020603050405020304"/>
                <a:cs typeface="Times New Roman" panose="02020603050405020304"/>
              </a:rPr>
              <a:t>Application</a:t>
            </a:r>
            <a:r>
              <a:rPr sz="1550" b="1" spc="285" dirty="0">
                <a:solidFill>
                  <a:srgbClr val="086479"/>
                </a:solidFill>
                <a:latin typeface="Times New Roman" panose="02020603050405020304"/>
                <a:cs typeface="Times New Roman" panose="02020603050405020304"/>
              </a:rPr>
              <a:t> </a:t>
            </a:r>
            <a:r>
              <a:rPr sz="1550" b="1" spc="-5" dirty="0">
                <a:solidFill>
                  <a:srgbClr val="086479"/>
                </a:solidFill>
                <a:latin typeface="Times New Roman" panose="02020603050405020304"/>
                <a:cs typeface="Times New Roman" panose="02020603050405020304"/>
              </a:rPr>
              <a:t>demonstration</a:t>
            </a:r>
            <a:endParaRPr sz="1550" dirty="0">
              <a:latin typeface="Times New Roman" panose="02020603050405020304"/>
              <a:cs typeface="Times New Roman" panose="02020603050405020304"/>
            </a:endParaRPr>
          </a:p>
          <a:p>
            <a:pPr marL="298450" indent="-286385">
              <a:lnSpc>
                <a:spcPct val="100000"/>
              </a:lnSpc>
              <a:spcBef>
                <a:spcPts val="690"/>
              </a:spcBef>
              <a:buClr>
                <a:srgbClr val="003A54"/>
              </a:buClr>
              <a:buSzPct val="71000"/>
              <a:buFont typeface="Wingdings" panose="05000000000000000000"/>
              <a:buChar char=""/>
              <a:tabLst>
                <a:tab pos="298450" algn="l"/>
                <a:tab pos="299085" algn="l"/>
              </a:tabLst>
            </a:pPr>
            <a:r>
              <a:rPr lang="en-IN" sz="1550" b="1" spc="-10" dirty="0">
                <a:solidFill>
                  <a:srgbClr val="086479"/>
                </a:solidFill>
                <a:latin typeface="Times New Roman" panose="02020603050405020304"/>
                <a:cs typeface="Times New Roman" panose="02020603050405020304"/>
              </a:rPr>
              <a:t>Results</a:t>
            </a:r>
            <a:endParaRPr sz="1550" dirty="0">
              <a:latin typeface="Times New Roman" panose="02020603050405020304"/>
              <a:cs typeface="Times New Roman" panose="02020603050405020304"/>
            </a:endParaRPr>
          </a:p>
          <a:p>
            <a:pPr marL="298450" indent="-286385">
              <a:lnSpc>
                <a:spcPct val="100000"/>
              </a:lnSpc>
              <a:spcBef>
                <a:spcPts val="545"/>
              </a:spcBef>
              <a:buClr>
                <a:srgbClr val="003A54"/>
              </a:buClr>
              <a:buSzPct val="71000"/>
              <a:buFont typeface="Wingdings" panose="05000000000000000000"/>
              <a:buChar char=""/>
              <a:tabLst>
                <a:tab pos="298450" algn="l"/>
                <a:tab pos="299085" algn="l"/>
              </a:tabLst>
            </a:pPr>
            <a:r>
              <a:rPr lang="en-IN" sz="1550" b="1" spc="-5" dirty="0">
                <a:solidFill>
                  <a:srgbClr val="086479"/>
                </a:solidFill>
                <a:latin typeface="Times New Roman" panose="02020603050405020304"/>
                <a:cs typeface="Times New Roman" panose="02020603050405020304"/>
              </a:rPr>
              <a:t>Conclusion</a:t>
            </a:r>
            <a:endParaRPr sz="1550" dirty="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4143361" y="1276271"/>
            <a:ext cx="3414802" cy="2948081"/>
          </a:xfrm>
          <a:prstGeom prst="rect">
            <a:avLst/>
          </a:prstGeom>
        </p:spPr>
      </p:pic>
      <p:sp>
        <p:nvSpPr>
          <p:cNvPr id="5" name="object 5"/>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2</a:t>
            </a:fld>
            <a:endParaRPr sz="1200">
              <a:latin typeface="Tahoma" panose="020B0604030504040204"/>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00150"/>
            <a:ext cx="3705225" cy="2019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047750"/>
            <a:ext cx="3752850" cy="2495550"/>
          </a:xfrm>
          <a:prstGeom prst="rect">
            <a:avLst/>
          </a:prstGeom>
        </p:spPr>
      </p:pic>
      <p:sp>
        <p:nvSpPr>
          <p:cNvPr id="2" name="TextBox 1"/>
          <p:cNvSpPr txBox="1"/>
          <p:nvPr/>
        </p:nvSpPr>
        <p:spPr>
          <a:xfrm>
            <a:off x="1371600" y="3251179"/>
            <a:ext cx="33528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Graph of frequency vs time</a:t>
            </a:r>
          </a:p>
        </p:txBody>
      </p:sp>
      <p:sp>
        <p:nvSpPr>
          <p:cNvPr id="3" name="TextBox 2"/>
          <p:cNvSpPr txBox="1"/>
          <p:nvPr/>
        </p:nvSpPr>
        <p:spPr>
          <a:xfrm>
            <a:off x="4693920" y="3543300"/>
            <a:ext cx="35052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Graph of sound amplitude vs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59B93-2C4A-C5BA-C3EF-C676167B42C0}"/>
              </a:ext>
            </a:extLst>
          </p:cNvPr>
          <p:cNvPicPr>
            <a:picLocks noChangeAspect="1"/>
          </p:cNvPicPr>
          <p:nvPr/>
        </p:nvPicPr>
        <p:blipFill>
          <a:blip r:embed="rId2"/>
          <a:stretch>
            <a:fillRect/>
          </a:stretch>
        </p:blipFill>
        <p:spPr>
          <a:xfrm>
            <a:off x="685801" y="666750"/>
            <a:ext cx="3505200" cy="2591863"/>
          </a:xfrm>
          <a:prstGeom prst="rect">
            <a:avLst/>
          </a:prstGeom>
          <a:noFill/>
          <a:ln>
            <a:noFill/>
          </a:ln>
        </p:spPr>
      </p:pic>
      <p:pic>
        <p:nvPicPr>
          <p:cNvPr id="3" name="Picture 2">
            <a:extLst>
              <a:ext uri="{FF2B5EF4-FFF2-40B4-BE49-F238E27FC236}">
                <a16:creationId xmlns:a16="http://schemas.microsoft.com/office/drawing/2014/main" id="{F9CF648C-B4A2-9C0D-5969-34037B94AAAB}"/>
              </a:ext>
            </a:extLst>
          </p:cNvPr>
          <p:cNvPicPr>
            <a:picLocks noChangeAspect="1"/>
          </p:cNvPicPr>
          <p:nvPr/>
        </p:nvPicPr>
        <p:blipFill>
          <a:blip r:embed="rId3"/>
          <a:stretch>
            <a:fillRect/>
          </a:stretch>
        </p:blipFill>
        <p:spPr>
          <a:xfrm>
            <a:off x="4561840" y="666750"/>
            <a:ext cx="3733800" cy="2689428"/>
          </a:xfrm>
          <a:prstGeom prst="rect">
            <a:avLst/>
          </a:prstGeom>
          <a:noFill/>
          <a:ln>
            <a:noFill/>
          </a:ln>
        </p:spPr>
      </p:pic>
      <p:sp>
        <p:nvSpPr>
          <p:cNvPr id="4" name="TextBox 3">
            <a:extLst>
              <a:ext uri="{FF2B5EF4-FFF2-40B4-BE49-F238E27FC236}">
                <a16:creationId xmlns:a16="http://schemas.microsoft.com/office/drawing/2014/main" id="{2A1D6D66-9021-50A2-208E-EFD67FB09C06}"/>
              </a:ext>
            </a:extLst>
          </p:cNvPr>
          <p:cNvSpPr txBox="1"/>
          <p:nvPr/>
        </p:nvSpPr>
        <p:spPr>
          <a:xfrm>
            <a:off x="838200" y="3790950"/>
            <a:ext cx="6248400" cy="1015663"/>
          </a:xfrm>
          <a:prstGeom prst="rect">
            <a:avLst/>
          </a:prstGeom>
          <a:noFill/>
        </p:spPr>
        <p:txBody>
          <a:bodyPr wrap="square" rtlCol="0">
            <a:spAutoFit/>
          </a:bodyPr>
          <a:lstStyle/>
          <a:p>
            <a:r>
              <a:rPr lang="en-US" sz="1400" dirty="0">
                <a:effectLst/>
                <a:latin typeface="Times New Roman" panose="02020603050405020304" pitchFamily="18" charset="0"/>
                <a:ea typeface="SimSun" panose="02010600030101010101" pitchFamily="2" charset="-122"/>
                <a:cs typeface="Times New Roman" panose="02020603050405020304" pitchFamily="18" charset="0"/>
              </a:rPr>
              <a:t>It is a graph displaying training and validation loss where epochs are taken on X-axis and loss is taken on Y-</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axis.Here</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training accuracy is represented by red dot and validation accuracy is represented in blue line.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644456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533F23-092C-0B9B-7A3A-EC56DC2A92B7}"/>
              </a:ext>
            </a:extLst>
          </p:cNvPr>
          <p:cNvPicPr>
            <a:picLocks noChangeAspect="1"/>
          </p:cNvPicPr>
          <p:nvPr/>
        </p:nvPicPr>
        <p:blipFill>
          <a:blip r:embed="rId2"/>
          <a:stretch>
            <a:fillRect/>
          </a:stretch>
        </p:blipFill>
        <p:spPr>
          <a:xfrm>
            <a:off x="1676400" y="341630"/>
            <a:ext cx="3508417" cy="2667000"/>
          </a:xfrm>
          <a:prstGeom prst="rect">
            <a:avLst/>
          </a:prstGeom>
          <a:noFill/>
          <a:ln>
            <a:noFill/>
          </a:ln>
        </p:spPr>
      </p:pic>
      <p:sp>
        <p:nvSpPr>
          <p:cNvPr id="3" name="TextBox 2">
            <a:extLst>
              <a:ext uri="{FF2B5EF4-FFF2-40B4-BE49-F238E27FC236}">
                <a16:creationId xmlns:a16="http://schemas.microsoft.com/office/drawing/2014/main" id="{789019F2-B12D-44F7-3C8D-AA9F40EDA68E}"/>
              </a:ext>
            </a:extLst>
          </p:cNvPr>
          <p:cNvSpPr txBox="1"/>
          <p:nvPr/>
        </p:nvSpPr>
        <p:spPr>
          <a:xfrm>
            <a:off x="914400" y="3257550"/>
            <a:ext cx="5943600" cy="1015663"/>
          </a:xfrm>
          <a:prstGeom prst="rect">
            <a:avLst/>
          </a:prstGeom>
          <a:noFill/>
        </p:spPr>
        <p:txBody>
          <a:bodyPr wrap="square" rtlCol="0">
            <a:spAutoFit/>
          </a:bodyPr>
          <a:lstStyle/>
          <a:p>
            <a:r>
              <a:rPr lang="en-US" sz="1400" dirty="0">
                <a:effectLst/>
                <a:latin typeface="Times New Roman" panose="02020603050405020304" pitchFamily="18" charset="0"/>
                <a:ea typeface="SimSun" panose="02010600030101010101" pitchFamily="2" charset="-122"/>
                <a:cs typeface="Times New Roman" panose="02020603050405020304" pitchFamily="18" charset="0"/>
              </a:rPr>
              <a:t>This is the confusion matrix , it visualizes and summarizes the performance of a classification algorithm where the Predicted label is on the x-axis and True label is on the y-axis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487127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14350"/>
            <a:ext cx="6468110" cy="518159"/>
          </a:xfrm>
          <a:prstGeom prst="rect">
            <a:avLst/>
          </a:prstGeom>
        </p:spPr>
        <p:txBody>
          <a:bodyPr vert="horz" wrap="square" lIns="0" tIns="16510" rIns="0" bIns="0" rtlCol="0">
            <a:spAutoFit/>
          </a:bodyPr>
          <a:lstStyle/>
          <a:p>
            <a:pPr marL="12700">
              <a:lnSpc>
                <a:spcPct val="100000"/>
              </a:lnSpc>
              <a:spcBef>
                <a:spcPts val="130"/>
              </a:spcBef>
            </a:pPr>
            <a:r>
              <a:rPr sz="3200" spc="15" dirty="0">
                <a:solidFill>
                  <a:srgbClr val="0A86A0"/>
                </a:solidFill>
              </a:rPr>
              <a:t>FUTURE</a:t>
            </a:r>
            <a:r>
              <a:rPr sz="3200" spc="-130" dirty="0">
                <a:solidFill>
                  <a:srgbClr val="0A86A0"/>
                </a:solidFill>
              </a:rPr>
              <a:t> </a:t>
            </a:r>
            <a:r>
              <a:rPr sz="3200" spc="5" dirty="0">
                <a:solidFill>
                  <a:srgbClr val="0A86A0"/>
                </a:solidFill>
              </a:rPr>
              <a:t>SCOPE</a:t>
            </a:r>
            <a:r>
              <a:rPr sz="3200" spc="-45" dirty="0">
                <a:solidFill>
                  <a:srgbClr val="0A86A0"/>
                </a:solidFill>
              </a:rPr>
              <a:t> </a:t>
            </a:r>
            <a:r>
              <a:rPr sz="3200" spc="25" dirty="0">
                <a:solidFill>
                  <a:srgbClr val="0A86A0"/>
                </a:solidFill>
              </a:rPr>
              <a:t>&amp;</a:t>
            </a:r>
            <a:r>
              <a:rPr sz="3200" spc="-55" dirty="0">
                <a:solidFill>
                  <a:srgbClr val="0A86A0"/>
                </a:solidFill>
              </a:rPr>
              <a:t> </a:t>
            </a:r>
            <a:r>
              <a:rPr sz="3200" spc="10" dirty="0">
                <a:solidFill>
                  <a:srgbClr val="0A86A0"/>
                </a:solidFill>
              </a:rPr>
              <a:t>CONCLUSION</a:t>
            </a:r>
            <a:endParaRPr sz="3200" dirty="0"/>
          </a:p>
        </p:txBody>
      </p:sp>
      <p:sp>
        <p:nvSpPr>
          <p:cNvPr id="4" name="object 4"/>
          <p:cNvSpPr txBox="1">
            <a:spLocks noGrp="1"/>
          </p:cNvSpPr>
          <p:nvPr>
            <p:ph type="sldNum" sz="quarter" idx="7"/>
          </p:nvPr>
        </p:nvSpPr>
        <p:spPr>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pc="-515" dirty="0"/>
              <a:t>23</a:t>
            </a:fld>
            <a:endParaRPr spc="-515" dirty="0"/>
          </a:p>
        </p:txBody>
      </p:sp>
      <p:sp>
        <p:nvSpPr>
          <p:cNvPr id="3" name="object 3"/>
          <p:cNvSpPr txBox="1"/>
          <p:nvPr/>
        </p:nvSpPr>
        <p:spPr>
          <a:xfrm>
            <a:off x="661352" y="1371536"/>
            <a:ext cx="6144260" cy="2059538"/>
          </a:xfrm>
          <a:prstGeom prst="rect">
            <a:avLst/>
          </a:prstGeom>
        </p:spPr>
        <p:txBody>
          <a:bodyPr vert="horz" wrap="square" lIns="0" tIns="12700" rIns="0" bIns="0" rtlCol="0">
            <a:spAutoFit/>
          </a:bodyPr>
          <a:lstStyle/>
          <a:p>
            <a:pPr marL="355600" indent="-343535" algn="just">
              <a:lnSpc>
                <a:spcPct val="100000"/>
              </a:lnSpc>
              <a:spcBef>
                <a:spcPts val="100"/>
              </a:spcBef>
              <a:buClr>
                <a:srgbClr val="D2EBD4"/>
              </a:buClr>
              <a:buChar char="▪"/>
              <a:tabLst>
                <a:tab pos="355600" algn="l"/>
                <a:tab pos="356235" algn="l"/>
              </a:tabLst>
            </a:pPr>
            <a:r>
              <a:rPr sz="1600" spc="-30" dirty="0">
                <a:solidFill>
                  <a:srgbClr val="002C3E"/>
                </a:solidFill>
                <a:latin typeface="Times New Roman" panose="02020603050405020304"/>
                <a:cs typeface="Times New Roman" panose="02020603050405020304"/>
              </a:rPr>
              <a:t>To</a:t>
            </a:r>
            <a:r>
              <a:rPr sz="1600" spc="7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understand</a:t>
            </a:r>
            <a:r>
              <a:rPr sz="1600" spc="-8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the</a:t>
            </a:r>
            <a:r>
              <a:rPr sz="1600" spc="40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emotions</a:t>
            </a:r>
            <a:r>
              <a:rPr sz="1600" spc="4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of</a:t>
            </a:r>
            <a:r>
              <a:rPr sz="1600" spc="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people</a:t>
            </a:r>
            <a:r>
              <a:rPr sz="1600" spc="20" dirty="0">
                <a:solidFill>
                  <a:srgbClr val="002C3E"/>
                </a:solidFill>
                <a:latin typeface="Times New Roman" panose="02020603050405020304"/>
                <a:cs typeface="Times New Roman" panose="02020603050405020304"/>
              </a:rPr>
              <a:t> </a:t>
            </a:r>
            <a:r>
              <a:rPr sz="1600" spc="-35" dirty="0">
                <a:solidFill>
                  <a:srgbClr val="002C3E"/>
                </a:solidFill>
                <a:latin typeface="Times New Roman" panose="02020603050405020304"/>
                <a:cs typeface="Times New Roman" panose="02020603050405020304"/>
              </a:rPr>
              <a:t>will</a:t>
            </a:r>
            <a:r>
              <a:rPr sz="1600" spc="17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help</a:t>
            </a:r>
            <a:r>
              <a:rPr sz="1600"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in</a:t>
            </a:r>
            <a:r>
              <a:rPr sz="1600" spc="75"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achieving</a:t>
            </a:r>
            <a:endParaRPr sz="1600" dirty="0">
              <a:latin typeface="Times New Roman" panose="02020603050405020304"/>
              <a:cs typeface="Times New Roman" panose="02020603050405020304"/>
            </a:endParaRPr>
          </a:p>
          <a:p>
            <a:pPr marL="355600" algn="just">
              <a:lnSpc>
                <a:spcPct val="100000"/>
              </a:lnSpc>
              <a:spcBef>
                <a:spcPts val="20"/>
              </a:spcBef>
            </a:pPr>
            <a:r>
              <a:rPr sz="1600" dirty="0">
                <a:solidFill>
                  <a:srgbClr val="002C3E"/>
                </a:solidFill>
                <a:latin typeface="Times New Roman" panose="02020603050405020304"/>
                <a:cs typeface="Times New Roman" panose="02020603050405020304"/>
              </a:rPr>
              <a:t>greater</a:t>
            </a:r>
            <a:r>
              <a:rPr sz="1600" spc="-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success</a:t>
            </a:r>
            <a:r>
              <a:rPr sz="1600" spc="-35"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in</a:t>
            </a:r>
            <a:r>
              <a:rPr sz="1600" spc="-5"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the</a:t>
            </a:r>
            <a:r>
              <a:rPr sz="1600" spc="15" dirty="0">
                <a:solidFill>
                  <a:srgbClr val="002C3E"/>
                </a:solidFill>
                <a:latin typeface="Times New Roman" panose="02020603050405020304"/>
                <a:cs typeface="Times New Roman" panose="02020603050405020304"/>
              </a:rPr>
              <a:t> </a:t>
            </a:r>
            <a:r>
              <a:rPr sz="1600" spc="-20" dirty="0">
                <a:solidFill>
                  <a:srgbClr val="002C3E"/>
                </a:solidFill>
                <a:latin typeface="Times New Roman" panose="02020603050405020304"/>
                <a:cs typeface="Times New Roman" panose="02020603050405020304"/>
              </a:rPr>
              <a:t>lives</a:t>
            </a:r>
            <a:r>
              <a:rPr sz="1600" spc="4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of</a:t>
            </a:r>
            <a:r>
              <a:rPr sz="1600" spc="-5" dirty="0">
                <a:solidFill>
                  <a:srgbClr val="002C3E"/>
                </a:solidFill>
                <a:latin typeface="Times New Roman" panose="02020603050405020304"/>
                <a:cs typeface="Times New Roman" panose="02020603050405020304"/>
              </a:rPr>
              <a:t> people.</a:t>
            </a:r>
            <a:endParaRPr sz="1600" dirty="0">
              <a:latin typeface="Times New Roman" panose="02020603050405020304"/>
              <a:cs typeface="Times New Roman" panose="02020603050405020304"/>
            </a:endParaRPr>
          </a:p>
          <a:p>
            <a:pPr marL="355600" marR="5080" indent="-343535" algn="just">
              <a:lnSpc>
                <a:spcPct val="100000"/>
              </a:lnSpc>
              <a:spcBef>
                <a:spcPts val="615"/>
              </a:spcBef>
              <a:buClr>
                <a:srgbClr val="D2EBD4"/>
              </a:buClr>
              <a:buFont typeface="Times New Roman" panose="02020603050405020304"/>
              <a:buChar char="▪"/>
              <a:tabLst>
                <a:tab pos="412750" algn="l"/>
                <a:tab pos="412750" algn="l"/>
              </a:tabLst>
            </a:pPr>
            <a:r>
              <a:rPr sz="1600" dirty="0"/>
              <a:t>	</a:t>
            </a:r>
            <a:r>
              <a:rPr sz="1600" spc="-20" dirty="0">
                <a:solidFill>
                  <a:srgbClr val="002C3E"/>
                </a:solidFill>
                <a:latin typeface="Times New Roman" panose="02020603050405020304"/>
                <a:cs typeface="Times New Roman" panose="02020603050405020304"/>
              </a:rPr>
              <a:t>The</a:t>
            </a:r>
            <a:r>
              <a:rPr sz="1600" spc="2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Proposed</a:t>
            </a:r>
            <a:r>
              <a:rPr sz="1600" spc="15"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Model</a:t>
            </a:r>
            <a:r>
              <a:rPr sz="1600" spc="-50"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is</a:t>
            </a:r>
            <a:r>
              <a:rPr sz="1600" spc="5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used</a:t>
            </a:r>
            <a:r>
              <a:rPr sz="1600" spc="5" dirty="0">
                <a:solidFill>
                  <a:srgbClr val="002C3E"/>
                </a:solidFill>
                <a:latin typeface="Times New Roman" panose="02020603050405020304"/>
                <a:cs typeface="Times New Roman" panose="02020603050405020304"/>
              </a:rPr>
              <a:t> to </a:t>
            </a:r>
            <a:r>
              <a:rPr sz="1600" spc="10" dirty="0">
                <a:solidFill>
                  <a:srgbClr val="002C3E"/>
                </a:solidFill>
                <a:latin typeface="Times New Roman" panose="02020603050405020304"/>
                <a:cs typeface="Times New Roman" panose="02020603050405020304"/>
              </a:rPr>
              <a:t>detect</a:t>
            </a:r>
            <a:r>
              <a:rPr sz="1600" spc="-13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emotion</a:t>
            </a:r>
            <a:r>
              <a:rPr sz="1600" spc="7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of</a:t>
            </a:r>
            <a:r>
              <a:rPr sz="1600" spc="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a</a:t>
            </a:r>
            <a:r>
              <a:rPr sz="1600" spc="2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person </a:t>
            </a:r>
            <a:r>
              <a:rPr sz="1600" dirty="0">
                <a:solidFill>
                  <a:srgbClr val="002C3E"/>
                </a:solidFill>
                <a:latin typeface="Times New Roman" panose="02020603050405020304"/>
                <a:cs typeface="Times New Roman" panose="02020603050405020304"/>
              </a:rPr>
              <a:t> based on </a:t>
            </a:r>
            <a:r>
              <a:rPr sz="1600" spc="-25" dirty="0">
                <a:solidFill>
                  <a:srgbClr val="002C3E"/>
                </a:solidFill>
                <a:latin typeface="Times New Roman" panose="02020603050405020304"/>
                <a:cs typeface="Times New Roman" panose="02020603050405020304"/>
              </a:rPr>
              <a:t>his </a:t>
            </a:r>
            <a:r>
              <a:rPr sz="1600" spc="5" dirty="0">
                <a:solidFill>
                  <a:srgbClr val="002C3E"/>
                </a:solidFill>
                <a:latin typeface="Times New Roman" panose="02020603050405020304"/>
                <a:cs typeface="Times New Roman" panose="02020603050405020304"/>
              </a:rPr>
              <a:t>speech. </a:t>
            </a:r>
            <a:r>
              <a:rPr sz="1600" dirty="0">
                <a:solidFill>
                  <a:srgbClr val="002C3E"/>
                </a:solidFill>
                <a:latin typeface="Times New Roman" panose="02020603050405020304"/>
                <a:cs typeface="Times New Roman" panose="02020603050405020304"/>
              </a:rPr>
              <a:t>In </a:t>
            </a:r>
            <a:r>
              <a:rPr sz="1600" spc="-10" dirty="0">
                <a:solidFill>
                  <a:srgbClr val="002C3E"/>
                </a:solidFill>
                <a:latin typeface="Times New Roman" panose="02020603050405020304"/>
                <a:cs typeface="Times New Roman" panose="02020603050405020304"/>
              </a:rPr>
              <a:t>this </a:t>
            </a:r>
            <a:r>
              <a:rPr sz="1600" dirty="0">
                <a:solidFill>
                  <a:srgbClr val="002C3E"/>
                </a:solidFill>
                <a:latin typeface="Times New Roman" panose="02020603050405020304"/>
                <a:cs typeface="Times New Roman" panose="02020603050405020304"/>
              </a:rPr>
              <a:t>process </a:t>
            </a:r>
            <a:r>
              <a:rPr sz="1600" spc="5" dirty="0">
                <a:solidFill>
                  <a:srgbClr val="002C3E"/>
                </a:solidFill>
                <a:latin typeface="Times New Roman" panose="02020603050405020304"/>
                <a:cs typeface="Times New Roman" panose="02020603050405020304"/>
              </a:rPr>
              <a:t>the </a:t>
            </a:r>
            <a:r>
              <a:rPr sz="1600" spc="-10" dirty="0">
                <a:solidFill>
                  <a:srgbClr val="002C3E"/>
                </a:solidFill>
                <a:latin typeface="Times New Roman" panose="02020603050405020304"/>
                <a:cs typeface="Times New Roman" panose="02020603050405020304"/>
              </a:rPr>
              <a:t>model </a:t>
            </a:r>
            <a:r>
              <a:rPr sz="1600" spc="-5" dirty="0">
                <a:solidFill>
                  <a:srgbClr val="002C3E"/>
                </a:solidFill>
                <a:latin typeface="Times New Roman" panose="02020603050405020304"/>
                <a:cs typeface="Times New Roman" panose="02020603050405020304"/>
              </a:rPr>
              <a:t>was </a:t>
            </a:r>
            <a:r>
              <a:rPr sz="1600" dirty="0">
                <a:solidFill>
                  <a:srgbClr val="002C3E"/>
                </a:solidFill>
                <a:latin typeface="Times New Roman" panose="02020603050405020304"/>
                <a:cs typeface="Times New Roman" panose="02020603050405020304"/>
              </a:rPr>
              <a:t>trained </a:t>
            </a:r>
            <a:r>
              <a:rPr sz="1600" spc="-20" dirty="0">
                <a:solidFill>
                  <a:srgbClr val="002C3E"/>
                </a:solidFill>
                <a:latin typeface="Times New Roman" panose="02020603050405020304"/>
                <a:cs typeface="Times New Roman" panose="02020603050405020304"/>
              </a:rPr>
              <a:t>with </a:t>
            </a:r>
            <a:r>
              <a:rPr sz="1600" spc="-434"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different</a:t>
            </a:r>
            <a:r>
              <a:rPr sz="1600" spc="2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emotions</a:t>
            </a:r>
            <a:r>
              <a:rPr sz="1600" spc="4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to</a:t>
            </a:r>
            <a:r>
              <a:rPr sz="1600" spc="-8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make</a:t>
            </a:r>
            <a:r>
              <a:rPr sz="1600" spc="2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sure</a:t>
            </a:r>
            <a:r>
              <a:rPr sz="1600" spc="25"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it</a:t>
            </a:r>
            <a:r>
              <a:rPr sz="1600" spc="100" dirty="0">
                <a:solidFill>
                  <a:srgbClr val="002C3E"/>
                </a:solidFill>
                <a:latin typeface="Times New Roman" panose="02020603050405020304"/>
                <a:cs typeface="Times New Roman" panose="02020603050405020304"/>
              </a:rPr>
              <a:t> </a:t>
            </a:r>
            <a:r>
              <a:rPr sz="1600" spc="-25" dirty="0">
                <a:solidFill>
                  <a:srgbClr val="002C3E"/>
                </a:solidFill>
                <a:latin typeface="Times New Roman" panose="02020603050405020304"/>
                <a:cs typeface="Times New Roman" panose="02020603050405020304"/>
              </a:rPr>
              <a:t>gives</a:t>
            </a:r>
            <a:r>
              <a:rPr sz="1600" spc="5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the</a:t>
            </a:r>
            <a:r>
              <a:rPr sz="1600" spc="2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proper</a:t>
            </a:r>
            <a:r>
              <a:rPr sz="1600" spc="-8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results.</a:t>
            </a:r>
            <a:r>
              <a:rPr sz="1600" spc="80" dirty="0">
                <a:solidFill>
                  <a:srgbClr val="002C3E"/>
                </a:solidFill>
                <a:latin typeface="Times New Roman" panose="02020603050405020304"/>
                <a:cs typeface="Times New Roman" panose="02020603050405020304"/>
              </a:rPr>
              <a:t> </a:t>
            </a:r>
            <a:r>
              <a:rPr sz="1600" spc="-20" dirty="0">
                <a:solidFill>
                  <a:srgbClr val="002C3E"/>
                </a:solidFill>
                <a:latin typeface="Times New Roman" panose="02020603050405020304"/>
                <a:cs typeface="Times New Roman" panose="02020603050405020304"/>
              </a:rPr>
              <a:t>The </a:t>
            </a:r>
            <a:r>
              <a:rPr sz="1600" spc="-1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model </a:t>
            </a:r>
            <a:r>
              <a:rPr sz="1600" spc="-5" dirty="0">
                <a:solidFill>
                  <a:srgbClr val="002C3E"/>
                </a:solidFill>
                <a:latin typeface="Times New Roman" panose="02020603050405020304"/>
                <a:cs typeface="Times New Roman" panose="02020603050405020304"/>
              </a:rPr>
              <a:t>used </a:t>
            </a:r>
            <a:r>
              <a:rPr sz="1600" spc="-30" dirty="0">
                <a:solidFill>
                  <a:srgbClr val="002C3E"/>
                </a:solidFill>
                <a:latin typeface="Times New Roman" panose="02020603050405020304"/>
                <a:cs typeface="Times New Roman" panose="02020603050405020304"/>
              </a:rPr>
              <a:t>is </a:t>
            </a:r>
            <a:r>
              <a:rPr sz="1600" spc="10" dirty="0">
                <a:solidFill>
                  <a:srgbClr val="002C3E"/>
                </a:solidFill>
                <a:latin typeface="Times New Roman" panose="02020603050405020304"/>
                <a:cs typeface="Times New Roman" panose="02020603050405020304"/>
              </a:rPr>
              <a:t>MLP. </a:t>
            </a:r>
            <a:r>
              <a:rPr sz="1600" spc="-30" dirty="0">
                <a:solidFill>
                  <a:srgbClr val="002C3E"/>
                </a:solidFill>
                <a:latin typeface="Times New Roman" panose="02020603050405020304"/>
                <a:cs typeface="Times New Roman" panose="02020603050405020304"/>
              </a:rPr>
              <a:t>This</a:t>
            </a:r>
            <a:r>
              <a:rPr sz="1600" spc="-2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could help communicate </a:t>
            </a:r>
            <a:r>
              <a:rPr sz="1600" spc="5" dirty="0">
                <a:solidFill>
                  <a:srgbClr val="002C3E"/>
                </a:solidFill>
                <a:latin typeface="Times New Roman" panose="02020603050405020304"/>
                <a:cs typeface="Times New Roman" panose="02020603050405020304"/>
              </a:rPr>
              <a:t>and </a:t>
            </a:r>
            <a:r>
              <a:rPr sz="1600" spc="-25" dirty="0">
                <a:solidFill>
                  <a:srgbClr val="002C3E"/>
                </a:solidFill>
                <a:latin typeface="Times New Roman" panose="02020603050405020304"/>
                <a:cs typeface="Times New Roman" panose="02020603050405020304"/>
              </a:rPr>
              <a:t>build </a:t>
            </a:r>
            <a:r>
              <a:rPr sz="1600" spc="-20" dirty="0">
                <a:solidFill>
                  <a:srgbClr val="002C3E"/>
                </a:solidFill>
                <a:latin typeface="Times New Roman" panose="02020603050405020304"/>
                <a:cs typeface="Times New Roman" panose="02020603050405020304"/>
              </a:rPr>
              <a:t> good</a:t>
            </a:r>
            <a:r>
              <a:rPr sz="1600" spc="70" dirty="0">
                <a:solidFill>
                  <a:srgbClr val="002C3E"/>
                </a:solidFill>
                <a:latin typeface="Times New Roman" panose="02020603050405020304"/>
                <a:cs typeface="Times New Roman" panose="02020603050405020304"/>
              </a:rPr>
              <a:t> </a:t>
            </a:r>
            <a:r>
              <a:rPr sz="1600" spc="-15" dirty="0">
                <a:solidFill>
                  <a:srgbClr val="002C3E"/>
                </a:solidFill>
                <a:latin typeface="Times New Roman" panose="02020603050405020304"/>
                <a:cs typeface="Times New Roman" panose="02020603050405020304"/>
              </a:rPr>
              <a:t>relationship</a:t>
            </a:r>
            <a:r>
              <a:rPr sz="1600" spc="75" dirty="0">
                <a:solidFill>
                  <a:srgbClr val="002C3E"/>
                </a:solidFill>
                <a:latin typeface="Times New Roman" panose="02020603050405020304"/>
                <a:cs typeface="Times New Roman" panose="02020603050405020304"/>
              </a:rPr>
              <a:t> </a:t>
            </a:r>
            <a:r>
              <a:rPr sz="1600" spc="-20" dirty="0">
                <a:solidFill>
                  <a:srgbClr val="002C3E"/>
                </a:solidFill>
                <a:latin typeface="Times New Roman" panose="02020603050405020304"/>
                <a:cs typeface="Times New Roman" panose="02020603050405020304"/>
              </a:rPr>
              <a:t>with</a:t>
            </a:r>
            <a:r>
              <a:rPr sz="1600" spc="8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people.</a:t>
            </a:r>
            <a:r>
              <a:rPr sz="1600" spc="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Because</a:t>
            </a:r>
            <a:r>
              <a:rPr sz="1600" spc="-5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emotions</a:t>
            </a:r>
            <a:r>
              <a:rPr sz="1600" spc="45"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in</a:t>
            </a:r>
            <a:r>
              <a:rPr sz="1600" spc="8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a</a:t>
            </a:r>
            <a:r>
              <a:rPr sz="1600" spc="-50"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speech </a:t>
            </a:r>
            <a:r>
              <a:rPr sz="1600" spc="10"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play</a:t>
            </a:r>
            <a:r>
              <a:rPr sz="1600" spc="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a</a:t>
            </a:r>
            <a:r>
              <a:rPr sz="1600" spc="25"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vital</a:t>
            </a:r>
            <a:r>
              <a:rPr sz="1600" spc="25" dirty="0">
                <a:solidFill>
                  <a:srgbClr val="002C3E"/>
                </a:solidFill>
                <a:latin typeface="Times New Roman" panose="02020603050405020304"/>
                <a:cs typeface="Times New Roman" panose="02020603050405020304"/>
              </a:rPr>
              <a:t> </a:t>
            </a:r>
            <a:r>
              <a:rPr sz="1600" spc="-15" dirty="0">
                <a:solidFill>
                  <a:srgbClr val="002C3E"/>
                </a:solidFill>
                <a:latin typeface="Times New Roman" panose="02020603050405020304"/>
                <a:cs typeface="Times New Roman" panose="02020603050405020304"/>
              </a:rPr>
              <a:t>role</a:t>
            </a:r>
            <a:r>
              <a:rPr sz="1600" spc="30" dirty="0">
                <a:solidFill>
                  <a:srgbClr val="002C3E"/>
                </a:solidFill>
                <a:latin typeface="Times New Roman" panose="02020603050405020304"/>
                <a:cs typeface="Times New Roman" panose="02020603050405020304"/>
              </a:rPr>
              <a:t> </a:t>
            </a:r>
            <a:r>
              <a:rPr sz="1600" spc="-30" dirty="0">
                <a:solidFill>
                  <a:srgbClr val="002C3E"/>
                </a:solidFill>
                <a:latin typeface="Times New Roman" panose="02020603050405020304"/>
                <a:cs typeface="Times New Roman" panose="02020603050405020304"/>
              </a:rPr>
              <a:t>in</a:t>
            </a:r>
            <a:r>
              <a:rPr sz="1600" spc="70" dirty="0">
                <a:solidFill>
                  <a:srgbClr val="002C3E"/>
                </a:solidFill>
                <a:latin typeface="Times New Roman" panose="02020603050405020304"/>
                <a:cs typeface="Times New Roman" panose="02020603050405020304"/>
              </a:rPr>
              <a:t> </a:t>
            </a:r>
            <a:r>
              <a:rPr sz="1600" spc="-15" dirty="0">
                <a:solidFill>
                  <a:srgbClr val="002C3E"/>
                </a:solidFill>
                <a:latin typeface="Times New Roman" panose="02020603050405020304"/>
                <a:cs typeface="Times New Roman" panose="02020603050405020304"/>
              </a:rPr>
              <a:t>analyzing</a:t>
            </a:r>
            <a:r>
              <a:rPr sz="1600" spc="75" dirty="0">
                <a:solidFill>
                  <a:srgbClr val="002C3E"/>
                </a:solidFill>
                <a:latin typeface="Times New Roman" panose="02020603050405020304"/>
                <a:cs typeface="Times New Roman" panose="02020603050405020304"/>
              </a:rPr>
              <a:t> </a:t>
            </a:r>
            <a:r>
              <a:rPr sz="1600" spc="5" dirty="0">
                <a:solidFill>
                  <a:srgbClr val="002C3E"/>
                </a:solidFill>
                <a:latin typeface="Times New Roman" panose="02020603050405020304"/>
                <a:cs typeface="Times New Roman" panose="02020603050405020304"/>
              </a:rPr>
              <a:t>the</a:t>
            </a:r>
            <a:r>
              <a:rPr sz="1600" spc="-45" dirty="0">
                <a:solidFill>
                  <a:srgbClr val="002C3E"/>
                </a:solidFill>
                <a:latin typeface="Times New Roman" panose="02020603050405020304"/>
                <a:cs typeface="Times New Roman" panose="02020603050405020304"/>
              </a:rPr>
              <a:t> </a:t>
            </a:r>
            <a:r>
              <a:rPr sz="1600" spc="10" dirty="0">
                <a:solidFill>
                  <a:srgbClr val="002C3E"/>
                </a:solidFill>
                <a:latin typeface="Times New Roman" panose="02020603050405020304"/>
                <a:cs typeface="Times New Roman" panose="02020603050405020304"/>
              </a:rPr>
              <a:t>actual</a:t>
            </a:r>
            <a:r>
              <a:rPr sz="1600" spc="-50" dirty="0">
                <a:solidFill>
                  <a:srgbClr val="002C3E"/>
                </a:solidFill>
                <a:latin typeface="Times New Roman" panose="02020603050405020304"/>
                <a:cs typeface="Times New Roman" panose="02020603050405020304"/>
              </a:rPr>
              <a:t> </a:t>
            </a:r>
            <a:r>
              <a:rPr sz="1600" spc="-25" dirty="0">
                <a:solidFill>
                  <a:srgbClr val="002C3E"/>
                </a:solidFill>
                <a:latin typeface="Times New Roman" panose="02020603050405020304"/>
                <a:cs typeface="Times New Roman" panose="02020603050405020304"/>
              </a:rPr>
              <a:t>message</a:t>
            </a:r>
            <a:r>
              <a:rPr sz="1600" spc="105"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of</a:t>
            </a:r>
            <a:r>
              <a:rPr sz="1600" spc="5" dirty="0">
                <a:solidFill>
                  <a:srgbClr val="002C3E"/>
                </a:solidFill>
                <a:latin typeface="Times New Roman" panose="02020603050405020304"/>
                <a:cs typeface="Times New Roman" panose="02020603050405020304"/>
              </a:rPr>
              <a:t> the</a:t>
            </a:r>
            <a:r>
              <a:rPr sz="1600" spc="-50" dirty="0">
                <a:solidFill>
                  <a:srgbClr val="002C3E"/>
                </a:solidFill>
                <a:latin typeface="Times New Roman" panose="02020603050405020304"/>
                <a:cs typeface="Times New Roman" panose="02020603050405020304"/>
              </a:rPr>
              <a:t> </a:t>
            </a:r>
            <a:r>
              <a:rPr sz="1600" dirty="0">
                <a:solidFill>
                  <a:srgbClr val="002C3E"/>
                </a:solidFill>
                <a:latin typeface="Times New Roman" panose="02020603050405020304"/>
                <a:cs typeface="Times New Roman" panose="02020603050405020304"/>
              </a:rPr>
              <a:t>speaker.</a:t>
            </a:r>
            <a:endParaRPr sz="1600" dirty="0">
              <a:latin typeface="Times New Roman" panose="02020603050405020304"/>
              <a:cs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8864" y="1934527"/>
            <a:ext cx="3202940" cy="632460"/>
          </a:xfrm>
          <a:prstGeom prst="rect">
            <a:avLst/>
          </a:prstGeom>
        </p:spPr>
        <p:txBody>
          <a:bodyPr vert="horz" wrap="square" lIns="0" tIns="16510" rIns="0" bIns="0" rtlCol="0">
            <a:spAutoFit/>
          </a:bodyPr>
          <a:lstStyle/>
          <a:p>
            <a:pPr marL="12700">
              <a:lnSpc>
                <a:spcPct val="100000"/>
              </a:lnSpc>
              <a:spcBef>
                <a:spcPts val="130"/>
              </a:spcBef>
              <a:tabLst>
                <a:tab pos="2071370" algn="l"/>
              </a:tabLst>
            </a:pPr>
            <a:r>
              <a:rPr sz="3950" b="0" i="1" spc="-20" dirty="0">
                <a:latin typeface="Palatino Linotype" panose="02040502050505030304"/>
                <a:cs typeface="Palatino Linotype" panose="02040502050505030304"/>
              </a:rPr>
              <a:t>T</a:t>
            </a:r>
            <a:r>
              <a:rPr sz="3950" b="0" i="1" spc="5" dirty="0">
                <a:latin typeface="Palatino Linotype" panose="02040502050505030304"/>
                <a:cs typeface="Palatino Linotype" panose="02040502050505030304"/>
              </a:rPr>
              <a:t>H</a:t>
            </a:r>
            <a:r>
              <a:rPr sz="3950" b="0" i="1" spc="-5" dirty="0">
                <a:latin typeface="Palatino Linotype" panose="02040502050505030304"/>
                <a:cs typeface="Palatino Linotype" panose="02040502050505030304"/>
              </a:rPr>
              <a:t>A</a:t>
            </a:r>
            <a:r>
              <a:rPr sz="3950" b="0" i="1" spc="5" dirty="0">
                <a:latin typeface="Palatino Linotype" panose="02040502050505030304"/>
                <a:cs typeface="Palatino Linotype" panose="02040502050505030304"/>
              </a:rPr>
              <a:t>N</a:t>
            </a:r>
            <a:r>
              <a:rPr sz="3950" b="0" i="1" spc="20" dirty="0">
                <a:latin typeface="Palatino Linotype" panose="02040502050505030304"/>
                <a:cs typeface="Palatino Linotype" panose="02040502050505030304"/>
              </a:rPr>
              <a:t>K</a:t>
            </a:r>
            <a:r>
              <a:rPr sz="3950" b="0" i="1" dirty="0">
                <a:latin typeface="Palatino Linotype" panose="02040502050505030304"/>
                <a:cs typeface="Palatino Linotype" panose="02040502050505030304"/>
              </a:rPr>
              <a:t>	</a:t>
            </a:r>
            <a:r>
              <a:rPr sz="3950" b="0" i="1" spc="-10" dirty="0">
                <a:latin typeface="Palatino Linotype" panose="02040502050505030304"/>
                <a:cs typeface="Palatino Linotype" panose="02040502050505030304"/>
              </a:rPr>
              <a:t>Y</a:t>
            </a:r>
            <a:r>
              <a:rPr sz="3950" b="0" i="1" spc="5" dirty="0">
                <a:latin typeface="Palatino Linotype" panose="02040502050505030304"/>
                <a:cs typeface="Palatino Linotype" panose="02040502050505030304"/>
              </a:rPr>
              <a:t>O</a:t>
            </a:r>
            <a:r>
              <a:rPr sz="3950" b="0" i="1" spc="25" dirty="0">
                <a:latin typeface="Palatino Linotype" panose="02040502050505030304"/>
                <a:cs typeface="Palatino Linotype" panose="02040502050505030304"/>
              </a:rPr>
              <a:t>U</a:t>
            </a:r>
            <a:endParaRPr sz="3950">
              <a:latin typeface="Palatino Linotype" panose="02040502050505030304"/>
              <a:cs typeface="Palatino Linotype" panose="02040502050505030304"/>
            </a:endParaRPr>
          </a:p>
        </p:txBody>
      </p:sp>
      <p:sp>
        <p:nvSpPr>
          <p:cNvPr id="3" name="object 3"/>
          <p:cNvSpPr txBox="1">
            <a:spLocks noGrp="1"/>
          </p:cNvSpPr>
          <p:nvPr>
            <p:ph type="sldNum" sz="quarter" idx="7"/>
          </p:nvPr>
        </p:nvSpPr>
        <p:spPr>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pc="-515" dirty="0"/>
              <a:t>24</a:t>
            </a:fld>
            <a:endParaRPr spc="-51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6287" y="521969"/>
            <a:ext cx="3302635" cy="518159"/>
          </a:xfrm>
          <a:prstGeom prst="rect">
            <a:avLst/>
          </a:prstGeom>
        </p:spPr>
        <p:txBody>
          <a:bodyPr vert="horz" wrap="square" lIns="0" tIns="16510" rIns="0" bIns="0" rtlCol="0">
            <a:spAutoFit/>
          </a:bodyPr>
          <a:lstStyle/>
          <a:p>
            <a:pPr marL="12700">
              <a:lnSpc>
                <a:spcPct val="100000"/>
              </a:lnSpc>
              <a:spcBef>
                <a:spcPts val="130"/>
              </a:spcBef>
            </a:pPr>
            <a:r>
              <a:rPr sz="3200" spc="10" dirty="0">
                <a:solidFill>
                  <a:srgbClr val="0A86A0"/>
                </a:solidFill>
              </a:rPr>
              <a:t>INTRODUCTION</a:t>
            </a:r>
            <a:endParaRPr sz="3200" dirty="0"/>
          </a:p>
        </p:txBody>
      </p:sp>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3</a:t>
            </a:fld>
            <a:endParaRPr sz="1200">
              <a:latin typeface="Tahoma" panose="020B0604030504040204"/>
              <a:cs typeface="Tahoma" panose="020B0604030504040204"/>
            </a:endParaRPr>
          </a:p>
        </p:txBody>
      </p:sp>
      <p:sp>
        <p:nvSpPr>
          <p:cNvPr id="3" name="object 3"/>
          <p:cNvSpPr txBox="1"/>
          <p:nvPr/>
        </p:nvSpPr>
        <p:spPr>
          <a:xfrm>
            <a:off x="407034" y="1171003"/>
            <a:ext cx="6593840" cy="3254994"/>
          </a:xfrm>
          <a:prstGeom prst="rect">
            <a:avLst/>
          </a:prstGeom>
        </p:spPr>
        <p:txBody>
          <a:bodyPr vert="horz" wrap="square" lIns="0" tIns="8890" rIns="0" bIns="0" rtlCol="0">
            <a:spAutoFit/>
          </a:bodyPr>
          <a:lstStyle/>
          <a:p>
            <a:pPr marL="393700" marR="220980" indent="-381635" algn="just">
              <a:lnSpc>
                <a:spcPct val="155000"/>
              </a:lnSpc>
              <a:spcBef>
                <a:spcPts val="70"/>
              </a:spcBef>
              <a:buClr>
                <a:srgbClr val="D2EBD4"/>
              </a:buClr>
              <a:buSzPct val="155000"/>
              <a:buChar char="▪"/>
              <a:tabLst>
                <a:tab pos="393700" algn="l"/>
                <a:tab pos="394335" algn="l"/>
              </a:tabLst>
            </a:pPr>
            <a:r>
              <a:rPr sz="1550" spc="-20" dirty="0">
                <a:solidFill>
                  <a:srgbClr val="333333"/>
                </a:solidFill>
                <a:latin typeface="Times New Roman" panose="02020603050405020304"/>
                <a:cs typeface="Times New Roman" panose="02020603050405020304"/>
              </a:rPr>
              <a:t>Speech</a:t>
            </a:r>
            <a:r>
              <a:rPr sz="1550" spc="24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emotion</a:t>
            </a:r>
            <a:r>
              <a:rPr sz="1550" spc="2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recognition</a:t>
            </a:r>
            <a:r>
              <a:rPr sz="1550" spc="17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is</a:t>
            </a:r>
            <a:r>
              <a:rPr sz="1550" spc="4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an</a:t>
            </a:r>
            <a:r>
              <a:rPr sz="1550" spc="2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act</a:t>
            </a:r>
            <a:r>
              <a:rPr sz="1550" spc="145" dirty="0">
                <a:solidFill>
                  <a:srgbClr val="333333"/>
                </a:solidFill>
                <a:latin typeface="Times New Roman" panose="02020603050405020304"/>
                <a:cs typeface="Times New Roman" panose="02020603050405020304"/>
              </a:rPr>
              <a:t> </a:t>
            </a:r>
            <a:r>
              <a:rPr sz="1550" spc="25" dirty="0">
                <a:solidFill>
                  <a:srgbClr val="333333"/>
                </a:solidFill>
                <a:latin typeface="Times New Roman" panose="02020603050405020304"/>
                <a:cs typeface="Times New Roman" panose="02020603050405020304"/>
              </a:rPr>
              <a:t>of</a:t>
            </a:r>
            <a:r>
              <a:rPr sz="1550" spc="-1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recognizing</a:t>
            </a:r>
            <a:r>
              <a:rPr sz="1550" spc="245"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human</a:t>
            </a:r>
            <a:r>
              <a:rPr sz="1550" spc="17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emotions</a:t>
            </a:r>
            <a:r>
              <a:rPr sz="1550" spc="125"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and </a:t>
            </a:r>
            <a:r>
              <a:rPr sz="1550" spc="-37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pitch.</a:t>
            </a:r>
            <a:r>
              <a:rPr sz="1550" spc="-5"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By </a:t>
            </a:r>
            <a:r>
              <a:rPr sz="1550" spc="5" dirty="0">
                <a:solidFill>
                  <a:srgbClr val="333333"/>
                </a:solidFill>
                <a:latin typeface="Times New Roman" panose="02020603050405020304"/>
                <a:cs typeface="Times New Roman" panose="02020603050405020304"/>
              </a:rPr>
              <a:t>using </a:t>
            </a:r>
            <a:r>
              <a:rPr sz="1550" dirty="0">
                <a:solidFill>
                  <a:srgbClr val="333333"/>
                </a:solidFill>
                <a:latin typeface="Times New Roman" panose="02020603050405020304"/>
                <a:cs typeface="Times New Roman" panose="02020603050405020304"/>
              </a:rPr>
              <a:t>this</a:t>
            </a:r>
            <a:r>
              <a:rPr sz="1550" spc="5" dirty="0">
                <a:solidFill>
                  <a:srgbClr val="333333"/>
                </a:solidFill>
                <a:latin typeface="Times New Roman" panose="02020603050405020304"/>
                <a:cs typeface="Times New Roman" panose="02020603050405020304"/>
              </a:rPr>
              <a:t> </a:t>
            </a:r>
            <a:r>
              <a:rPr sz="1550" spc="-20" dirty="0">
                <a:solidFill>
                  <a:srgbClr val="333333"/>
                </a:solidFill>
                <a:latin typeface="Times New Roman" panose="02020603050405020304"/>
                <a:cs typeface="Times New Roman" panose="02020603050405020304"/>
              </a:rPr>
              <a:t>system</a:t>
            </a:r>
            <a:r>
              <a:rPr sz="1550" spc="-1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we </a:t>
            </a:r>
            <a:r>
              <a:rPr sz="1550" spc="-10" dirty="0">
                <a:solidFill>
                  <a:srgbClr val="333333"/>
                </a:solidFill>
                <a:latin typeface="Times New Roman" panose="02020603050405020304"/>
                <a:cs typeface="Times New Roman" panose="02020603050405020304"/>
              </a:rPr>
              <a:t>can predict</a:t>
            </a:r>
            <a:r>
              <a:rPr sz="1550" spc="-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emotions</a:t>
            </a:r>
            <a:r>
              <a:rPr sz="1550" spc="1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such </a:t>
            </a:r>
            <a:r>
              <a:rPr sz="1550" spc="-5" dirty="0">
                <a:solidFill>
                  <a:srgbClr val="333333"/>
                </a:solidFill>
                <a:latin typeface="Times New Roman" panose="02020603050405020304"/>
                <a:cs typeface="Times New Roman" panose="02020603050405020304"/>
              </a:rPr>
              <a:t>as </a:t>
            </a:r>
            <a:r>
              <a:rPr sz="1550" spc="-15" dirty="0">
                <a:solidFill>
                  <a:srgbClr val="333333"/>
                </a:solidFill>
                <a:latin typeface="Times New Roman" panose="02020603050405020304"/>
                <a:cs typeface="Times New Roman" panose="02020603050405020304"/>
              </a:rPr>
              <a:t>sad,</a:t>
            </a:r>
            <a:r>
              <a:rPr sz="1550" spc="-10" dirty="0">
                <a:solidFill>
                  <a:srgbClr val="333333"/>
                </a:solidFill>
                <a:latin typeface="Times New Roman" panose="02020603050405020304"/>
                <a:cs typeface="Times New Roman" panose="02020603050405020304"/>
              </a:rPr>
              <a:t> </a:t>
            </a:r>
            <a:r>
              <a:rPr sz="1550" spc="-30" dirty="0">
                <a:solidFill>
                  <a:srgbClr val="333333"/>
                </a:solidFill>
                <a:latin typeface="Times New Roman" panose="02020603050405020304"/>
                <a:cs typeface="Times New Roman" panose="02020603050405020304"/>
              </a:rPr>
              <a:t>angry, </a:t>
            </a:r>
            <a:r>
              <a:rPr sz="1550" spc="-25"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surprised,</a:t>
            </a:r>
            <a:r>
              <a:rPr sz="1550" spc="19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calm,</a:t>
            </a:r>
            <a:r>
              <a:rPr sz="1550" spc="114"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fearful,</a:t>
            </a:r>
            <a:r>
              <a:rPr sz="1550" spc="110"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neutral,</a:t>
            </a:r>
            <a:r>
              <a:rPr sz="1550" spc="114"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regret,</a:t>
            </a:r>
            <a:r>
              <a:rPr sz="1550" spc="190"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and</a:t>
            </a:r>
            <a:r>
              <a:rPr sz="1550" spc="100"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many</a:t>
            </a:r>
            <a:r>
              <a:rPr sz="1550" spc="175"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more</a:t>
            </a:r>
            <a:r>
              <a:rPr sz="1550" spc="3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using</a:t>
            </a:r>
            <a:r>
              <a:rPr sz="1550" spc="100"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some</a:t>
            </a:r>
            <a:r>
              <a:rPr sz="1550" spc="10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audio </a:t>
            </a:r>
            <a:r>
              <a:rPr sz="1550" spc="-370"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files.</a:t>
            </a:r>
            <a:endParaRPr sz="1550" dirty="0">
              <a:latin typeface="Times New Roman" panose="02020603050405020304"/>
              <a:cs typeface="Times New Roman" panose="02020603050405020304"/>
            </a:endParaRPr>
          </a:p>
          <a:p>
            <a:pPr algn="just">
              <a:lnSpc>
                <a:spcPct val="100000"/>
              </a:lnSpc>
              <a:spcBef>
                <a:spcPts val="50"/>
              </a:spcBef>
              <a:buClr>
                <a:srgbClr val="D2EBD4"/>
              </a:buClr>
              <a:buFont typeface="Times New Roman" panose="02020603050405020304"/>
              <a:buChar char="▪"/>
            </a:pPr>
            <a:endParaRPr sz="1700" dirty="0">
              <a:latin typeface="Times New Roman" panose="02020603050405020304"/>
              <a:cs typeface="Times New Roman" panose="02020603050405020304"/>
            </a:endParaRPr>
          </a:p>
          <a:p>
            <a:pPr marL="393700" marR="5080" indent="-381635" algn="just">
              <a:lnSpc>
                <a:spcPct val="155000"/>
              </a:lnSpc>
              <a:buClr>
                <a:srgbClr val="D2EBD4"/>
              </a:buClr>
              <a:buSzPct val="155000"/>
              <a:buFont typeface="Times New Roman" panose="02020603050405020304"/>
              <a:buChar char="▪"/>
              <a:tabLst>
                <a:tab pos="441325" algn="l"/>
                <a:tab pos="441325" algn="l"/>
              </a:tabLst>
            </a:pPr>
            <a:r>
              <a:rPr dirty="0"/>
              <a:t>	</a:t>
            </a:r>
            <a:r>
              <a:rPr sz="1550" spc="5" dirty="0">
                <a:solidFill>
                  <a:srgbClr val="333333"/>
                </a:solidFill>
                <a:latin typeface="Times New Roman" panose="02020603050405020304"/>
                <a:cs typeface="Times New Roman" panose="02020603050405020304"/>
              </a:rPr>
              <a:t>Recognition </a:t>
            </a:r>
            <a:r>
              <a:rPr sz="1550" spc="25" dirty="0">
                <a:solidFill>
                  <a:srgbClr val="333333"/>
                </a:solidFill>
                <a:latin typeface="Times New Roman" panose="02020603050405020304"/>
                <a:cs typeface="Times New Roman" panose="02020603050405020304"/>
              </a:rPr>
              <a:t>of </a:t>
            </a:r>
            <a:r>
              <a:rPr sz="1550" spc="10" dirty="0">
                <a:solidFill>
                  <a:srgbClr val="333333"/>
                </a:solidFill>
                <a:latin typeface="Times New Roman" panose="02020603050405020304"/>
                <a:cs typeface="Times New Roman" panose="02020603050405020304"/>
              </a:rPr>
              <a:t>emotion </a:t>
            </a:r>
            <a:r>
              <a:rPr sz="1550" spc="20" dirty="0">
                <a:solidFill>
                  <a:srgbClr val="333333"/>
                </a:solidFill>
                <a:latin typeface="Times New Roman" panose="02020603050405020304"/>
                <a:cs typeface="Times New Roman" panose="02020603050405020304"/>
              </a:rPr>
              <a:t>from </a:t>
            </a:r>
            <a:r>
              <a:rPr sz="1550" spc="-15" dirty="0">
                <a:solidFill>
                  <a:srgbClr val="333333"/>
                </a:solidFill>
                <a:latin typeface="Times New Roman" panose="02020603050405020304"/>
                <a:cs typeface="Times New Roman" panose="02020603050405020304"/>
              </a:rPr>
              <a:t>speech</a:t>
            </a:r>
            <a:r>
              <a:rPr sz="1550" spc="-10" dirty="0">
                <a:solidFill>
                  <a:srgbClr val="333333"/>
                </a:solidFill>
                <a:latin typeface="Times New Roman" panose="02020603050405020304"/>
                <a:cs typeface="Times New Roman" panose="02020603050405020304"/>
              </a:rPr>
              <a:t> signals</a:t>
            </a:r>
            <a:r>
              <a:rPr sz="1550" spc="-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is </a:t>
            </a:r>
            <a:r>
              <a:rPr sz="1550" spc="-5" dirty="0">
                <a:solidFill>
                  <a:srgbClr val="333333"/>
                </a:solidFill>
                <a:latin typeface="Times New Roman" panose="02020603050405020304"/>
                <a:cs typeface="Times New Roman" panose="02020603050405020304"/>
              </a:rPr>
              <a:t>called </a:t>
            </a:r>
            <a:r>
              <a:rPr sz="1550" spc="-15" dirty="0">
                <a:solidFill>
                  <a:srgbClr val="333333"/>
                </a:solidFill>
                <a:latin typeface="Times New Roman" panose="02020603050405020304"/>
                <a:cs typeface="Times New Roman" panose="02020603050405020304"/>
              </a:rPr>
              <a:t>speech</a:t>
            </a:r>
            <a:r>
              <a:rPr sz="1550" spc="-10"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emotion </a:t>
            </a:r>
            <a:r>
              <a:rPr sz="1550" spc="15"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recognition.</a:t>
            </a:r>
            <a:r>
              <a:rPr sz="1550" spc="19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Extracting</a:t>
            </a:r>
            <a:r>
              <a:rPr sz="1550" spc="254"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features</a:t>
            </a:r>
            <a:r>
              <a:rPr sz="1550" spc="125" dirty="0">
                <a:solidFill>
                  <a:srgbClr val="333333"/>
                </a:solidFill>
                <a:latin typeface="Times New Roman" panose="02020603050405020304"/>
                <a:cs typeface="Times New Roman" panose="02020603050405020304"/>
              </a:rPr>
              <a:t> </a:t>
            </a:r>
            <a:r>
              <a:rPr sz="1550" spc="20" dirty="0">
                <a:solidFill>
                  <a:srgbClr val="333333"/>
                </a:solidFill>
                <a:latin typeface="Times New Roman" panose="02020603050405020304"/>
                <a:cs typeface="Times New Roman" panose="02020603050405020304"/>
              </a:rPr>
              <a:t>from</a:t>
            </a:r>
            <a:r>
              <a:rPr sz="1550" spc="40"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speech</a:t>
            </a:r>
            <a:r>
              <a:rPr sz="1550" spc="17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dataset</a:t>
            </a:r>
            <a:r>
              <a:rPr sz="1550" spc="229"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we</a:t>
            </a:r>
            <a:r>
              <a:rPr sz="1550" spc="10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can</a:t>
            </a:r>
            <a:r>
              <a:rPr sz="1550" spc="10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train</a:t>
            </a:r>
            <a:r>
              <a:rPr sz="1550" spc="25" dirty="0">
                <a:solidFill>
                  <a:srgbClr val="333333"/>
                </a:solidFill>
                <a:latin typeface="Times New Roman" panose="02020603050405020304"/>
                <a:cs typeface="Times New Roman" panose="02020603050405020304"/>
              </a:rPr>
              <a:t> </a:t>
            </a:r>
            <a:r>
              <a:rPr sz="1550" spc="10" dirty="0">
                <a:solidFill>
                  <a:srgbClr val="333333"/>
                </a:solidFill>
                <a:latin typeface="Times New Roman" panose="02020603050405020304"/>
                <a:cs typeface="Times New Roman" panose="02020603050405020304"/>
              </a:rPr>
              <a:t>a</a:t>
            </a:r>
            <a:r>
              <a:rPr sz="1550" spc="45"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machine </a:t>
            </a:r>
            <a:r>
              <a:rPr sz="1550" spc="-375"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learning</a:t>
            </a:r>
            <a:r>
              <a:rPr sz="1550" dirty="0">
                <a:solidFill>
                  <a:srgbClr val="333333"/>
                </a:solidFill>
                <a:latin typeface="Times New Roman" panose="02020603050405020304"/>
                <a:cs typeface="Times New Roman" panose="02020603050405020304"/>
              </a:rPr>
              <a:t> model </a:t>
            </a:r>
            <a:r>
              <a:rPr sz="1550" spc="10" dirty="0">
                <a:solidFill>
                  <a:srgbClr val="333333"/>
                </a:solidFill>
                <a:latin typeface="Times New Roman" panose="02020603050405020304"/>
                <a:cs typeface="Times New Roman" panose="02020603050405020304"/>
              </a:rPr>
              <a:t>to </a:t>
            </a:r>
            <a:r>
              <a:rPr sz="1550" spc="-5" dirty="0">
                <a:solidFill>
                  <a:srgbClr val="333333"/>
                </a:solidFill>
                <a:latin typeface="Times New Roman" panose="02020603050405020304"/>
                <a:cs typeface="Times New Roman" panose="02020603050405020304"/>
              </a:rPr>
              <a:t>recognize</a:t>
            </a:r>
            <a:r>
              <a:rPr sz="1550" dirty="0">
                <a:solidFill>
                  <a:srgbClr val="333333"/>
                </a:solidFill>
                <a:latin typeface="Times New Roman" panose="02020603050405020304"/>
                <a:cs typeface="Times New Roman" panose="02020603050405020304"/>
              </a:rPr>
              <a:t> the </a:t>
            </a:r>
            <a:r>
              <a:rPr sz="1550" spc="15" dirty="0">
                <a:solidFill>
                  <a:srgbClr val="333333"/>
                </a:solidFill>
                <a:latin typeface="Times New Roman" panose="02020603050405020304"/>
                <a:cs typeface="Times New Roman" panose="02020603050405020304"/>
              </a:rPr>
              <a:t>emotion </a:t>
            </a:r>
            <a:r>
              <a:rPr sz="1550" spc="25" dirty="0">
                <a:solidFill>
                  <a:srgbClr val="333333"/>
                </a:solidFill>
                <a:latin typeface="Times New Roman" panose="02020603050405020304"/>
                <a:cs typeface="Times New Roman" panose="02020603050405020304"/>
              </a:rPr>
              <a:t>of </a:t>
            </a:r>
            <a:r>
              <a:rPr sz="1550" dirty="0">
                <a:solidFill>
                  <a:srgbClr val="333333"/>
                </a:solidFill>
                <a:latin typeface="Times New Roman" panose="02020603050405020304"/>
                <a:cs typeface="Times New Roman" panose="02020603050405020304"/>
              </a:rPr>
              <a:t>the </a:t>
            </a:r>
            <a:r>
              <a:rPr sz="1550" spc="-15" dirty="0">
                <a:solidFill>
                  <a:srgbClr val="333333"/>
                </a:solidFill>
                <a:latin typeface="Times New Roman" panose="02020603050405020304"/>
                <a:cs typeface="Times New Roman" panose="02020603050405020304"/>
              </a:rPr>
              <a:t>speech</a:t>
            </a:r>
            <a:r>
              <a:rPr sz="1550" spc="-10" dirty="0">
                <a:solidFill>
                  <a:srgbClr val="333333"/>
                </a:solidFill>
                <a:latin typeface="Times New Roman" panose="02020603050405020304"/>
                <a:cs typeface="Times New Roman" panose="02020603050405020304"/>
              </a:rPr>
              <a:t> </a:t>
            </a:r>
            <a:r>
              <a:rPr sz="1550" spc="5" dirty="0">
                <a:solidFill>
                  <a:srgbClr val="333333"/>
                </a:solidFill>
                <a:latin typeface="Times New Roman" panose="02020603050405020304"/>
                <a:cs typeface="Times New Roman" panose="02020603050405020304"/>
              </a:rPr>
              <a:t>we </a:t>
            </a:r>
            <a:r>
              <a:rPr sz="1550" spc="-10" dirty="0">
                <a:solidFill>
                  <a:srgbClr val="333333"/>
                </a:solidFill>
                <a:latin typeface="Times New Roman" panose="02020603050405020304"/>
                <a:cs typeface="Times New Roman" panose="02020603050405020304"/>
              </a:rPr>
              <a:t>can make</a:t>
            </a:r>
            <a:r>
              <a:rPr sz="1550" spc="-5"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speech </a:t>
            </a:r>
            <a:r>
              <a:rPr sz="1550" spc="-10" dirty="0">
                <a:solidFill>
                  <a:srgbClr val="333333"/>
                </a:solidFill>
                <a:latin typeface="Times New Roman" panose="02020603050405020304"/>
                <a:cs typeface="Times New Roman" panose="02020603050405020304"/>
              </a:rPr>
              <a:t> </a:t>
            </a:r>
            <a:r>
              <a:rPr sz="1550" spc="15" dirty="0">
                <a:solidFill>
                  <a:srgbClr val="333333"/>
                </a:solidFill>
                <a:latin typeface="Times New Roman" panose="02020603050405020304"/>
                <a:cs typeface="Times New Roman" panose="02020603050405020304"/>
              </a:rPr>
              <a:t>emotion </a:t>
            </a:r>
            <a:r>
              <a:rPr sz="1550" spc="-5" dirty="0">
                <a:solidFill>
                  <a:srgbClr val="333333"/>
                </a:solidFill>
                <a:latin typeface="Times New Roman" panose="02020603050405020304"/>
                <a:cs typeface="Times New Roman" panose="02020603050405020304"/>
              </a:rPr>
              <a:t>recognizer</a:t>
            </a:r>
            <a:r>
              <a:rPr sz="1550" spc="285" dirty="0">
                <a:solidFill>
                  <a:srgbClr val="333333"/>
                </a:solidFill>
                <a:latin typeface="Times New Roman" panose="02020603050405020304"/>
                <a:cs typeface="Times New Roman" panose="02020603050405020304"/>
              </a:rPr>
              <a:t> </a:t>
            </a:r>
            <a:r>
              <a:rPr sz="1550" dirty="0">
                <a:solidFill>
                  <a:srgbClr val="333333"/>
                </a:solidFill>
                <a:latin typeface="Times New Roman" panose="02020603050405020304"/>
                <a:cs typeface="Times New Roman" panose="02020603050405020304"/>
              </a:rPr>
              <a:t>(SER).</a:t>
            </a:r>
            <a:endParaRPr sz="155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7206" y="1216977"/>
            <a:ext cx="7102793" cy="3455241"/>
          </a:xfrm>
          <a:prstGeom prst="rect">
            <a:avLst/>
          </a:prstGeom>
        </p:spPr>
        <p:txBody>
          <a:bodyPr vert="horz" wrap="square" lIns="0" tIns="8890" rIns="0" bIns="0" rtlCol="0">
            <a:spAutoFit/>
          </a:bodyPr>
          <a:lstStyle/>
          <a:p>
            <a:pPr marL="297815" marR="5080" indent="-285750" algn="just">
              <a:lnSpc>
                <a:spcPct val="103000"/>
              </a:lnSpc>
              <a:spcBef>
                <a:spcPts val="70"/>
              </a:spcBef>
              <a:buClr>
                <a:srgbClr val="D2EBD4"/>
              </a:buClr>
              <a:buSzPct val="116000"/>
              <a:buFont typeface="Wingdings" panose="05000000000000000000" pitchFamily="2" charset="2"/>
              <a:buChar char="§"/>
              <a:tabLst>
                <a:tab pos="355600" algn="l"/>
                <a:tab pos="356235" algn="l"/>
              </a:tabLst>
            </a:pPr>
            <a:r>
              <a:rPr sz="1550" spc="-25" dirty="0">
                <a:latin typeface="Times New Roman" panose="02020603050405020304"/>
                <a:cs typeface="Times New Roman" panose="02020603050405020304"/>
              </a:rPr>
              <a:t>The</a:t>
            </a:r>
            <a:r>
              <a:rPr sz="1550" spc="-20"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Objective</a:t>
            </a:r>
            <a:r>
              <a:rPr sz="155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of </a:t>
            </a:r>
            <a:r>
              <a:rPr sz="1550" spc="-5" dirty="0">
                <a:latin typeface="Times New Roman" panose="02020603050405020304"/>
                <a:cs typeface="Times New Roman" panose="02020603050405020304"/>
              </a:rPr>
              <a:t>the </a:t>
            </a:r>
            <a:r>
              <a:rPr sz="1550" dirty="0">
                <a:latin typeface="Times New Roman" panose="02020603050405020304"/>
                <a:cs typeface="Times New Roman" panose="02020603050405020304"/>
              </a:rPr>
              <a:t>proposed </a:t>
            </a:r>
            <a:r>
              <a:rPr sz="1550" spc="-5" dirty="0">
                <a:latin typeface="Times New Roman" panose="02020603050405020304"/>
                <a:cs typeface="Times New Roman" panose="02020603050405020304"/>
              </a:rPr>
              <a:t>model</a:t>
            </a:r>
            <a:r>
              <a:rPr sz="155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is to build a </a:t>
            </a:r>
            <a:r>
              <a:rPr sz="1550" spc="-15" dirty="0">
                <a:latin typeface="Times New Roman" panose="02020603050405020304"/>
                <a:cs typeface="Times New Roman" panose="02020603050405020304"/>
              </a:rPr>
              <a:t>deep</a:t>
            </a:r>
            <a:r>
              <a:rPr sz="1550" spc="-10"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learning</a:t>
            </a:r>
            <a:r>
              <a:rPr sz="1550"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model</a:t>
            </a:r>
            <a:r>
              <a:rPr sz="155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for </a:t>
            </a:r>
            <a:r>
              <a:rPr sz="1550" spc="2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speech</a:t>
            </a:r>
            <a:r>
              <a:rPr sz="1550" spc="-1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emotion </a:t>
            </a:r>
            <a:r>
              <a:rPr sz="1550" spc="5" dirty="0">
                <a:latin typeface="Times New Roman" panose="02020603050405020304"/>
                <a:cs typeface="Times New Roman" panose="02020603050405020304"/>
              </a:rPr>
              <a:t>recognition</a:t>
            </a:r>
            <a:r>
              <a:rPr sz="1550" spc="1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that can predict</a:t>
            </a:r>
            <a:r>
              <a:rPr sz="1550" spc="-5" dirty="0">
                <a:latin typeface="Times New Roman" panose="02020603050405020304"/>
                <a:cs typeface="Times New Roman" panose="02020603050405020304"/>
              </a:rPr>
              <a:t> the </a:t>
            </a:r>
            <a:r>
              <a:rPr sz="1550" spc="10" dirty="0">
                <a:latin typeface="Times New Roman" panose="02020603050405020304"/>
                <a:cs typeface="Times New Roman" panose="02020603050405020304"/>
              </a:rPr>
              <a:t>emotion </a:t>
            </a:r>
            <a:r>
              <a:rPr sz="1550" spc="25" dirty="0">
                <a:latin typeface="Times New Roman" panose="02020603050405020304"/>
                <a:cs typeface="Times New Roman" panose="02020603050405020304"/>
              </a:rPr>
              <a:t>of </a:t>
            </a:r>
            <a:r>
              <a:rPr sz="1550" spc="10" dirty="0">
                <a:latin typeface="Times New Roman" panose="02020603050405020304"/>
                <a:cs typeface="Times New Roman" panose="02020603050405020304"/>
              </a:rPr>
              <a:t>a </a:t>
            </a:r>
            <a:r>
              <a:rPr sz="1550" dirty="0">
                <a:latin typeface="Times New Roman" panose="02020603050405020304"/>
                <a:cs typeface="Times New Roman" panose="02020603050405020304"/>
              </a:rPr>
              <a:t>person </a:t>
            </a:r>
            <a:r>
              <a:rPr sz="1550" spc="-15" dirty="0">
                <a:latin typeface="Times New Roman" panose="02020603050405020304"/>
                <a:cs typeface="Times New Roman" panose="02020603050405020304"/>
              </a:rPr>
              <a:t>based</a:t>
            </a:r>
            <a:r>
              <a:rPr sz="1550" spc="-1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on </a:t>
            </a:r>
            <a:r>
              <a:rPr sz="1550" spc="-375" dirty="0">
                <a:latin typeface="Times New Roman" panose="02020603050405020304"/>
                <a:cs typeface="Times New Roman" panose="02020603050405020304"/>
              </a:rPr>
              <a:t> </a:t>
            </a:r>
            <a:r>
              <a:rPr sz="1550" dirty="0">
                <a:latin typeface="Times New Roman" panose="02020603050405020304"/>
                <a:cs typeface="Times New Roman" panose="02020603050405020304"/>
              </a:rPr>
              <a:t>input</a:t>
            </a:r>
            <a:r>
              <a:rPr sz="1550" spc="6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voice</a:t>
            </a:r>
            <a:r>
              <a:rPr sz="1550" spc="10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file.</a:t>
            </a:r>
            <a:endParaRPr sz="1550" dirty="0">
              <a:latin typeface="Times New Roman" panose="02020603050405020304"/>
              <a:cs typeface="Times New Roman" panose="02020603050405020304"/>
            </a:endParaRPr>
          </a:p>
          <a:p>
            <a:pPr marL="297815" marR="270510" indent="-285750" algn="just">
              <a:lnSpc>
                <a:spcPct val="105000"/>
              </a:lnSpc>
              <a:spcBef>
                <a:spcPts val="525"/>
              </a:spcBef>
              <a:buClr>
                <a:srgbClr val="D2EBD4"/>
              </a:buClr>
              <a:buSzPct val="116000"/>
              <a:buFont typeface="Wingdings" panose="05000000000000000000" pitchFamily="2" charset="2"/>
              <a:buChar char="§"/>
              <a:tabLst>
                <a:tab pos="355600" algn="l"/>
                <a:tab pos="356235" algn="l"/>
              </a:tabLst>
            </a:pPr>
            <a:r>
              <a:rPr sz="1550" spc="15" dirty="0">
                <a:latin typeface="Times New Roman" panose="02020603050405020304"/>
                <a:cs typeface="Times New Roman" panose="02020603050405020304"/>
              </a:rPr>
              <a:t>A </a:t>
            </a:r>
            <a:r>
              <a:rPr sz="1550" spc="-5" dirty="0">
                <a:latin typeface="Times New Roman" panose="02020603050405020304"/>
                <a:cs typeface="Times New Roman" panose="02020603050405020304"/>
              </a:rPr>
              <a:t>model </a:t>
            </a:r>
            <a:r>
              <a:rPr sz="1550" spc="-10" dirty="0">
                <a:latin typeface="Times New Roman" panose="02020603050405020304"/>
                <a:cs typeface="Times New Roman" panose="02020603050405020304"/>
              </a:rPr>
              <a:t>that</a:t>
            </a:r>
            <a:r>
              <a:rPr sz="1550" spc="-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can be </a:t>
            </a:r>
            <a:r>
              <a:rPr sz="1550" spc="5" dirty="0">
                <a:latin typeface="Times New Roman" panose="02020603050405020304"/>
                <a:cs typeface="Times New Roman" panose="02020603050405020304"/>
              </a:rPr>
              <a:t>used </a:t>
            </a:r>
            <a:r>
              <a:rPr sz="1550" spc="20" dirty="0">
                <a:latin typeface="Times New Roman" panose="02020603050405020304"/>
                <a:cs typeface="Times New Roman" panose="02020603050405020304"/>
              </a:rPr>
              <a:t>for </a:t>
            </a:r>
            <a:r>
              <a:rPr sz="1550" spc="-10" dirty="0">
                <a:latin typeface="Times New Roman" panose="02020603050405020304"/>
                <a:cs typeface="Times New Roman" panose="02020603050405020304"/>
              </a:rPr>
              <a:t>sensing</a:t>
            </a:r>
            <a:r>
              <a:rPr sz="1550" spc="-5" dirty="0">
                <a:latin typeface="Times New Roman" panose="02020603050405020304"/>
                <a:cs typeface="Times New Roman" panose="02020603050405020304"/>
              </a:rPr>
              <a:t> the </a:t>
            </a:r>
            <a:r>
              <a:rPr sz="1550" spc="5" dirty="0">
                <a:latin typeface="Times New Roman" panose="02020603050405020304"/>
                <a:cs typeface="Times New Roman" panose="02020603050405020304"/>
              </a:rPr>
              <a:t>emotions </a:t>
            </a:r>
            <a:r>
              <a:rPr sz="1550" spc="25" dirty="0">
                <a:latin typeface="Times New Roman" panose="02020603050405020304"/>
                <a:cs typeface="Times New Roman" panose="02020603050405020304"/>
              </a:rPr>
              <a:t>of </a:t>
            </a:r>
            <a:r>
              <a:rPr sz="1550" spc="-5" dirty="0">
                <a:latin typeface="Times New Roman" panose="02020603050405020304"/>
                <a:cs typeface="Times New Roman" panose="02020603050405020304"/>
              </a:rPr>
              <a:t>people</a:t>
            </a:r>
            <a:r>
              <a:rPr sz="155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for </a:t>
            </a:r>
            <a:r>
              <a:rPr sz="1550" spc="-5" dirty="0">
                <a:latin typeface="Times New Roman" panose="02020603050405020304"/>
                <a:cs typeface="Times New Roman" panose="02020603050405020304"/>
              </a:rPr>
              <a:t>providing </a:t>
            </a:r>
            <a:r>
              <a:rPr sz="1550" spc="-37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better</a:t>
            </a:r>
            <a:r>
              <a:rPr sz="1550" spc="13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services</a:t>
            </a:r>
            <a:r>
              <a:rPr sz="1550" spc="19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and</a:t>
            </a:r>
            <a:r>
              <a:rPr sz="1550" spc="16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Human</a:t>
            </a:r>
            <a:r>
              <a:rPr sz="1550" spc="9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Machine</a:t>
            </a:r>
            <a:r>
              <a:rPr sz="1550" spc="260" dirty="0">
                <a:latin typeface="Times New Roman" panose="02020603050405020304"/>
                <a:cs typeface="Times New Roman" panose="02020603050405020304"/>
              </a:rPr>
              <a:t> </a:t>
            </a:r>
            <a:r>
              <a:rPr sz="1550" dirty="0">
                <a:latin typeface="Times New Roman" panose="02020603050405020304"/>
                <a:cs typeface="Times New Roman" panose="02020603050405020304"/>
              </a:rPr>
              <a:t>interactions.</a:t>
            </a:r>
          </a:p>
          <a:p>
            <a:pPr marL="297815" marR="821690" indent="-285750" algn="just">
              <a:lnSpc>
                <a:spcPct val="101000"/>
              </a:lnSpc>
              <a:spcBef>
                <a:spcPts val="680"/>
              </a:spcBef>
              <a:buClr>
                <a:srgbClr val="D2EBD4"/>
              </a:buClr>
              <a:buSzPct val="116000"/>
              <a:buFont typeface="Wingdings" panose="05000000000000000000" pitchFamily="2" charset="2"/>
              <a:buChar char="§"/>
              <a:tabLst>
                <a:tab pos="355600" algn="l"/>
                <a:tab pos="356235" algn="l"/>
              </a:tabLst>
            </a:pPr>
            <a:r>
              <a:rPr sz="1550" spc="-25" dirty="0">
                <a:latin typeface="Times New Roman" panose="02020603050405020304"/>
                <a:cs typeface="Times New Roman" panose="02020603050405020304"/>
              </a:rPr>
              <a:t>The</a:t>
            </a:r>
            <a:r>
              <a:rPr sz="1550" spc="114"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data</a:t>
            </a:r>
            <a:r>
              <a:rPr sz="1550" spc="114"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used</a:t>
            </a:r>
            <a:r>
              <a:rPr sz="1550" spc="10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for</a:t>
            </a:r>
            <a:r>
              <a:rPr sz="1550" spc="-10" dirty="0">
                <a:latin typeface="Times New Roman" panose="02020603050405020304"/>
                <a:cs typeface="Times New Roman" panose="02020603050405020304"/>
              </a:rPr>
              <a:t> </a:t>
            </a:r>
            <a:r>
              <a:rPr sz="1550" dirty="0">
                <a:latin typeface="Times New Roman" panose="02020603050405020304"/>
                <a:cs typeface="Times New Roman" panose="02020603050405020304"/>
              </a:rPr>
              <a:t>this</a:t>
            </a:r>
            <a:r>
              <a:rPr sz="1550" spc="1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is</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a:t>
            </a:r>
            <a:r>
              <a:rPr sz="1550" spc="40"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large</a:t>
            </a:r>
            <a:r>
              <a:rPr sz="1550" spc="12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sample</a:t>
            </a:r>
            <a:r>
              <a:rPr sz="1550" spc="190"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of</a:t>
            </a:r>
            <a:r>
              <a:rPr sz="1550" spc="-10"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people</a:t>
            </a:r>
            <a:r>
              <a:rPr sz="1550" spc="19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and</a:t>
            </a:r>
            <a:r>
              <a:rPr sz="1550" spc="10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their</a:t>
            </a:r>
            <a:r>
              <a:rPr sz="1550" spc="1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emotion </a:t>
            </a:r>
            <a:r>
              <a:rPr sz="1550" spc="-375" dirty="0">
                <a:latin typeface="Times New Roman" panose="02020603050405020304"/>
                <a:cs typeface="Times New Roman" panose="02020603050405020304"/>
              </a:rPr>
              <a:t> </a:t>
            </a:r>
            <a:r>
              <a:rPr sz="1550" spc="5" dirty="0">
                <a:latin typeface="Times New Roman" panose="02020603050405020304"/>
                <a:cs typeface="Times New Roman" panose="02020603050405020304"/>
              </a:rPr>
              <a:t>controlled</a:t>
            </a:r>
            <a:r>
              <a:rPr sz="1550" spc="9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speeches.</a:t>
            </a:r>
            <a:endParaRPr lang="en-IN" sz="1550" spc="-15" dirty="0">
              <a:latin typeface="Times New Roman" panose="02020603050405020304"/>
              <a:cs typeface="Times New Roman" panose="02020603050405020304"/>
            </a:endParaRPr>
          </a:p>
          <a:p>
            <a:pPr marL="297815" marR="821690" indent="-285750" algn="just">
              <a:lnSpc>
                <a:spcPct val="101000"/>
              </a:lnSpc>
              <a:spcBef>
                <a:spcPts val="680"/>
              </a:spcBef>
              <a:buClr>
                <a:srgbClr val="D2EBD4"/>
              </a:buClr>
              <a:buSzPct val="116000"/>
              <a:buFont typeface="Wingdings" panose="05000000000000000000" pitchFamily="2" charset="2"/>
              <a:buChar char="§"/>
              <a:tabLst>
                <a:tab pos="355600" algn="l"/>
                <a:tab pos="356235" algn="l"/>
              </a:tabLst>
            </a:pPr>
            <a:r>
              <a:rPr lang="en-US" sz="1500" dirty="0">
                <a:latin typeface="Times New Roman" panose="02020603050405020304" pitchFamily="18" charset="0"/>
                <a:cs typeface="Times New Roman" panose="02020603050405020304" pitchFamily="18" charset="0"/>
              </a:rPr>
              <a:t>Speech Emotion Recognition, abbreviated as SER, is the act of attempting to recognize human emotion and affective states from speech. This is capitalizing on the fact that voice often reflects underlying emotion through tone and pitch. This is also the phenomenon that animals like dogs and horses employ to be able to understand human emotion.</a:t>
            </a:r>
            <a:endParaRPr lang="en-IN" sz="1500" spc="-15" dirty="0">
              <a:latin typeface="Times New Roman" panose="02020603050405020304" pitchFamily="18" charset="0"/>
              <a:cs typeface="Times New Roman" panose="02020603050405020304" pitchFamily="18" charset="0"/>
            </a:endParaRPr>
          </a:p>
          <a:p>
            <a:pPr marL="297815" marR="821690" indent="-285750">
              <a:lnSpc>
                <a:spcPct val="101000"/>
              </a:lnSpc>
              <a:spcBef>
                <a:spcPts val="680"/>
              </a:spcBef>
              <a:buClr>
                <a:srgbClr val="D2EBD4"/>
              </a:buClr>
              <a:buSzPct val="116000"/>
              <a:buFont typeface="Arial" panose="020B0604020202020204" pitchFamily="34" charset="0"/>
              <a:buChar char="•"/>
              <a:tabLst>
                <a:tab pos="355600" algn="l"/>
                <a:tab pos="356235" algn="l"/>
              </a:tabLst>
            </a:pPr>
            <a:endParaRPr sz="1550" dirty="0">
              <a:latin typeface="Times New Roman" panose="02020603050405020304"/>
              <a:cs typeface="Times New Roman" panose="02020603050405020304"/>
            </a:endParaRPr>
          </a:p>
        </p:txBody>
      </p:sp>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4</a:t>
            </a:fld>
            <a:endParaRPr sz="1200">
              <a:latin typeface="Tahoma" panose="020B0604030504040204"/>
              <a:cs typeface="Tahoma" panose="020B0604030504040204"/>
            </a:endParaRPr>
          </a:p>
        </p:txBody>
      </p:sp>
      <p:sp>
        <p:nvSpPr>
          <p:cNvPr id="3" name="object 3"/>
          <p:cNvSpPr txBox="1">
            <a:spLocks noGrp="1"/>
          </p:cNvSpPr>
          <p:nvPr>
            <p:ph type="title"/>
          </p:nvPr>
        </p:nvSpPr>
        <p:spPr>
          <a:xfrm>
            <a:off x="763269" y="498157"/>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ABSTRACT </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5</a:t>
            </a:fld>
            <a:endParaRPr sz="1200">
              <a:latin typeface="Tahoma" panose="020B0604030504040204"/>
              <a:cs typeface="Tahoma" panose="020B0604030504040204"/>
            </a:endParaRPr>
          </a:p>
        </p:txBody>
      </p:sp>
      <p:sp>
        <p:nvSpPr>
          <p:cNvPr id="3" name="object 3"/>
          <p:cNvSpPr txBox="1">
            <a:spLocks noGrp="1"/>
          </p:cNvSpPr>
          <p:nvPr>
            <p:ph type="title"/>
          </p:nvPr>
        </p:nvSpPr>
        <p:spPr>
          <a:xfrm>
            <a:off x="609600" y="361950"/>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LITERATURE SURVEY </a:t>
            </a:r>
            <a:endParaRPr sz="3200" dirty="0"/>
          </a:p>
        </p:txBody>
      </p:sp>
      <p:graphicFrame>
        <p:nvGraphicFramePr>
          <p:cNvPr id="10" name="Table 9"/>
          <p:cNvGraphicFramePr>
            <a:graphicFrameLocks noGrp="1"/>
          </p:cNvGraphicFramePr>
          <p:nvPr/>
        </p:nvGraphicFramePr>
        <p:xfrm>
          <a:off x="381000" y="1115482"/>
          <a:ext cx="7619999" cy="3793594"/>
        </p:xfrm>
        <a:graphic>
          <a:graphicData uri="http://schemas.openxmlformats.org/drawingml/2006/table">
            <a:tbl>
              <a:tblPr firstRow="1" firstCol="1">
                <a:tableStyleId>{5C22544A-7EE6-4342-B048-85BDC9FD1C3A}</a:tableStyleId>
              </a:tblPr>
              <a:tblGrid>
                <a:gridCol w="500676">
                  <a:extLst>
                    <a:ext uri="{9D8B030D-6E8A-4147-A177-3AD203B41FA5}">
                      <a16:colId xmlns:a16="http://schemas.microsoft.com/office/drawing/2014/main" val="20000"/>
                    </a:ext>
                  </a:extLst>
                </a:gridCol>
                <a:gridCol w="623923">
                  <a:extLst>
                    <a:ext uri="{9D8B030D-6E8A-4147-A177-3AD203B41FA5}">
                      <a16:colId xmlns:a16="http://schemas.microsoft.com/office/drawing/2014/main" val="20001"/>
                    </a:ext>
                  </a:extLst>
                </a:gridCol>
                <a:gridCol w="799643">
                  <a:extLst>
                    <a:ext uri="{9D8B030D-6E8A-4147-A177-3AD203B41FA5}">
                      <a16:colId xmlns:a16="http://schemas.microsoft.com/office/drawing/2014/main" val="20002"/>
                    </a:ext>
                  </a:extLst>
                </a:gridCol>
                <a:gridCol w="1334187">
                  <a:extLst>
                    <a:ext uri="{9D8B030D-6E8A-4147-A177-3AD203B41FA5}">
                      <a16:colId xmlns:a16="http://schemas.microsoft.com/office/drawing/2014/main" val="20003"/>
                    </a:ext>
                  </a:extLst>
                </a:gridCol>
                <a:gridCol w="1110218">
                  <a:extLst>
                    <a:ext uri="{9D8B030D-6E8A-4147-A177-3AD203B41FA5}">
                      <a16:colId xmlns:a16="http://schemas.microsoft.com/office/drawing/2014/main" val="20004"/>
                    </a:ext>
                  </a:extLst>
                </a:gridCol>
                <a:gridCol w="634410">
                  <a:extLst>
                    <a:ext uri="{9D8B030D-6E8A-4147-A177-3AD203B41FA5}">
                      <a16:colId xmlns:a16="http://schemas.microsoft.com/office/drawing/2014/main" val="20005"/>
                    </a:ext>
                  </a:extLst>
                </a:gridCol>
                <a:gridCol w="555109">
                  <a:extLst>
                    <a:ext uri="{9D8B030D-6E8A-4147-A177-3AD203B41FA5}">
                      <a16:colId xmlns:a16="http://schemas.microsoft.com/office/drawing/2014/main" val="20006"/>
                    </a:ext>
                  </a:extLst>
                </a:gridCol>
                <a:gridCol w="2061833">
                  <a:extLst>
                    <a:ext uri="{9D8B030D-6E8A-4147-A177-3AD203B41FA5}">
                      <a16:colId xmlns:a16="http://schemas.microsoft.com/office/drawing/2014/main" val="20007"/>
                    </a:ext>
                  </a:extLst>
                </a:gridCol>
              </a:tblGrid>
              <a:tr h="408072">
                <a:tc>
                  <a:txBody>
                    <a:bodyPr/>
                    <a:lstStyle/>
                    <a:p>
                      <a:pPr>
                        <a:lnSpc>
                          <a:spcPct val="107000"/>
                        </a:lnSpc>
                        <a:spcAft>
                          <a:spcPts val="800"/>
                        </a:spcAft>
                      </a:pPr>
                      <a:r>
                        <a:rPr lang="en-US" sz="1050" dirty="0">
                          <a:effectLst/>
                        </a:rPr>
                        <a:t>SNO</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Date of publication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a:effectLst/>
                        </a:rPr>
                        <a:t>Authors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Title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Methodology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Accuracy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Article ID</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50" dirty="0">
                          <a:effectLst/>
                        </a:rPr>
                        <a:t>Link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extLst>
                  <a:ext uri="{0D108BD9-81ED-4DB2-BD59-A6C34878D82A}">
                    <a16:rowId xmlns:a16="http://schemas.microsoft.com/office/drawing/2014/main" val="10000"/>
                  </a:ext>
                </a:extLst>
              </a:tr>
              <a:tr h="914781">
                <a:tc>
                  <a:txBody>
                    <a:bodyPr/>
                    <a:lstStyle/>
                    <a:p>
                      <a:pPr>
                        <a:lnSpc>
                          <a:spcPct val="107000"/>
                        </a:lnSpc>
                        <a:spcAft>
                          <a:spcPts val="800"/>
                        </a:spcAft>
                      </a:pPr>
                      <a:r>
                        <a:rPr lang="en-US" sz="1000" dirty="0">
                          <a:effectLst/>
                        </a:rPr>
                        <a:t>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14-19 March 2010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Björn Schuller;</a:t>
                      </a:r>
                      <a:endParaRPr lang="en-IN" sz="1000" dirty="0">
                        <a:effectLst/>
                      </a:endParaRPr>
                    </a:p>
                    <a:p>
                      <a:pPr>
                        <a:lnSpc>
                          <a:spcPct val="107000"/>
                        </a:lnSpc>
                        <a:spcAft>
                          <a:spcPts val="800"/>
                        </a:spcAft>
                      </a:pPr>
                      <a:r>
                        <a:rPr lang="en-US" sz="1000" dirty="0">
                          <a:effectLst/>
                        </a:rPr>
                        <a:t>Felix Burkhardt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Bef>
                          <a:spcPts val="1200"/>
                        </a:spcBef>
                      </a:pPr>
                      <a:r>
                        <a:rPr lang="en-US" sz="1000" kern="0" dirty="0">
                          <a:effectLst/>
                        </a:rPr>
                        <a:t> Learning with synthesized speech for automatic emotion recognition</a:t>
                      </a:r>
                      <a:endParaRPr lang="en-IN" sz="1000" kern="0" dirty="0">
                        <a:effectLst/>
                      </a:endParaRPr>
                    </a:p>
                    <a:p>
                      <a:pPr>
                        <a:lnSpc>
                          <a:spcPct val="107000"/>
                        </a:lnSpc>
                        <a:spcAft>
                          <a:spcPts val="800"/>
                        </a:spcAft>
                      </a:pPr>
                      <a:r>
                        <a:rPr lang="en-US"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Txt2Pho and openMary are used with Emofilt and Mbrola for emotional speech synthesis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66%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11540638</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Schuller, B., &amp; Burkhardt, F. (2010). Learning with synthesized speech for automatic emotion recognition. 2010 IEEE International Conference on Acoustics, Speech and Signal Processing. doi:10.1109/icassp.2010.549501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extLst>
                  <a:ext uri="{0D108BD9-81ED-4DB2-BD59-A6C34878D82A}">
                    <a16:rowId xmlns:a16="http://schemas.microsoft.com/office/drawing/2014/main" val="10001"/>
                  </a:ext>
                </a:extLst>
              </a:tr>
              <a:tr h="844057">
                <a:tc>
                  <a:txBody>
                    <a:bodyPr/>
                    <a:lstStyle/>
                    <a:p>
                      <a:pPr>
                        <a:lnSpc>
                          <a:spcPct val="107000"/>
                        </a:lnSpc>
                        <a:spcAft>
                          <a:spcPts val="8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21-24 September 2015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J.C. Vásquez-Correa; N. García.</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Emotion recognition from speech under environmental noise conditions using wavelet decomposition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WPT,GMM, SVM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93.3%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15729675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"Emotion recognition from speech under environmental noise conditions using wavelet pp. 247-252, </a:t>
                      </a:r>
                      <a:r>
                        <a:rPr lang="en-US" sz="1000" dirty="0" err="1">
                          <a:effectLst/>
                        </a:rPr>
                        <a:t>doi</a:t>
                      </a:r>
                      <a:r>
                        <a:rPr lang="en-US" sz="1000" dirty="0">
                          <a:effectLst/>
                        </a:rPr>
                        <a:t>: 10.1109/CCST.2015.7389690.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extLst>
                  <a:ext uri="{0D108BD9-81ED-4DB2-BD59-A6C34878D82A}">
                    <a16:rowId xmlns:a16="http://schemas.microsoft.com/office/drawing/2014/main" val="10002"/>
                  </a:ext>
                </a:extLst>
              </a:tr>
              <a:tr h="1309332">
                <a:tc>
                  <a:txBody>
                    <a:bodyPr/>
                    <a:lstStyle/>
                    <a:p>
                      <a:pPr>
                        <a:lnSpc>
                          <a:spcPct val="107000"/>
                        </a:lnSpc>
                        <a:spcAft>
                          <a:spcPts val="8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22-24 March 2017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Bef>
                          <a:spcPts val="1200"/>
                        </a:spcBef>
                      </a:pPr>
                      <a:r>
                        <a:rPr lang="en-US" sz="1000" kern="0" dirty="0">
                          <a:effectLst/>
                        </a:rPr>
                        <a:t>Speech based human emotion recognition using MFCC</a:t>
                      </a:r>
                      <a:endParaRPr lang="en-IN"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MFCC</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87.3%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17598385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tc>
                  <a:txBody>
                    <a:bodyPr/>
                    <a:lstStyle/>
                    <a:p>
                      <a:pPr>
                        <a:lnSpc>
                          <a:spcPct val="107000"/>
                        </a:lnSpc>
                        <a:spcAft>
                          <a:spcPts val="800"/>
                        </a:spcAft>
                      </a:pPr>
                      <a:r>
                        <a:rPr lang="en-US" sz="1000" dirty="0">
                          <a:effectLst/>
                        </a:rPr>
                        <a:t>M. S. </a:t>
                      </a:r>
                      <a:r>
                        <a:rPr lang="en-US" sz="1000" dirty="0" err="1">
                          <a:effectLst/>
                        </a:rPr>
                        <a:t>Likitha</a:t>
                      </a:r>
                      <a:r>
                        <a:rPr lang="en-US" sz="1000" dirty="0">
                          <a:effectLst/>
                        </a:rPr>
                        <a:t>, S. R. R. Gupta, K. </a:t>
                      </a:r>
                      <a:r>
                        <a:rPr lang="en-US" sz="1000" dirty="0" err="1">
                          <a:effectLst/>
                        </a:rPr>
                        <a:t>Hasitha</a:t>
                      </a:r>
                      <a:r>
                        <a:rPr lang="en-US" sz="1000" dirty="0">
                          <a:effectLst/>
                        </a:rPr>
                        <a:t> and A. U. Raju, "Speech based human emotion recognition using MFCC," 2017 International Conference on Wireless Communications, Signal Processing and Networking (</a:t>
                      </a:r>
                      <a:r>
                        <a:rPr lang="en-US" sz="1000" dirty="0" err="1">
                          <a:effectLst/>
                        </a:rPr>
                        <a:t>WiSPNET</a:t>
                      </a:r>
                      <a:r>
                        <a:rPr lang="en-US" sz="1000" dirty="0">
                          <a:effectLst/>
                        </a:rPr>
                        <a:t>), Chennai, India, 2017, pp. 2257-2260, </a:t>
                      </a:r>
                      <a:r>
                        <a:rPr lang="en-US" sz="1000" dirty="0" err="1">
                          <a:effectLst/>
                        </a:rPr>
                        <a:t>doi</a:t>
                      </a:r>
                      <a:r>
                        <a:rPr lang="en-US" sz="1000" dirty="0">
                          <a:effectLst/>
                        </a:rPr>
                        <a:t>: 10.1109/WiSPNET.2017.8300161.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642" marR="12642"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6</a:t>
            </a:fld>
            <a:endParaRPr sz="1200">
              <a:latin typeface="Tahoma" panose="020B0604030504040204"/>
              <a:cs typeface="Tahoma" panose="020B0604030504040204"/>
            </a:endParaRPr>
          </a:p>
        </p:txBody>
      </p:sp>
      <p:sp>
        <p:nvSpPr>
          <p:cNvPr id="3" name="object 3"/>
          <p:cNvSpPr txBox="1">
            <a:spLocks noGrp="1"/>
          </p:cNvSpPr>
          <p:nvPr>
            <p:ph type="title"/>
          </p:nvPr>
        </p:nvSpPr>
        <p:spPr>
          <a:xfrm>
            <a:off x="609600" y="373112"/>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LITERATURE SURVEY</a:t>
            </a:r>
            <a:endParaRPr sz="3200" dirty="0"/>
          </a:p>
        </p:txBody>
      </p:sp>
      <p:graphicFrame>
        <p:nvGraphicFramePr>
          <p:cNvPr id="5" name="Table 4"/>
          <p:cNvGraphicFramePr>
            <a:graphicFrameLocks noGrp="1"/>
          </p:cNvGraphicFramePr>
          <p:nvPr/>
        </p:nvGraphicFramePr>
        <p:xfrm>
          <a:off x="609600" y="1123949"/>
          <a:ext cx="6934200" cy="3675014"/>
        </p:xfrm>
        <a:graphic>
          <a:graphicData uri="http://schemas.openxmlformats.org/drawingml/2006/table">
            <a:tbl>
              <a:tblPr firstRow="1" firstCol="1">
                <a:tableStyleId>{5C22544A-7EE6-4342-B048-85BDC9FD1C3A}</a:tableStyleId>
              </a:tblPr>
              <a:tblGrid>
                <a:gridCol w="455612">
                  <a:extLst>
                    <a:ext uri="{9D8B030D-6E8A-4147-A177-3AD203B41FA5}">
                      <a16:colId xmlns:a16="http://schemas.microsoft.com/office/drawing/2014/main" val="20000"/>
                    </a:ext>
                  </a:extLst>
                </a:gridCol>
                <a:gridCol w="766763">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1489075">
                  <a:extLst>
                    <a:ext uri="{9D8B030D-6E8A-4147-A177-3AD203B41FA5}">
                      <a16:colId xmlns:a16="http://schemas.microsoft.com/office/drawing/2014/main" val="20003"/>
                    </a:ext>
                  </a:extLst>
                </a:gridCol>
                <a:gridCol w="1077912">
                  <a:extLst>
                    <a:ext uri="{9D8B030D-6E8A-4147-A177-3AD203B41FA5}">
                      <a16:colId xmlns:a16="http://schemas.microsoft.com/office/drawing/2014/main" val="20004"/>
                    </a:ext>
                  </a:extLst>
                </a:gridCol>
                <a:gridCol w="766763">
                  <a:extLst>
                    <a:ext uri="{9D8B030D-6E8A-4147-A177-3AD203B41FA5}">
                      <a16:colId xmlns:a16="http://schemas.microsoft.com/office/drawing/2014/main" val="20005"/>
                    </a:ext>
                  </a:extLst>
                </a:gridCol>
                <a:gridCol w="755650">
                  <a:extLst>
                    <a:ext uri="{9D8B030D-6E8A-4147-A177-3AD203B41FA5}">
                      <a16:colId xmlns:a16="http://schemas.microsoft.com/office/drawing/2014/main" val="20006"/>
                    </a:ext>
                  </a:extLst>
                </a:gridCol>
                <a:gridCol w="866775">
                  <a:extLst>
                    <a:ext uri="{9D8B030D-6E8A-4147-A177-3AD203B41FA5}">
                      <a16:colId xmlns:a16="http://schemas.microsoft.com/office/drawing/2014/main" val="20007"/>
                    </a:ext>
                  </a:extLst>
                </a:gridCol>
              </a:tblGrid>
              <a:tr h="381001">
                <a:tc>
                  <a:txBody>
                    <a:bodyPr/>
                    <a:lstStyle/>
                    <a:p>
                      <a:pPr>
                        <a:lnSpc>
                          <a:spcPct val="107000"/>
                        </a:lnSpc>
                        <a:spcAft>
                          <a:spcPts val="800"/>
                        </a:spcAft>
                      </a:pPr>
                      <a:r>
                        <a:rPr lang="en-US" sz="1050" dirty="0">
                          <a:effectLst/>
                        </a:rPr>
                        <a:t>SNO</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Date of publication</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Authors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Title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Methodology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Accuracy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Article ID</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Link</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extLst>
                  <a:ext uri="{0D108BD9-81ED-4DB2-BD59-A6C34878D82A}">
                    <a16:rowId xmlns:a16="http://schemas.microsoft.com/office/drawing/2014/main" val="10000"/>
                  </a:ext>
                </a:extLst>
              </a:tr>
              <a:tr h="1251646">
                <a:tc>
                  <a:txBody>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4</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1-3 November 2020</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u="none" dirty="0">
                          <a:effectLst/>
                        </a:rPr>
                        <a:t>Danai </a:t>
                      </a:r>
                      <a:r>
                        <a:rPr lang="en-US" sz="1050" u="none" dirty="0" err="1">
                          <a:effectLst/>
                        </a:rPr>
                        <a:t>Styliani</a:t>
                      </a:r>
                      <a:r>
                        <a:rPr lang="en-US" sz="1050" u="none" dirty="0">
                          <a:effectLst/>
                        </a:rPr>
                        <a:t> </a:t>
                      </a:r>
                      <a:r>
                        <a:rPr lang="en-US" sz="1050" u="none" dirty="0" err="1">
                          <a:effectLst/>
                        </a:rPr>
                        <a:t>Moschona</a:t>
                      </a:r>
                      <a:r>
                        <a:rPr lang="en-US" sz="1050" u="none" dirty="0">
                          <a:effectLst/>
                        </a:rPr>
                        <a:t>.</a:t>
                      </a:r>
                      <a:endParaRPr lang="en-IN" sz="105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Bef>
                          <a:spcPts val="1200"/>
                        </a:spcBef>
                      </a:pPr>
                      <a:r>
                        <a:rPr lang="en-US" sz="1050" kern="0" dirty="0">
                          <a:effectLst/>
                        </a:rPr>
                        <a:t>An Affective Service based on Multi-Modal Emotion Recognition, using EEG enabled Emotion Tracking and Speech Emotion Recognition</a:t>
                      </a:r>
                      <a:endParaRPr lang="en-IN" sz="1050" kern="0" dirty="0">
                        <a:effectLst/>
                      </a:endParaRPr>
                    </a:p>
                    <a:p>
                      <a:pPr>
                        <a:lnSpc>
                          <a:spcPct val="107000"/>
                        </a:lnSpc>
                        <a:spcAft>
                          <a:spcPts val="800"/>
                        </a:spcAft>
                      </a:pPr>
                      <a:r>
                        <a:rPr lang="en-US"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EEG</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20257698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hlinkClick r:id="rId2"/>
                        </a:rPr>
                        <a:t>https://doi.org/10.1109/ICCE-Asia49877.2020.9277291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extLst>
                  <a:ext uri="{0D108BD9-81ED-4DB2-BD59-A6C34878D82A}">
                    <a16:rowId xmlns:a16="http://schemas.microsoft.com/office/drawing/2014/main" val="10001"/>
                  </a:ext>
                </a:extLst>
              </a:tr>
              <a:tr h="1023155">
                <a:tc>
                  <a:txBody>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20-25 March 2016</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u="none" dirty="0" err="1">
                          <a:effectLst/>
                        </a:rPr>
                        <a:t>Linlin</a:t>
                      </a:r>
                      <a:r>
                        <a:rPr lang="en-US" sz="1050" u="none" dirty="0">
                          <a:effectLst/>
                        </a:rPr>
                        <a:t> </a:t>
                      </a:r>
                      <a:r>
                        <a:rPr lang="en-US" sz="1050" u="none" dirty="0" err="1">
                          <a:effectLst/>
                        </a:rPr>
                        <a:t>Chao,Jianhua</a:t>
                      </a:r>
                      <a:r>
                        <a:rPr lang="en-US" sz="1050" u="none" dirty="0">
                          <a:effectLst/>
                        </a:rPr>
                        <a:t> Tao.</a:t>
                      </a:r>
                      <a:endParaRPr lang="en-IN" sz="105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Bef>
                          <a:spcPts val="1200"/>
                        </a:spcBef>
                      </a:pPr>
                      <a:r>
                        <a:rPr lang="en-US" sz="1050" kern="0" dirty="0">
                          <a:effectLst/>
                        </a:rPr>
                        <a:t>Long short term memory recurrent neural network based encoding method for emotion recognition in video</a:t>
                      </a:r>
                      <a:endParaRPr lang="en-IN" sz="1050" kern="0" dirty="0">
                        <a:effectLst/>
                      </a:endParaRPr>
                    </a:p>
                    <a:p>
                      <a:pPr>
                        <a:lnSpc>
                          <a:spcPct val="107000"/>
                        </a:lnSpc>
                        <a:spcAft>
                          <a:spcPts val="800"/>
                        </a:spcAft>
                      </a:pPr>
                      <a:r>
                        <a:rPr lang="en-US"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Neural network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46.38%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16021057</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hlinkClick r:id="rId3" action="ppaction://hlinkfile"/>
                        </a:rPr>
                        <a:t>https://doi.org/10.1109/ICASSP.2016.7472178</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extLst>
                  <a:ext uri="{0D108BD9-81ED-4DB2-BD59-A6C34878D82A}">
                    <a16:rowId xmlns:a16="http://schemas.microsoft.com/office/drawing/2014/main" val="10002"/>
                  </a:ext>
                </a:extLst>
              </a:tr>
              <a:tr h="908910">
                <a:tc>
                  <a:txBody>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6</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2008</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Woo-Seok Lee, Yong-Wan Roh, Dong-Ju Kim</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Bef>
                          <a:spcPts val="1200"/>
                        </a:spcBef>
                      </a:pPr>
                      <a:r>
                        <a:rPr lang="en-US" sz="1050" kern="0">
                          <a:effectLst/>
                        </a:rPr>
                        <a:t>Speech Emotion Recognition Using Spectral Entropy</a:t>
                      </a:r>
                      <a:endParaRPr lang="en-IN" sz="1050" kern="0">
                        <a:effectLst/>
                      </a:endParaRPr>
                    </a:p>
                    <a:p>
                      <a:pPr>
                        <a:lnSpc>
                          <a:spcPct val="107000"/>
                        </a:lnSpc>
                        <a:spcAft>
                          <a:spcPts val="800"/>
                        </a:spcAft>
                      </a:pPr>
                      <a:r>
                        <a:rPr lang="en-US" sz="1050">
                          <a:effectLst/>
                        </a:rPr>
                        <a:t> </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a:effectLst/>
                        </a:rPr>
                        <a:t>FFT, delta FFT spectral entropy, Mel-frequency Filter Bank (MFB) spectral entropy</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67.1%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r>
                        <a:rPr lang="en-US"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tc>
                  <a:txBody>
                    <a:bodyPr/>
                    <a:lstStyle/>
                    <a:p>
                      <a:pPr>
                        <a:lnSpc>
                          <a:spcPct val="107000"/>
                        </a:lnSpc>
                        <a:spcAft>
                          <a:spcPts val="800"/>
                        </a:spcAft>
                      </a:pPr>
                      <a:br>
                        <a:rPr lang="en-US" sz="1050" dirty="0">
                          <a:effectLst/>
                        </a:rPr>
                      </a:br>
                      <a:r>
                        <a:rPr lang="en-US" sz="1050" dirty="0">
                          <a:effectLst/>
                          <a:hlinkClick r:id="rId2"/>
                        </a:rPr>
                        <a:t>https://doi.org/10.1007/978-3-540-88518-4_6</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4379" marR="34379"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23567"/>
            <a:ext cx="3264535"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0A86A0"/>
                </a:solidFill>
              </a:rPr>
              <a:t>D</a:t>
            </a:r>
            <a:r>
              <a:rPr lang="en-IN" sz="3200" spc="20" dirty="0">
                <a:solidFill>
                  <a:srgbClr val="0A86A0"/>
                </a:solidFill>
              </a:rPr>
              <a:t>ATASET</a:t>
            </a:r>
            <a:endParaRPr sz="3200" dirty="0"/>
          </a:p>
        </p:txBody>
      </p:sp>
      <p:sp>
        <p:nvSpPr>
          <p:cNvPr id="6" name="object 6"/>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7</a:t>
            </a:fld>
            <a:endParaRPr sz="1200">
              <a:latin typeface="Tahoma" panose="020B0604030504040204"/>
              <a:cs typeface="Tahoma" panose="020B0604030504040204"/>
            </a:endParaRPr>
          </a:p>
        </p:txBody>
      </p:sp>
      <p:sp>
        <p:nvSpPr>
          <p:cNvPr id="7" name="TextBox 6"/>
          <p:cNvSpPr txBox="1"/>
          <p:nvPr/>
        </p:nvSpPr>
        <p:spPr>
          <a:xfrm>
            <a:off x="685800" y="971550"/>
            <a:ext cx="7391400"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These are the audio files of emotions like calm, fearful, happy, disgust etc.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These audio files are used to train the algorithm.</a:t>
            </a:r>
            <a:endParaRPr lang="en-IN"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0449105-B697-FED3-31C3-038E39BB1D32}"/>
              </a:ext>
            </a:extLst>
          </p:cNvPr>
          <p:cNvPicPr>
            <a:picLocks noChangeAspect="1"/>
          </p:cNvPicPr>
          <p:nvPr/>
        </p:nvPicPr>
        <p:blipFill>
          <a:blip r:embed="rId2"/>
          <a:stretch>
            <a:fillRect/>
          </a:stretch>
        </p:blipFill>
        <p:spPr>
          <a:xfrm>
            <a:off x="5105400" y="1733550"/>
            <a:ext cx="3581400" cy="2149013"/>
          </a:xfrm>
          <a:prstGeom prst="rect">
            <a:avLst/>
          </a:prstGeom>
          <a:noFill/>
          <a:ln>
            <a:noFill/>
          </a:ln>
        </p:spPr>
      </p:pic>
      <p:pic>
        <p:nvPicPr>
          <p:cNvPr id="4" name="Picture 3">
            <a:extLst>
              <a:ext uri="{FF2B5EF4-FFF2-40B4-BE49-F238E27FC236}">
                <a16:creationId xmlns:a16="http://schemas.microsoft.com/office/drawing/2014/main" id="{25D09737-D812-FB45-4EC1-0A9F875CE1B3}"/>
              </a:ext>
            </a:extLst>
          </p:cNvPr>
          <p:cNvPicPr>
            <a:picLocks noChangeAspect="1"/>
          </p:cNvPicPr>
          <p:nvPr/>
        </p:nvPicPr>
        <p:blipFill>
          <a:blip r:embed="rId3"/>
          <a:stretch>
            <a:fillRect/>
          </a:stretch>
        </p:blipFill>
        <p:spPr>
          <a:xfrm>
            <a:off x="701040" y="1710883"/>
            <a:ext cx="3699352" cy="21689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D5211-AA49-A0D9-6EDC-BFD4FE72275E}"/>
              </a:ext>
            </a:extLst>
          </p:cNvPr>
          <p:cNvSpPr>
            <a:spLocks noGrp="1"/>
          </p:cNvSpPr>
          <p:nvPr>
            <p:ph type="body" idx="1"/>
          </p:nvPr>
        </p:nvSpPr>
        <p:spPr>
          <a:xfrm>
            <a:off x="457200" y="514350"/>
            <a:ext cx="7150989" cy="3877985"/>
          </a:xfrm>
        </p:spPr>
        <p:txBody>
          <a:bodyPr/>
          <a:lstStyle/>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Modality (01 = full-AV, 02 = video-only, 03 = audio-only).</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Vocal channel (01 = speech, 02 = song).</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Emotion (01 = neutral, 02 = calm, 03 = happy, 04 = sad, 05 = angry, 06 = fearful, 07 = disgust, 08 = surprised).</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Emotional intensity (01 = normal, 02 = strong). NOTE: There is no strong intensity for the 'neutral' emotion.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Statement (01 = "Kids are talking by the door", 02 = "Dogs are sitting by the door").</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Repetition (01 = 1st repetition, 02 = 2nd repetition).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Actor (01 to 24. Odd numbered actors are male, even numbered actors are female).</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 </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pPr>
            <a:r>
              <a:rPr lang="en-US" sz="1200" kern="1200" dirty="0">
                <a:solidFill>
                  <a:srgbClr val="000000"/>
                </a:solidFill>
                <a:effectLst/>
                <a:latin typeface="Times New Roman" panose="02020603050405020304" pitchFamily="18" charset="0"/>
                <a:ea typeface="mn-ea"/>
                <a:cs typeface="Times New Roman" panose="02020603050405020304" pitchFamily="18" charset="0"/>
              </a:rPr>
              <a:t>Filename example: 02-01-06-01-02-01-12.mp4</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9419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5097" y="4817748"/>
            <a:ext cx="148590" cy="218440"/>
          </a:xfrm>
          <a:prstGeom prst="rect">
            <a:avLst/>
          </a:prstGeom>
        </p:spPr>
        <p:txBody>
          <a:bodyPr vert="horz" wrap="square" lIns="0" tIns="17145" rIns="0" bIns="0" rtlCol="0">
            <a:spAutoFit/>
          </a:bodyPr>
          <a:lstStyle/>
          <a:p>
            <a:pPr marL="38100">
              <a:lnSpc>
                <a:spcPct val="100000"/>
              </a:lnSpc>
              <a:spcBef>
                <a:spcPts val="135"/>
              </a:spcBef>
            </a:pPr>
            <a:fld id="{81D60167-4931-47E6-BA6A-407CBD079E47}" type="slidenum">
              <a:rPr sz="1200" b="1" spc="-200" dirty="0">
                <a:solidFill>
                  <a:srgbClr val="0A86A0"/>
                </a:solidFill>
                <a:latin typeface="Tahoma" panose="020B0604030504040204"/>
                <a:cs typeface="Tahoma" panose="020B0604030504040204"/>
              </a:rPr>
              <a:t>9</a:t>
            </a:fld>
            <a:endParaRPr sz="1200">
              <a:latin typeface="Tahoma" panose="020B0604030504040204"/>
              <a:cs typeface="Tahoma" panose="020B0604030504040204"/>
            </a:endParaRPr>
          </a:p>
        </p:txBody>
      </p:sp>
      <p:sp>
        <p:nvSpPr>
          <p:cNvPr id="3" name="object 3"/>
          <p:cNvSpPr txBox="1">
            <a:spLocks noGrp="1"/>
          </p:cNvSpPr>
          <p:nvPr>
            <p:ph type="title"/>
          </p:nvPr>
        </p:nvSpPr>
        <p:spPr>
          <a:xfrm>
            <a:off x="609600" y="407670"/>
            <a:ext cx="6517005" cy="518159"/>
          </a:xfrm>
          <a:prstGeom prst="rect">
            <a:avLst/>
          </a:prstGeom>
        </p:spPr>
        <p:txBody>
          <a:bodyPr vert="horz" wrap="square" lIns="0" tIns="16510" rIns="0" bIns="0" rtlCol="0">
            <a:spAutoFit/>
          </a:bodyPr>
          <a:lstStyle/>
          <a:p>
            <a:pPr marL="12700">
              <a:lnSpc>
                <a:spcPct val="100000"/>
              </a:lnSpc>
              <a:spcBef>
                <a:spcPts val="130"/>
              </a:spcBef>
              <a:tabLst>
                <a:tab pos="2561590" algn="l"/>
                <a:tab pos="3103880" algn="l"/>
              </a:tabLst>
            </a:pPr>
            <a:r>
              <a:rPr lang="en-IN" sz="3200" spc="-15" dirty="0">
                <a:solidFill>
                  <a:srgbClr val="0085BE"/>
                </a:solidFill>
              </a:rPr>
              <a:t>SEQUENCE DIAGRAM</a:t>
            </a:r>
            <a:endParaRPr sz="3200" dirty="0"/>
          </a:p>
        </p:txBody>
      </p:sp>
      <p:pic>
        <p:nvPicPr>
          <p:cNvPr id="6" name="Picture 5"/>
          <p:cNvPicPr>
            <a:picLocks noChangeAspect="1"/>
          </p:cNvPicPr>
          <p:nvPr/>
        </p:nvPicPr>
        <p:blipFill>
          <a:blip r:embed="rId2"/>
          <a:stretch>
            <a:fillRect/>
          </a:stretch>
        </p:blipFill>
        <p:spPr>
          <a:xfrm>
            <a:off x="990600" y="1123950"/>
            <a:ext cx="6212204" cy="3352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1349</Words>
  <Application>Microsoft Office PowerPoint</Application>
  <PresentationFormat>On-screen Show (16:9)</PresentationFormat>
  <Paragraphs>171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Palatino Linotype</vt:lpstr>
      <vt:lpstr>Tahoma</vt:lpstr>
      <vt:lpstr>Times New Roman</vt:lpstr>
      <vt:lpstr>Verdana</vt:lpstr>
      <vt:lpstr>Wingdings</vt:lpstr>
      <vt:lpstr>Office Theme</vt:lpstr>
      <vt:lpstr>SPEECH EMOTION RECOGNITION</vt:lpstr>
      <vt:lpstr>CONTENTS</vt:lpstr>
      <vt:lpstr>INTRODUCTION</vt:lpstr>
      <vt:lpstr>ABSTRACT </vt:lpstr>
      <vt:lpstr>LITERATURE SURVEY </vt:lpstr>
      <vt:lpstr>LITERATURE SURVEY</vt:lpstr>
      <vt:lpstr>DATASET</vt:lpstr>
      <vt:lpstr>PowerPoint Presentation</vt:lpstr>
      <vt:lpstr>SEQUENCE DIAGRAM</vt:lpstr>
      <vt:lpstr>USE CASE DIAGRAM </vt:lpstr>
      <vt:lpstr>FLOWCHART </vt:lpstr>
      <vt:lpstr>MODEL USED</vt:lpstr>
      <vt:lpstr>PowerPoint Presentation</vt:lpstr>
      <vt:lpstr>CNN (CONVOLUTIONAL NEURAL NETWORKS)</vt:lpstr>
      <vt:lpstr>PowerPoint Presentation</vt:lpstr>
      <vt:lpstr>APPLICATION DEMONSTRATION</vt:lpstr>
      <vt:lpstr>PowerPoint Presentation</vt:lpstr>
      <vt:lpstr>PowerPoint Presentation</vt:lpstr>
      <vt:lpstr>RESULT</vt:lpstr>
      <vt:lpstr>PowerPoint Presentation</vt:lpstr>
      <vt:lpstr>PowerPoint Presentation</vt:lpstr>
      <vt:lpstr>PowerPoint Presentation</vt:lpstr>
      <vt:lpstr>FUTURE SCOPE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ANIRUDH REDDY</dc:creator>
  <cp:lastModifiedBy>prashanthilingam@gmail.com</cp:lastModifiedBy>
  <cp:revision>15</cp:revision>
  <dcterms:created xsi:type="dcterms:W3CDTF">2023-03-03T13:48:00Z</dcterms:created>
  <dcterms:modified xsi:type="dcterms:W3CDTF">2023-04-27T05:04:45Z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2022-05-14T05:30:00Z</vt:filetime>
  </property>
  <property fmtid="{D5CDD505-2E9C-101B-9397-08002B2CF9AE}" pid="3" name="LastSaved">
    <vt:filetime>2023-03-03T05:30:00Z</vt:filetime>
  </property>
  <property fmtid="{D5CDD505-2E9C-101B-9397-08002B2CF9AE}" pid="4" name="ICV">
    <vt:lpwstr>D744156990C74A778571BAE7BA85797C</vt:lpwstr>
  </property>
  <property fmtid="{D5CDD505-2E9C-101B-9397-08002B2CF9AE}" pid="5" name="KSOProductBuildVer">
    <vt:lpwstr>1033-11.2.0.11219</vt:lpwstr>
  </property>
</Properties>
</file>