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3" r:id="rId4"/>
    <p:sldId id="277" r:id="rId5"/>
    <p:sldId id="269" r:id="rId6"/>
    <p:sldId id="281" r:id="rId7"/>
    <p:sldId id="282" r:id="rId8"/>
    <p:sldId id="283" r:id="rId9"/>
    <p:sldId id="275" r:id="rId10"/>
    <p:sldId id="259" r:id="rId11"/>
    <p:sldId id="264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5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8"/>
    <p:restoredTop sz="94865"/>
  </p:normalViewPr>
  <p:slideViewPr>
    <p:cSldViewPr snapToGrid="0" snapToObjects="1">
      <p:cViewPr varScale="1">
        <p:scale>
          <a:sx n="129" d="100"/>
          <a:sy n="129" d="100"/>
        </p:scale>
        <p:origin x="2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E7D390-DA8A-6942-80B3-8EB1EA1DF4C4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95A5C03-C72A-F049-BE03-80981E650839}">
      <dgm:prSet phldrT="[Text]"/>
      <dgm:spPr>
        <a:solidFill>
          <a:schemeClr val="accent1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dirty="0"/>
            <a:t>Execution</a:t>
          </a:r>
        </a:p>
      </dgm:t>
    </dgm:pt>
    <dgm:pt modelId="{43D62152-B937-A746-B7D7-A5CB92D069FD}" type="parTrans" cxnId="{33608EC1-60FC-E74B-8C00-A4257AB2079A}">
      <dgm:prSet/>
      <dgm:spPr/>
      <dgm:t>
        <a:bodyPr/>
        <a:lstStyle/>
        <a:p>
          <a:endParaRPr lang="en-GB"/>
        </a:p>
      </dgm:t>
    </dgm:pt>
    <dgm:pt modelId="{38E43F06-1658-0448-9D18-08A61A5DE4FC}" type="sibTrans" cxnId="{33608EC1-60FC-E74B-8C00-A4257AB2079A}">
      <dgm:prSet/>
      <dgm:spPr/>
      <dgm:t>
        <a:bodyPr/>
        <a:lstStyle/>
        <a:p>
          <a:endParaRPr lang="en-GB"/>
        </a:p>
      </dgm:t>
    </dgm:pt>
    <dgm:pt modelId="{E82CE040-435D-1B46-B30B-8897F7FCFD22}">
      <dgm:prSet phldrT="[Text]"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dirty="0"/>
            <a:t>Design</a:t>
          </a:r>
        </a:p>
      </dgm:t>
    </dgm:pt>
    <dgm:pt modelId="{FC3C38A2-25CF-5C4F-BDC7-48FA9269630F}" type="parTrans" cxnId="{6D02484D-C65B-E646-BD1C-820170078557}">
      <dgm:prSet/>
      <dgm:spPr/>
      <dgm:t>
        <a:bodyPr/>
        <a:lstStyle/>
        <a:p>
          <a:endParaRPr lang="en-GB"/>
        </a:p>
      </dgm:t>
    </dgm:pt>
    <dgm:pt modelId="{231B9A0F-DB00-A040-901A-D6BF5640E7C2}" type="sibTrans" cxnId="{6D02484D-C65B-E646-BD1C-820170078557}">
      <dgm:prSet/>
      <dgm:spPr/>
      <dgm:t>
        <a:bodyPr/>
        <a:lstStyle/>
        <a:p>
          <a:endParaRPr lang="en-GB"/>
        </a:p>
      </dgm:t>
    </dgm:pt>
    <dgm:pt modelId="{EE16F614-90FE-FF42-AE9C-0A85C217B43B}">
      <dgm:prSet phldrT="[Text]"/>
      <dgm:spPr>
        <a:solidFill>
          <a:schemeClr val="accent2"/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algn="ctr">
            <a:buNone/>
          </a:pPr>
          <a:r>
            <a:rPr lang="en-GB" dirty="0">
              <a:solidFill>
                <a:schemeClr val="bg1"/>
              </a:solidFill>
            </a:rPr>
            <a:t>Camunda Modeler</a:t>
          </a:r>
        </a:p>
      </dgm:t>
    </dgm:pt>
    <dgm:pt modelId="{5F0B39B4-2C76-D443-9199-73D69DB1ADE7}" type="parTrans" cxnId="{11EC17B9-0A70-9B44-A811-119904067BF8}">
      <dgm:prSet/>
      <dgm:spPr/>
      <dgm:t>
        <a:bodyPr/>
        <a:lstStyle/>
        <a:p>
          <a:endParaRPr lang="en-GB"/>
        </a:p>
      </dgm:t>
    </dgm:pt>
    <dgm:pt modelId="{8CB1FAA2-6FE1-1948-A7A3-1D031D4D1886}" type="sibTrans" cxnId="{11EC17B9-0A70-9B44-A811-119904067BF8}">
      <dgm:prSet/>
      <dgm:spPr/>
      <dgm:t>
        <a:bodyPr/>
        <a:lstStyle/>
        <a:p>
          <a:endParaRPr lang="en-GB"/>
        </a:p>
      </dgm:t>
    </dgm:pt>
    <dgm:pt modelId="{5B19AA7F-6250-3A44-9C0E-118093B7A971}">
      <dgm:prSet phldrT="[Text]"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dirty="0"/>
            <a:t>Monitoring</a:t>
          </a:r>
        </a:p>
      </dgm:t>
    </dgm:pt>
    <dgm:pt modelId="{4A3D185E-8C0F-9F4B-9A35-0657E21A4D10}" type="parTrans" cxnId="{4FD94395-8327-B845-A447-ECE1B53CA323}">
      <dgm:prSet/>
      <dgm:spPr/>
      <dgm:t>
        <a:bodyPr/>
        <a:lstStyle/>
        <a:p>
          <a:endParaRPr lang="en-GB"/>
        </a:p>
      </dgm:t>
    </dgm:pt>
    <dgm:pt modelId="{54B9073F-A62C-094E-A419-4242DF460B4E}" type="sibTrans" cxnId="{4FD94395-8327-B845-A447-ECE1B53CA323}">
      <dgm:prSet/>
      <dgm:spPr/>
      <dgm:t>
        <a:bodyPr/>
        <a:lstStyle/>
        <a:p>
          <a:endParaRPr lang="en-GB"/>
        </a:p>
      </dgm:t>
    </dgm:pt>
    <dgm:pt modelId="{D5806DA0-5FDE-7040-A1E5-14F3A0F2751B}">
      <dgm:prSet/>
      <dgm:spPr>
        <a:solidFill>
          <a:schemeClr val="accent2"/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algn="ctr">
            <a:buNone/>
          </a:pPr>
          <a:r>
            <a:rPr lang="en-GB" dirty="0">
              <a:solidFill>
                <a:schemeClr val="bg1"/>
              </a:solidFill>
            </a:rPr>
            <a:t>Cockpit</a:t>
          </a:r>
          <a:endParaRPr lang="en-GB" dirty="0"/>
        </a:p>
      </dgm:t>
    </dgm:pt>
    <dgm:pt modelId="{567DA22B-1922-C14D-97D1-14764070C460}" type="parTrans" cxnId="{20558E6D-2723-0946-982D-E080F13B8931}">
      <dgm:prSet/>
      <dgm:spPr/>
      <dgm:t>
        <a:bodyPr/>
        <a:lstStyle/>
        <a:p>
          <a:endParaRPr lang="en-GB"/>
        </a:p>
      </dgm:t>
    </dgm:pt>
    <dgm:pt modelId="{83DDE730-8A07-4B4B-A11B-2CC21B5EEC70}" type="sibTrans" cxnId="{20558E6D-2723-0946-982D-E080F13B8931}">
      <dgm:prSet/>
      <dgm:spPr/>
      <dgm:t>
        <a:bodyPr/>
        <a:lstStyle/>
        <a:p>
          <a:endParaRPr lang="en-GB"/>
        </a:p>
      </dgm:t>
    </dgm:pt>
    <dgm:pt modelId="{ABF267AE-E26F-7444-BC8B-BB6940941AF4}">
      <dgm:prSet phldrT="[Text]"/>
      <dgm:spPr>
        <a:solidFill>
          <a:schemeClr val="accent1"/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algn="ctr">
            <a:buNone/>
          </a:pPr>
          <a:r>
            <a:rPr lang="en-GB" dirty="0">
              <a:solidFill>
                <a:schemeClr val="bg1"/>
              </a:solidFill>
            </a:rPr>
            <a:t>Workflow Engine</a:t>
          </a:r>
        </a:p>
      </dgm:t>
    </dgm:pt>
    <dgm:pt modelId="{A03AA9A4-2CDE-A849-A9FB-4FE8532D52DB}" type="sibTrans" cxnId="{A8D683D8-291A-9045-99A2-9D4A7BA09DC6}">
      <dgm:prSet/>
      <dgm:spPr/>
      <dgm:t>
        <a:bodyPr/>
        <a:lstStyle/>
        <a:p>
          <a:endParaRPr lang="en-GB"/>
        </a:p>
      </dgm:t>
    </dgm:pt>
    <dgm:pt modelId="{68BDA0C8-7CF0-9541-B75D-2CE7DCEA7827}" type="parTrans" cxnId="{A8D683D8-291A-9045-99A2-9D4A7BA09DC6}">
      <dgm:prSet/>
      <dgm:spPr/>
      <dgm:t>
        <a:bodyPr/>
        <a:lstStyle/>
        <a:p>
          <a:endParaRPr lang="en-GB"/>
        </a:p>
      </dgm:t>
    </dgm:pt>
    <dgm:pt modelId="{7CA5F866-A641-7340-B682-F17251CB9944}" type="pres">
      <dgm:prSet presAssocID="{3AE7D390-DA8A-6942-80B3-8EB1EA1DF4C4}" presName="Name0" presStyleCnt="0">
        <dgm:presLayoutVars>
          <dgm:dir/>
          <dgm:animLvl val="lvl"/>
          <dgm:resizeHandles val="exact"/>
        </dgm:presLayoutVars>
      </dgm:prSet>
      <dgm:spPr/>
    </dgm:pt>
    <dgm:pt modelId="{AA5474A0-54F2-4040-9CF6-252ACB84034E}" type="pres">
      <dgm:prSet presAssocID="{C95A5C03-C72A-F049-BE03-80981E650839}" presName="composite" presStyleCnt="0"/>
      <dgm:spPr/>
    </dgm:pt>
    <dgm:pt modelId="{2F0D8284-47D3-0A46-852B-75AC8964ADF6}" type="pres">
      <dgm:prSet presAssocID="{C95A5C03-C72A-F049-BE03-80981E65083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48F7994-0F2B-024D-9F98-99679DA30230}" type="pres">
      <dgm:prSet presAssocID="{C95A5C03-C72A-F049-BE03-80981E650839}" presName="desTx" presStyleLbl="alignAccFollowNode1" presStyleIdx="0" presStyleCnt="3" custScaleX="98999" custScaleY="95028" custLinFactNeighborX="-149" custLinFactNeighborY="152">
        <dgm:presLayoutVars>
          <dgm:bulletEnabled val="1"/>
        </dgm:presLayoutVars>
      </dgm:prSet>
      <dgm:spPr/>
    </dgm:pt>
    <dgm:pt modelId="{B26C3A42-479A-0A4B-811D-EC5EF031CD6B}" type="pres">
      <dgm:prSet presAssocID="{38E43F06-1658-0448-9D18-08A61A5DE4FC}" presName="space" presStyleCnt="0"/>
      <dgm:spPr/>
    </dgm:pt>
    <dgm:pt modelId="{B31FEF40-3C1D-E44F-A5D6-E8EF1651CE17}" type="pres">
      <dgm:prSet presAssocID="{E82CE040-435D-1B46-B30B-8897F7FCFD22}" presName="composite" presStyleCnt="0"/>
      <dgm:spPr/>
    </dgm:pt>
    <dgm:pt modelId="{3A9D22E9-3E8F-BA4C-B8B6-204F4B49A152}" type="pres">
      <dgm:prSet presAssocID="{E82CE040-435D-1B46-B30B-8897F7FCFD2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F8901ED-3861-C745-BB7C-1AD7BC127411}" type="pres">
      <dgm:prSet presAssocID="{E82CE040-435D-1B46-B30B-8897F7FCFD22}" presName="desTx" presStyleLbl="alignAccFollowNode1" presStyleIdx="1" presStyleCnt="3" custScaleX="100203" custScaleY="96435">
        <dgm:presLayoutVars>
          <dgm:bulletEnabled val="1"/>
        </dgm:presLayoutVars>
      </dgm:prSet>
      <dgm:spPr/>
    </dgm:pt>
    <dgm:pt modelId="{E5BC03F9-BD67-E446-A92E-DA90F7DDF487}" type="pres">
      <dgm:prSet presAssocID="{231B9A0F-DB00-A040-901A-D6BF5640E7C2}" presName="space" presStyleCnt="0"/>
      <dgm:spPr/>
    </dgm:pt>
    <dgm:pt modelId="{B1955CC9-2687-1E47-9781-BB0CF511B826}" type="pres">
      <dgm:prSet presAssocID="{5B19AA7F-6250-3A44-9C0E-118093B7A971}" presName="composite" presStyleCnt="0"/>
      <dgm:spPr/>
    </dgm:pt>
    <dgm:pt modelId="{3F582FE2-1DDE-0F47-B420-96E488CBEA48}" type="pres">
      <dgm:prSet presAssocID="{5B19AA7F-6250-3A44-9C0E-118093B7A97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AA29971-F059-B543-B371-84167EB6AC19}" type="pres">
      <dgm:prSet presAssocID="{5B19AA7F-6250-3A44-9C0E-118093B7A971}" presName="desTx" presStyleLbl="alignAccFollowNode1" presStyleIdx="2" presStyleCnt="3" custScaleX="99101" custScaleY="95754">
        <dgm:presLayoutVars>
          <dgm:bulletEnabled val="1"/>
        </dgm:presLayoutVars>
      </dgm:prSet>
      <dgm:spPr/>
    </dgm:pt>
  </dgm:ptLst>
  <dgm:cxnLst>
    <dgm:cxn modelId="{CBBE903B-E5F0-CF41-99CB-5A28B5524954}" type="presOf" srcId="{ABF267AE-E26F-7444-BC8B-BB6940941AF4}" destId="{148F7994-0F2B-024D-9F98-99679DA30230}" srcOrd="0" destOrd="0" presId="urn:microsoft.com/office/officeart/2005/8/layout/hList1"/>
    <dgm:cxn modelId="{6D02484D-C65B-E646-BD1C-820170078557}" srcId="{3AE7D390-DA8A-6942-80B3-8EB1EA1DF4C4}" destId="{E82CE040-435D-1B46-B30B-8897F7FCFD22}" srcOrd="1" destOrd="0" parTransId="{FC3C38A2-25CF-5C4F-BDC7-48FA9269630F}" sibTransId="{231B9A0F-DB00-A040-901A-D6BF5640E7C2}"/>
    <dgm:cxn modelId="{B7D95558-B2D5-8E41-A523-E26F28F192A9}" type="presOf" srcId="{D5806DA0-5FDE-7040-A1E5-14F3A0F2751B}" destId="{1AA29971-F059-B543-B371-84167EB6AC19}" srcOrd="0" destOrd="0" presId="urn:microsoft.com/office/officeart/2005/8/layout/hList1"/>
    <dgm:cxn modelId="{0D29F561-F864-BC49-8C48-2F455E33C1E8}" type="presOf" srcId="{5B19AA7F-6250-3A44-9C0E-118093B7A971}" destId="{3F582FE2-1DDE-0F47-B420-96E488CBEA48}" srcOrd="0" destOrd="0" presId="urn:microsoft.com/office/officeart/2005/8/layout/hList1"/>
    <dgm:cxn modelId="{F740EA63-6DB1-E640-84B7-D93A2307AA5B}" type="presOf" srcId="{EE16F614-90FE-FF42-AE9C-0A85C217B43B}" destId="{7F8901ED-3861-C745-BB7C-1AD7BC127411}" srcOrd="0" destOrd="0" presId="urn:microsoft.com/office/officeart/2005/8/layout/hList1"/>
    <dgm:cxn modelId="{F2042D69-BA48-B14C-9009-0468D3E074BF}" type="presOf" srcId="{E82CE040-435D-1B46-B30B-8897F7FCFD22}" destId="{3A9D22E9-3E8F-BA4C-B8B6-204F4B49A152}" srcOrd="0" destOrd="0" presId="urn:microsoft.com/office/officeart/2005/8/layout/hList1"/>
    <dgm:cxn modelId="{20558E6D-2723-0946-982D-E080F13B8931}" srcId="{5B19AA7F-6250-3A44-9C0E-118093B7A971}" destId="{D5806DA0-5FDE-7040-A1E5-14F3A0F2751B}" srcOrd="0" destOrd="0" parTransId="{567DA22B-1922-C14D-97D1-14764070C460}" sibTransId="{83DDE730-8A07-4B4B-A11B-2CC21B5EEC70}"/>
    <dgm:cxn modelId="{4FD94395-8327-B845-A447-ECE1B53CA323}" srcId="{3AE7D390-DA8A-6942-80B3-8EB1EA1DF4C4}" destId="{5B19AA7F-6250-3A44-9C0E-118093B7A971}" srcOrd="2" destOrd="0" parTransId="{4A3D185E-8C0F-9F4B-9A35-0657E21A4D10}" sibTransId="{54B9073F-A62C-094E-A419-4242DF460B4E}"/>
    <dgm:cxn modelId="{1DC0CBA4-DEE4-BA43-9B6D-C2955602988C}" type="presOf" srcId="{C95A5C03-C72A-F049-BE03-80981E650839}" destId="{2F0D8284-47D3-0A46-852B-75AC8964ADF6}" srcOrd="0" destOrd="0" presId="urn:microsoft.com/office/officeart/2005/8/layout/hList1"/>
    <dgm:cxn modelId="{2D507BA5-11D7-E342-A903-4285BB6FAFD8}" type="presOf" srcId="{3AE7D390-DA8A-6942-80B3-8EB1EA1DF4C4}" destId="{7CA5F866-A641-7340-B682-F17251CB9944}" srcOrd="0" destOrd="0" presId="urn:microsoft.com/office/officeart/2005/8/layout/hList1"/>
    <dgm:cxn modelId="{11EC17B9-0A70-9B44-A811-119904067BF8}" srcId="{E82CE040-435D-1B46-B30B-8897F7FCFD22}" destId="{EE16F614-90FE-FF42-AE9C-0A85C217B43B}" srcOrd="0" destOrd="0" parTransId="{5F0B39B4-2C76-D443-9199-73D69DB1ADE7}" sibTransId="{8CB1FAA2-6FE1-1948-A7A3-1D031D4D1886}"/>
    <dgm:cxn modelId="{33608EC1-60FC-E74B-8C00-A4257AB2079A}" srcId="{3AE7D390-DA8A-6942-80B3-8EB1EA1DF4C4}" destId="{C95A5C03-C72A-F049-BE03-80981E650839}" srcOrd="0" destOrd="0" parTransId="{43D62152-B937-A746-B7D7-A5CB92D069FD}" sibTransId="{38E43F06-1658-0448-9D18-08A61A5DE4FC}"/>
    <dgm:cxn modelId="{A8D683D8-291A-9045-99A2-9D4A7BA09DC6}" srcId="{C95A5C03-C72A-F049-BE03-80981E650839}" destId="{ABF267AE-E26F-7444-BC8B-BB6940941AF4}" srcOrd="0" destOrd="0" parTransId="{68BDA0C8-7CF0-9541-B75D-2CE7DCEA7827}" sibTransId="{A03AA9A4-2CDE-A849-A9FB-4FE8532D52DB}"/>
    <dgm:cxn modelId="{84E6B346-C4ED-1D4C-A1D5-10470AF4F23C}" type="presParOf" srcId="{7CA5F866-A641-7340-B682-F17251CB9944}" destId="{AA5474A0-54F2-4040-9CF6-252ACB84034E}" srcOrd="0" destOrd="0" presId="urn:microsoft.com/office/officeart/2005/8/layout/hList1"/>
    <dgm:cxn modelId="{D66857F3-C8AC-304D-A2B8-F066528FBF6D}" type="presParOf" srcId="{AA5474A0-54F2-4040-9CF6-252ACB84034E}" destId="{2F0D8284-47D3-0A46-852B-75AC8964ADF6}" srcOrd="0" destOrd="0" presId="urn:microsoft.com/office/officeart/2005/8/layout/hList1"/>
    <dgm:cxn modelId="{093D0CE3-9A3B-3E43-861D-2E12057E2CEC}" type="presParOf" srcId="{AA5474A0-54F2-4040-9CF6-252ACB84034E}" destId="{148F7994-0F2B-024D-9F98-99679DA30230}" srcOrd="1" destOrd="0" presId="urn:microsoft.com/office/officeart/2005/8/layout/hList1"/>
    <dgm:cxn modelId="{B8FA9EA5-D644-C441-B1DC-0E22535861C8}" type="presParOf" srcId="{7CA5F866-A641-7340-B682-F17251CB9944}" destId="{B26C3A42-479A-0A4B-811D-EC5EF031CD6B}" srcOrd="1" destOrd="0" presId="urn:microsoft.com/office/officeart/2005/8/layout/hList1"/>
    <dgm:cxn modelId="{6C385144-C7DF-454E-A541-C50F77DB178E}" type="presParOf" srcId="{7CA5F866-A641-7340-B682-F17251CB9944}" destId="{B31FEF40-3C1D-E44F-A5D6-E8EF1651CE17}" srcOrd="2" destOrd="0" presId="urn:microsoft.com/office/officeart/2005/8/layout/hList1"/>
    <dgm:cxn modelId="{1A905034-1628-9646-AF5D-47E580270A9C}" type="presParOf" srcId="{B31FEF40-3C1D-E44F-A5D6-E8EF1651CE17}" destId="{3A9D22E9-3E8F-BA4C-B8B6-204F4B49A152}" srcOrd="0" destOrd="0" presId="urn:microsoft.com/office/officeart/2005/8/layout/hList1"/>
    <dgm:cxn modelId="{34687D34-491B-7D40-A059-FDE909D752EB}" type="presParOf" srcId="{B31FEF40-3C1D-E44F-A5D6-E8EF1651CE17}" destId="{7F8901ED-3861-C745-BB7C-1AD7BC127411}" srcOrd="1" destOrd="0" presId="urn:microsoft.com/office/officeart/2005/8/layout/hList1"/>
    <dgm:cxn modelId="{D80B8D22-B025-7A49-A6A8-C9B118DFFE0F}" type="presParOf" srcId="{7CA5F866-A641-7340-B682-F17251CB9944}" destId="{E5BC03F9-BD67-E446-A92E-DA90F7DDF487}" srcOrd="3" destOrd="0" presId="urn:microsoft.com/office/officeart/2005/8/layout/hList1"/>
    <dgm:cxn modelId="{F1C54018-EE8E-B846-8994-4C36A2E6F5AC}" type="presParOf" srcId="{7CA5F866-A641-7340-B682-F17251CB9944}" destId="{B1955CC9-2687-1E47-9781-BB0CF511B826}" srcOrd="4" destOrd="0" presId="urn:microsoft.com/office/officeart/2005/8/layout/hList1"/>
    <dgm:cxn modelId="{6D0D398F-F860-9746-BA3E-FA52BE0BE79D}" type="presParOf" srcId="{B1955CC9-2687-1E47-9781-BB0CF511B826}" destId="{3F582FE2-1DDE-0F47-B420-96E488CBEA48}" srcOrd="0" destOrd="0" presId="urn:microsoft.com/office/officeart/2005/8/layout/hList1"/>
    <dgm:cxn modelId="{82D36EFC-7671-9F4E-9011-E5F10C5DF419}" type="presParOf" srcId="{B1955CC9-2687-1E47-9781-BB0CF511B826}" destId="{1AA29971-F059-B543-B371-84167EB6AC1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D8284-47D3-0A46-852B-75AC8964ADF6}">
      <dsp:nvSpPr>
        <dsp:cNvPr id="0" name=""/>
        <dsp:cNvSpPr/>
      </dsp:nvSpPr>
      <dsp:spPr>
        <a:xfrm>
          <a:off x="34" y="554452"/>
          <a:ext cx="3203971" cy="126720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Execution</a:t>
          </a:r>
        </a:p>
      </dsp:txBody>
      <dsp:txXfrm>
        <a:off x="34" y="554452"/>
        <a:ext cx="3203971" cy="1267200"/>
      </dsp:txXfrm>
    </dsp:sp>
    <dsp:sp modelId="{148F7994-0F2B-024D-9F98-99679DA30230}">
      <dsp:nvSpPr>
        <dsp:cNvPr id="0" name=""/>
        <dsp:cNvSpPr/>
      </dsp:nvSpPr>
      <dsp:spPr>
        <a:xfrm>
          <a:off x="11296" y="1872631"/>
          <a:ext cx="3171900" cy="1836397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312928" bIns="352044" numCol="1" spcCol="1270" anchor="t" anchorCtr="0">
          <a:noAutofit/>
        </a:bodyPr>
        <a:lstStyle/>
        <a:p>
          <a:pPr marL="285750" lvl="1" indent="-285750" algn="ctr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4400" kern="1200" dirty="0">
              <a:solidFill>
                <a:schemeClr val="bg1"/>
              </a:solidFill>
            </a:rPr>
            <a:t>Workflow Engine</a:t>
          </a:r>
        </a:p>
      </dsp:txBody>
      <dsp:txXfrm>
        <a:off x="11296" y="1872631"/>
        <a:ext cx="3171900" cy="1836397"/>
      </dsp:txXfrm>
    </dsp:sp>
    <dsp:sp modelId="{3A9D22E9-3E8F-BA4C-B8B6-204F4B49A152}">
      <dsp:nvSpPr>
        <dsp:cNvPr id="0" name=""/>
        <dsp:cNvSpPr/>
      </dsp:nvSpPr>
      <dsp:spPr>
        <a:xfrm>
          <a:off x="3655814" y="547654"/>
          <a:ext cx="3203971" cy="1267200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Design</a:t>
          </a:r>
        </a:p>
      </dsp:txBody>
      <dsp:txXfrm>
        <a:off x="3655814" y="547654"/>
        <a:ext cx="3203971" cy="1267200"/>
      </dsp:txXfrm>
    </dsp:sp>
    <dsp:sp modelId="{7F8901ED-3861-C745-BB7C-1AD7BC127411}">
      <dsp:nvSpPr>
        <dsp:cNvPr id="0" name=""/>
        <dsp:cNvSpPr/>
      </dsp:nvSpPr>
      <dsp:spPr>
        <a:xfrm>
          <a:off x="3652562" y="1849301"/>
          <a:ext cx="3210475" cy="186358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312928" bIns="352044" numCol="1" spcCol="1270" anchor="t" anchorCtr="0">
          <a:noAutofit/>
        </a:bodyPr>
        <a:lstStyle/>
        <a:p>
          <a:pPr marL="285750" lvl="1" indent="-285750" algn="ctr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4400" kern="1200" dirty="0">
              <a:solidFill>
                <a:schemeClr val="bg1"/>
              </a:solidFill>
            </a:rPr>
            <a:t>Camunda Modeler</a:t>
          </a:r>
        </a:p>
      </dsp:txBody>
      <dsp:txXfrm>
        <a:off x="3652562" y="1849301"/>
        <a:ext cx="3210475" cy="1863587"/>
      </dsp:txXfrm>
    </dsp:sp>
    <dsp:sp modelId="{3F582FE2-1DDE-0F47-B420-96E488CBEA48}">
      <dsp:nvSpPr>
        <dsp:cNvPr id="0" name=""/>
        <dsp:cNvSpPr/>
      </dsp:nvSpPr>
      <dsp:spPr>
        <a:xfrm>
          <a:off x="7311594" y="550944"/>
          <a:ext cx="3203971" cy="1267200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Monitoring</a:t>
          </a:r>
        </a:p>
      </dsp:txBody>
      <dsp:txXfrm>
        <a:off x="7311594" y="550944"/>
        <a:ext cx="3203971" cy="1267200"/>
      </dsp:txXfrm>
    </dsp:sp>
    <dsp:sp modelId="{1AA29971-F059-B543-B371-84167EB6AC19}">
      <dsp:nvSpPr>
        <dsp:cNvPr id="0" name=""/>
        <dsp:cNvSpPr/>
      </dsp:nvSpPr>
      <dsp:spPr>
        <a:xfrm>
          <a:off x="7325995" y="1859171"/>
          <a:ext cx="3175168" cy="1850426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312928" bIns="352044" numCol="1" spcCol="1270" anchor="t" anchorCtr="0">
          <a:noAutofit/>
        </a:bodyPr>
        <a:lstStyle/>
        <a:p>
          <a:pPr marL="285750" lvl="1" indent="-285750" algn="ctr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4400" kern="1200" dirty="0">
              <a:solidFill>
                <a:schemeClr val="bg1"/>
              </a:solidFill>
            </a:rPr>
            <a:t>Cockpit</a:t>
          </a:r>
          <a:endParaRPr lang="en-GB" sz="4400" kern="1200" dirty="0"/>
        </a:p>
      </dsp:txBody>
      <dsp:txXfrm>
        <a:off x="7325995" y="1859171"/>
        <a:ext cx="3175168" cy="1850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38133-86E1-F244-A5E8-D978D750DC84}" type="datetimeFigureOut">
              <a:rPr lang="en-US" smtClean="0"/>
              <a:t>2/4/22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53038-260B-0342-B02C-874D40D1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68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53038-260B-0342-B02C-874D40D1F4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99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53038-260B-0342-B02C-874D40D1F4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51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53038-260B-0342-B02C-874D40D1F4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9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53038-260B-0342-B02C-874D40D1F4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44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53038-260B-0342-B02C-874D40D1F4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5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53038-260B-0342-B02C-874D40D1F4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48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53038-260B-0342-B02C-874D40D1F4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3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53038-260B-0342-B02C-874D40D1F4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6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B30C0-2A8D-5E4D-B984-1DB2B51B8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383E8-0021-BD4C-AE41-31997C3C0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BA3F3-D3ED-7A47-B121-845EEC1E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E53B-CF74-5043-B032-786FCAB1B356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37257-051C-5745-A07E-46526F25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D68C2-61BF-2D4B-8486-19A4CFA0E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51E8-ED0F-B545-8706-20EE668A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5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DD7F4-E64E-EF40-855C-458CCEDA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8C41F-0FCF-8342-91FE-85575D315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B29DE-5F03-1347-84A6-5065FBD74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E53B-CF74-5043-B032-786FCAB1B356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011FD-74D0-0F43-A9BF-303BD27F7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C5799-C8EF-7E4F-BD55-60D0EAE6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51E8-ED0F-B545-8706-20EE668A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9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D5C06-E997-684D-BB66-A983A3271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65208-9B89-3D40-9FF2-6A444893E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C4F-5DE8-584F-9BEE-C8D01482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E53B-CF74-5043-B032-786FCAB1B356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186D7-9033-7243-BB49-03768A0A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199DD-7761-CB44-933C-6C8452FA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51E8-ED0F-B545-8706-20EE668A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2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AA49-C065-CC49-B15B-B7A49B26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F4E6C-9DCE-2948-8094-89B721A72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24B59-B588-6E49-8E42-572A55B4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E53B-CF74-5043-B032-786FCAB1B356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4F269-3334-0342-897C-716A32EB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BF0DA-44D5-A142-9CF9-C1583FD4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51E8-ED0F-B545-8706-20EE668A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0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17B7-B23F-1549-8E2B-01DD538D2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24985-CB44-0243-AB9B-E2B81C404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1CEFC-9E2D-504E-9343-2D40A17F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E53B-CF74-5043-B032-786FCAB1B356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EE9F7-907B-8048-9DFE-A8C54DB4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61D6-AB50-294A-91C2-D68E402E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51E8-ED0F-B545-8706-20EE668A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9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C45A-0CEB-0E4B-B280-CD3A0209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39CC5-4CAE-9A4E-8B07-58348DDFA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D53B8-EE85-774D-A3A2-84E671F1D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5571E-EC0F-6045-AA2C-C907B6E11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E53B-CF74-5043-B032-786FCAB1B356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CF6D3-C3B3-0D43-805F-7C42B015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2F637-0F82-934C-9986-256241CF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51E8-ED0F-B545-8706-20EE668A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0281-37E3-C24A-9726-82491153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8B85C-7536-624C-BBEA-348D0E4FD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86B7D-6FA0-A841-9DBB-2652252E5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1396A9-04B4-684C-894B-DC3A3C168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9F7B5-BC05-844C-B2EE-F1D083940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4727C-D369-414C-81CF-B5F92547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E53B-CF74-5043-B032-786FCAB1B356}" type="datetimeFigureOut">
              <a:rPr lang="en-US" smtClean="0"/>
              <a:t>2/4/22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F741A-30CA-7740-B817-20D65B18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70F549-5406-5644-9580-259F8A0C3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51E8-ED0F-B545-8706-20EE668A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0CD85-FC48-6F48-8F90-AB6AEF88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05ACD-3355-4D43-859D-8826D86BA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E53B-CF74-5043-B032-786FCAB1B356}" type="datetimeFigureOut">
              <a:rPr lang="en-US" smtClean="0"/>
              <a:t>2/4/22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BF0EB-8DD0-D64E-A81D-B9167E64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EA182-B7AE-F54C-B8D6-1C459892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51E8-ED0F-B545-8706-20EE668A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2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30A8A-2406-1640-A2AC-B91CD7CC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E53B-CF74-5043-B032-786FCAB1B356}" type="datetimeFigureOut">
              <a:rPr lang="en-US" smtClean="0"/>
              <a:t>2/4/22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FAA24-2F25-C344-8FE6-F3F695EC8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31CE2-F0D3-8047-B5FD-EA5E8A56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51E8-ED0F-B545-8706-20EE668A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6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F5B4-F538-4149-94B0-376ADA8E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37969-D4FB-A24A-9F35-19DE88A67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15479-0E9D-9A4E-B75A-3449D60D4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B4DAA-0E1D-A749-BCD3-D7A220B3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E53B-CF74-5043-B032-786FCAB1B356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43D65-CED1-754E-920F-B534CF343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0177F-C99C-7548-AE42-05F21D0D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51E8-ED0F-B545-8706-20EE668A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8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26DF-948A-3D4B-AA80-4CFC1870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85581-1792-2E42-A923-6219CECE5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4EE56-9D6C-DC45-ABB9-692B0079B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B730E-7561-8E4A-841C-C83AC1C0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E53B-CF74-5043-B032-786FCAB1B356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F906E-83B5-8B42-B145-0A48910A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408E9-BC6F-3F43-931B-7EE27B94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51E8-ED0F-B545-8706-20EE668A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5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04120-1225-ED47-A484-46EE7C87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D77F8-F6B0-CF49-80EF-CA0BA5363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38F07-AD92-354A-9CEB-6EEC5F402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CE53B-CF74-5043-B032-786FCAB1B356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2CDB0-2F5D-8545-9257-83DD694FE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19DDC-4BCE-814E-A9BD-BA1DE5E2F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B51E8-ED0F-B545-8706-20EE668A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1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agleinvsys.atlassian.net/wiki/spaces/M2/pages/1814070221/Evaluation+of+Third-Party+Workflow-Engin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agleinvsys.atlassian.net/wiki/spaces/M2/pages/3055780547/Evaluation+of+Camunda+Workflow+Automation+Platfor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757D-EBA2-BC4A-9693-FA2A77F77F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Workflow-Engine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E147E-6F10-6040-AB76-A6C881F584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Microservices Orchestration Service using Camunda Platform</a:t>
            </a:r>
          </a:p>
        </p:txBody>
      </p:sp>
    </p:spTree>
    <p:extLst>
      <p:ext uri="{BB962C8B-B14F-4D97-AF65-F5344CB8AC3E}">
        <p14:creationId xmlns:p14="http://schemas.microsoft.com/office/powerpoint/2010/main" val="1867618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2410A-E876-504C-A7E9-C88372C6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57CC5-213F-B74F-9E53-A31142634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4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Architecture Review</a:t>
            </a:r>
          </a:p>
          <a:p>
            <a:r>
              <a:rPr lang="en-US" dirty="0"/>
              <a:t>License </a:t>
            </a:r>
          </a:p>
          <a:p>
            <a:r>
              <a:rPr lang="en-US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234242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5B8E-D21A-9B43-9DC6-2FB96AA3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76302-37DC-B64C-AF52-89D184D01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Evaluation of Third-Party Workflow-Engines </a:t>
            </a:r>
            <a:r>
              <a:rPr lang="en-US" dirty="0">
                <a:hlinkClick r:id="rId3"/>
              </a:rPr>
              <a:t>https://eagleinvsys.atlassian.net/wiki/spaces/M2/pages/1814070221/Evaluation+of+Third-Party+Workflow-Engines</a:t>
            </a:r>
            <a:endParaRPr lang="en-US" dirty="0"/>
          </a:p>
          <a:p>
            <a:r>
              <a:rPr lang="en-US" dirty="0"/>
              <a:t>Evaluation of Camunda Workflow Automation Platform </a:t>
            </a:r>
            <a:r>
              <a:rPr lang="en-US" dirty="0">
                <a:hlinkClick r:id="rId4"/>
              </a:rPr>
              <a:t>https://eagleinvsys.atlassian.net/wiki/spaces/M2/pages/3125806385/Camunda+Evaluation</a:t>
            </a:r>
            <a:endParaRPr lang="en-US" dirty="0"/>
          </a:p>
          <a:p>
            <a:r>
              <a:rPr lang="en-US" dirty="0"/>
              <a:t>Integration with Vault Authentication and Authorization </a:t>
            </a:r>
            <a:r>
              <a:rPr lang="en-US" dirty="0">
                <a:hlinkClick r:id="rId4"/>
              </a:rPr>
              <a:t>https://eagleinvsys.atlassian.net/wiki/spaces/M2/pages/3157765349/Mapping+Vault+Entitlement+to+Camunda+Group</a:t>
            </a:r>
          </a:p>
          <a:p>
            <a:r>
              <a:rPr lang="en-IN" dirty="0"/>
              <a:t>Integration of a Vault Microservice </a:t>
            </a:r>
            <a:r>
              <a:rPr lang="en-US" dirty="0">
                <a:hlinkClick r:id="rId4"/>
              </a:rPr>
              <a:t>https://eagleinvsys.atlassian.net/wiki/spaces/M2/pages/3254288598/Camunda+Service+Task+in+Workflow</a:t>
            </a:r>
          </a:p>
          <a:p>
            <a:pPr marL="0" indent="0">
              <a:buNone/>
            </a:pPr>
            <a:endParaRPr lang="en-US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450373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BC20-B934-5C46-BDA5-0E5CE4E40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8715" y="2393219"/>
            <a:ext cx="2854570" cy="1325563"/>
          </a:xfrm>
        </p:spPr>
        <p:txBody>
          <a:bodyPr/>
          <a:lstStyle/>
          <a:p>
            <a:r>
              <a:rPr lang="en-US" dirty="0"/>
              <a:t>Thanks !!!</a:t>
            </a:r>
          </a:p>
        </p:txBody>
      </p:sp>
    </p:spTree>
    <p:extLst>
      <p:ext uri="{BB962C8B-B14F-4D97-AF65-F5344CB8AC3E}">
        <p14:creationId xmlns:p14="http://schemas.microsoft.com/office/powerpoint/2010/main" val="10705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D0C57-8BB7-0446-BE89-B33E3808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DA8EC-0FEC-1648-9190-09A6AF883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has been done till now</a:t>
            </a:r>
          </a:p>
          <a:p>
            <a:r>
              <a:rPr lang="en-US" dirty="0"/>
              <a:t>Camunda Platform</a:t>
            </a:r>
          </a:p>
          <a:p>
            <a:r>
              <a:rPr lang="en-US" dirty="0"/>
              <a:t>Camunda Process (Workflow)</a:t>
            </a:r>
          </a:p>
          <a:p>
            <a:r>
              <a:rPr lang="en-IN" dirty="0"/>
              <a:t>Integration of a Vault Microservice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Dependencies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17135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86CD-A8A0-A641-A32A-00C68578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been done till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C21D3-3C44-054E-877E-B451A6DE2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930"/>
            <a:ext cx="10515600" cy="4718033"/>
          </a:xfrm>
        </p:spPr>
        <p:txBody>
          <a:bodyPr>
            <a:normAutofit/>
          </a:bodyPr>
          <a:lstStyle/>
          <a:p>
            <a:r>
              <a:rPr lang="en-US" b="1" dirty="0"/>
              <a:t>Dec-2020</a:t>
            </a:r>
            <a:r>
              <a:rPr lang="en-US" dirty="0"/>
              <a:t>: Evaluation of Third-Party Workflow-Engines</a:t>
            </a:r>
          </a:p>
          <a:p>
            <a:r>
              <a:rPr lang="en-US" b="1" dirty="0"/>
              <a:t>Aug-2021</a:t>
            </a:r>
            <a:r>
              <a:rPr lang="en-US" dirty="0"/>
              <a:t>: Evaluation of Camunda Workflow Automation Platform</a:t>
            </a:r>
          </a:p>
          <a:p>
            <a:r>
              <a:rPr lang="en-US" b="1" dirty="0"/>
              <a:t>Sep-2021</a:t>
            </a:r>
            <a:r>
              <a:rPr lang="en-US" dirty="0"/>
              <a:t>: New workflow approach - Review Meeting with Fernando Mesa and Andre</a:t>
            </a:r>
          </a:p>
          <a:p>
            <a:r>
              <a:rPr lang="en-US" b="1" dirty="0"/>
              <a:t>Q4-2021</a:t>
            </a:r>
            <a:r>
              <a:rPr lang="en-US" dirty="0"/>
              <a:t>: New service workflow-engine-svc created using Camunda</a:t>
            </a:r>
          </a:p>
        </p:txBody>
      </p:sp>
    </p:spTree>
    <p:extLst>
      <p:ext uri="{BB962C8B-B14F-4D97-AF65-F5344CB8AC3E}">
        <p14:creationId xmlns:p14="http://schemas.microsoft.com/office/powerpoint/2010/main" val="413565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726C-75C5-6242-A763-EC1FCA95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Camunda Platform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5FE508-9321-E34D-8F7B-C9009749CA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57855"/>
              </p:ext>
            </p:extLst>
          </p:nvPr>
        </p:nvGraphicFramePr>
        <p:xfrm>
          <a:off x="838200" y="1825625"/>
          <a:ext cx="10515600" cy="4260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B1680F3-3784-D54E-8BED-8B7B4BBC3C15}"/>
              </a:ext>
            </a:extLst>
          </p:cNvPr>
          <p:cNvSpPr/>
          <p:nvPr/>
        </p:nvSpPr>
        <p:spPr>
          <a:xfrm>
            <a:off x="838200" y="5850194"/>
            <a:ext cx="226143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2DF467-4A38-D643-9B52-5ECD53ACB365}"/>
              </a:ext>
            </a:extLst>
          </p:cNvPr>
          <p:cNvSpPr/>
          <p:nvPr/>
        </p:nvSpPr>
        <p:spPr>
          <a:xfrm>
            <a:off x="838200" y="6221105"/>
            <a:ext cx="226143" cy="23597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8AE49-497E-374E-A8E0-80D3231F241C}"/>
              </a:ext>
            </a:extLst>
          </p:cNvPr>
          <p:cNvSpPr txBox="1"/>
          <p:nvPr/>
        </p:nvSpPr>
        <p:spPr>
          <a:xfrm>
            <a:off x="1064341" y="5850194"/>
            <a:ext cx="4854677" cy="2359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en-GB" sz="1200" dirty="0"/>
              <a:t>common-capabilities service with embedded Camunda engine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1F135-2DF2-6242-8CC5-DB9FF60F7325}"/>
              </a:ext>
            </a:extLst>
          </p:cNvPr>
          <p:cNvSpPr txBox="1"/>
          <p:nvPr/>
        </p:nvSpPr>
        <p:spPr>
          <a:xfrm>
            <a:off x="1064341" y="6221105"/>
            <a:ext cx="5995219" cy="2359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en-GB" sz="1200" dirty="0"/>
              <a:t>Tools provided by Camunda will be used initially, but own UI will be developed in later phases</a:t>
            </a:r>
          </a:p>
        </p:txBody>
      </p:sp>
    </p:spTree>
    <p:extLst>
      <p:ext uri="{BB962C8B-B14F-4D97-AF65-F5344CB8AC3E}">
        <p14:creationId xmlns:p14="http://schemas.microsoft.com/office/powerpoint/2010/main" val="49993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726C-75C5-6242-A763-EC1FCA95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Camunda Process (Workflow)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98D4-BFC2-CB4A-9A56-BCFB6C4AD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Workflow</a:t>
            </a:r>
          </a:p>
          <a:p>
            <a:r>
              <a:rPr lang="en-IN" dirty="0"/>
              <a:t>User Task</a:t>
            </a:r>
          </a:p>
          <a:p>
            <a:r>
              <a:rPr lang="en-IN" dirty="0"/>
              <a:t>Service Task</a:t>
            </a:r>
          </a:p>
          <a:p>
            <a:r>
              <a:rPr lang="en-IN" dirty="0"/>
              <a:t>Other features like Decision Node, Timeout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F643CE-6663-3D46-A5F7-136E613A7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001294"/>
            <a:ext cx="9296400" cy="237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5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726C-75C5-6242-A763-EC1FCA95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Integration of a Vault Microservice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98D4-BFC2-CB4A-9A56-BCFB6C4AD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Workflow Engine Task Controller</a:t>
            </a:r>
            <a:r>
              <a:rPr lang="en-US" b="1" dirty="0"/>
              <a:t>: </a:t>
            </a:r>
            <a:r>
              <a:rPr lang="en-US" dirty="0"/>
              <a:t>a rest endpoint for starting a given task</a:t>
            </a:r>
            <a:endParaRPr lang="en-IN" b="1" dirty="0"/>
          </a:p>
          <a:p>
            <a:pPr marL="514350" indent="-514350">
              <a:buFont typeface="+mj-lt"/>
              <a:buAutoNum type="arabicPeriod"/>
            </a:pPr>
            <a:endParaRPr lang="en-IN" b="1" dirty="0"/>
          </a:p>
          <a:p>
            <a:pPr marL="514350" indent="-514350">
              <a:buFont typeface="+mj-lt"/>
              <a:buAutoNum type="arabicPeriod"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r>
              <a:rPr lang="en-IN" b="1" dirty="0" err="1"/>
              <a:t>WorkflowEngineRestTask</a:t>
            </a:r>
            <a:r>
              <a:rPr lang="en-IN" dirty="0"/>
              <a:t>: An interface to define a Task</a:t>
            </a:r>
          </a:p>
          <a:p>
            <a:r>
              <a:rPr lang="en-US" b="1" dirty="0" err="1"/>
              <a:t>WorkflowEngineClient</a:t>
            </a:r>
            <a:r>
              <a:rPr lang="en-US" b="1" dirty="0"/>
              <a:t>: </a:t>
            </a:r>
            <a:r>
              <a:rPr lang="en-US" dirty="0"/>
              <a:t>A Rest Client to communicate back with workflow-engine service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196782-C5F7-FA47-88F9-79FED4D9C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661" y="2683747"/>
            <a:ext cx="5442151" cy="182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0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726C-75C5-6242-A763-EC1FCA95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Integration of a Vault Microservice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98D4-BFC2-CB4A-9A56-BCFB6C4AD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Generic Java Task Delegate: </a:t>
            </a:r>
            <a:r>
              <a:rPr lang="en-US" dirty="0"/>
              <a:t>Delegate a service task to a Vault microservice</a:t>
            </a:r>
            <a:endParaRPr lang="en-US" b="1" dirty="0"/>
          </a:p>
          <a:p>
            <a:r>
              <a:rPr lang="en-IN" b="1" dirty="0" err="1"/>
              <a:t>WorkflowEngineTaskClient</a:t>
            </a:r>
            <a:r>
              <a:rPr lang="en-US" b="1" dirty="0"/>
              <a:t>: </a:t>
            </a:r>
            <a:r>
              <a:rPr lang="en-US" dirty="0"/>
              <a:t>Generic Rest client to communicate with </a:t>
            </a:r>
            <a:r>
              <a:rPr lang="en-IN" b="1" dirty="0"/>
              <a:t>Workflow Engine Task Controller </a:t>
            </a:r>
            <a:r>
              <a:rPr lang="en-IN" dirty="0"/>
              <a:t>of another Vault microservice</a:t>
            </a:r>
            <a:endParaRPr lang="en-US" dirty="0"/>
          </a:p>
          <a:p>
            <a:r>
              <a:rPr lang="en-US" b="1" dirty="0"/>
              <a:t>Camunda Receive Task:</a:t>
            </a:r>
            <a:r>
              <a:rPr lang="en-US" dirty="0"/>
              <a:t> Task to wait for the completion of a Service task </a:t>
            </a:r>
          </a:p>
        </p:txBody>
      </p:sp>
    </p:spTree>
    <p:extLst>
      <p:ext uri="{BB962C8B-B14F-4D97-AF65-F5344CB8AC3E}">
        <p14:creationId xmlns:p14="http://schemas.microsoft.com/office/powerpoint/2010/main" val="112886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726C-75C5-6242-A763-EC1FCA95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Integration of a Vault Microservice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7B5AF4-FD3F-3846-B512-DD8AC1B15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58229"/>
            <a:ext cx="10515600" cy="408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37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726C-75C5-6242-A763-EC1FCA95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98D4-BFC2-CB4A-9A56-BCFB6C4AD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Task delegation to Vault Microservice (svc-</a:t>
            </a:r>
            <a:r>
              <a:rPr lang="en-US" dirty="0" err="1"/>
              <a:t>filemgmt</a:t>
            </a:r>
            <a:r>
              <a:rPr lang="en-US" dirty="0"/>
              <a:t> Task)</a:t>
            </a:r>
          </a:p>
          <a:p>
            <a:r>
              <a:rPr lang="en-US" dirty="0"/>
              <a:t>4-Eye Approval Workflow</a:t>
            </a:r>
          </a:p>
        </p:txBody>
      </p:sp>
    </p:spTree>
    <p:extLst>
      <p:ext uri="{BB962C8B-B14F-4D97-AF65-F5344CB8AC3E}">
        <p14:creationId xmlns:p14="http://schemas.microsoft.com/office/powerpoint/2010/main" val="197361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7254</TotalTime>
  <Words>364</Words>
  <Application>Microsoft Macintosh PowerPoint</Application>
  <PresentationFormat>Widescreen</PresentationFormat>
  <Paragraphs>63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Workflow-Engine</vt:lpstr>
      <vt:lpstr>Agenda</vt:lpstr>
      <vt:lpstr>What has been done till now</vt:lpstr>
      <vt:lpstr>Camunda Platform</vt:lpstr>
      <vt:lpstr>Camunda Process (Workflow)</vt:lpstr>
      <vt:lpstr>Integration of a Vault Microservice</vt:lpstr>
      <vt:lpstr>Integration of a Vault Microservice</vt:lpstr>
      <vt:lpstr>Integration of a Vault Microservice</vt:lpstr>
      <vt:lpstr>Demo</vt:lpstr>
      <vt:lpstr>Dependencies</vt:lpstr>
      <vt:lpstr>References</vt:lpstr>
      <vt:lpstr>Thanks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Vault and workflows</dc:title>
  <dc:creator>Bansal, Atul</dc:creator>
  <cp:lastModifiedBy>Singh, Himanshu Kumar</cp:lastModifiedBy>
  <cp:revision>87</cp:revision>
  <dcterms:created xsi:type="dcterms:W3CDTF">2021-09-03T06:55:44Z</dcterms:created>
  <dcterms:modified xsi:type="dcterms:W3CDTF">2022-02-04T10:44:43Z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4989e87-1826-4595-8085-9c11e7f9468e_Enabled">
    <vt:lpwstr>true</vt:lpwstr>
  </property>
  <property fmtid="{D5CDD505-2E9C-101B-9397-08002B2CF9AE}" pid="3" name="MSIP_Label_24989e87-1826-4595-8085-9c11e7f9468e_SetDate">
    <vt:lpwstr>2021-09-03T07:05:24Z</vt:lpwstr>
  </property>
  <property fmtid="{D5CDD505-2E9C-101B-9397-08002B2CF9AE}" pid="4" name="MSIP_Label_24989e87-1826-4595-8085-9c11e7f9468e_Method">
    <vt:lpwstr>Privileged</vt:lpwstr>
  </property>
  <property fmtid="{D5CDD505-2E9C-101B-9397-08002B2CF9AE}" pid="5" name="MSIP_Label_24989e87-1826-4595-8085-9c11e7f9468e_Name">
    <vt:lpwstr>Internal Use Only</vt:lpwstr>
  </property>
  <property fmtid="{D5CDD505-2E9C-101B-9397-08002B2CF9AE}" pid="6" name="MSIP_Label_24989e87-1826-4595-8085-9c11e7f9468e_SiteId">
    <vt:lpwstr>106bdeea-f616-4dfc-bc1d-6cbbf45e2011</vt:lpwstr>
  </property>
  <property fmtid="{D5CDD505-2E9C-101B-9397-08002B2CF9AE}" pid="7" name="MSIP_Label_24989e87-1826-4595-8085-9c11e7f9468e_ActionId">
    <vt:lpwstr>f6fc1d98-40ff-4ed1-a52a-030f6bc7a45c</vt:lpwstr>
  </property>
  <property fmtid="{D5CDD505-2E9C-101B-9397-08002B2CF9AE}" pid="8" name="MSIP_Label_24989e87-1826-4595-8085-9c11e7f9468e_ContentBits">
    <vt:lpwstr>0</vt:lpwstr>
  </property>
</Properties>
</file>