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8"/>
    <p:restoredTop sz="94651"/>
  </p:normalViewPr>
  <p:slideViewPr>
    <p:cSldViewPr snapToGrid="0">
      <p:cViewPr varScale="1">
        <p:scale>
          <a:sx n="143" d="100"/>
          <a:sy n="143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2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4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D903-1E5B-F246-AD75-174677BE8D4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CBAF-41F4-084A-8B9B-67A08881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EAC4-5BB9-FDFA-E16C-95AC6D6A0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9B2EA-23CA-609B-E195-507A8632F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739B8E-3C1D-1B1C-F49B-D330AE43D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49043"/>
            <a:ext cx="7772400" cy="49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8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B77F-D8A7-DB0E-790F-97C4C223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 and Reference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E772-B977-07DE-2CAD-9321EBE39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61B876-6556-ADF9-1471-F3E4B3AB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90475"/>
            <a:ext cx="7772400" cy="30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A90FB-441F-E6BB-5BBA-AFAF3C66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9086"/>
            <a:ext cx="7772400" cy="32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9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9D97D-8CE4-7C61-6533-8F8AA239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61608"/>
            <a:ext cx="7772400" cy="41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4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C8478-6A5A-52A9-BFF7-D3EFDC25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7550"/>
            <a:ext cx="7772400" cy="37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FDBCF6-D0F6-0095-85A2-1B2E7F80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36737"/>
            <a:ext cx="7772400" cy="41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16F5-D955-A993-5BA4-4A52A6B80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Class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89331-2538-A843-76B2-FF8AE4495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0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D873E-28F7-D3A9-D805-7F3E8BD4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17464"/>
            <a:ext cx="7772400" cy="36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751F2D-9B2A-0F60-D316-1CE733C8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59990"/>
            <a:ext cx="7772400" cy="29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CF2D-B552-62FB-07DD-CBCD25EE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and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DBDA-2CD7-2827-CE00-1BC007BDA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8270-982A-9F60-6D64-11051410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and its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B2DC-A2A7-87F1-8DEE-DF7DD881C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F354A1-83C7-6DB7-DEC1-012D0625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23140"/>
            <a:ext cx="7772400" cy="30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39966-F9CE-E4D7-61FB-7C1045EF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40118"/>
            <a:ext cx="7772400" cy="37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9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046320-C110-FEC7-17E3-D12412AE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91879"/>
            <a:ext cx="7772400" cy="28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99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2D9761-BF9C-EE4F-43FC-4AF565FB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4937"/>
            <a:ext cx="7772400" cy="37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6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EFBE25-0A9D-7FE9-0F8C-F1FF9C99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8326"/>
            <a:ext cx="7772400" cy="3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85D26-CF46-F0EF-CD26-B8485289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0107"/>
            <a:ext cx="7772400" cy="40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D55A4-9DA7-A452-B1DC-C3A0D03B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93609"/>
            <a:ext cx="7772400" cy="46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0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0FEF54-020F-76C0-8A08-9E39BBFF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3325"/>
            <a:ext cx="7772400" cy="32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EF7285-62C9-E9F6-02DA-2712CEBA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7363"/>
            <a:ext cx="7772400" cy="33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6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E78FC8-7B33-47F5-3F35-E24A2063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22149"/>
            <a:ext cx="7772400" cy="34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8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D8882-61FE-DB98-2415-3FAD8D24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4594"/>
            <a:ext cx="7772400" cy="45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2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A77493-1DAA-410B-1FA1-25827EEB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07158"/>
            <a:ext cx="7772400" cy="42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247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{991672A7-5199-2348-85B7-CEA84A5A5BC9}tf16401369</Template>
  <TotalTime>50</TotalTime>
  <Words>20</Words>
  <Application>Microsoft Macintosh PowerPoint</Application>
  <PresentationFormat>Widescreen</PresentationFormat>
  <Paragraphs>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 Light</vt:lpstr>
      <vt:lpstr>Rockwell</vt:lpstr>
      <vt:lpstr>Wingdings</vt:lpstr>
      <vt:lpstr>Atlas</vt:lpstr>
      <vt:lpstr>Programming with C#</vt:lpstr>
      <vt:lpstr>DataTypes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Type and Reference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Console Class and methods</vt:lpstr>
      <vt:lpstr>PowerPoint Presentation</vt:lpstr>
      <vt:lpstr>PowerPoint Presentation</vt:lpstr>
      <vt:lpstr>String and its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C#</dc:title>
  <dc:creator>Sai Kiran Challa</dc:creator>
  <cp:lastModifiedBy>Sai Kiran Challa</cp:lastModifiedBy>
  <cp:revision>24</cp:revision>
  <dcterms:created xsi:type="dcterms:W3CDTF">2022-10-10T19:41:16Z</dcterms:created>
  <dcterms:modified xsi:type="dcterms:W3CDTF">2022-10-10T20:31:51Z</dcterms:modified>
</cp:coreProperties>
</file>