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85" r:id="rId2"/>
    <p:sldId id="784" r:id="rId3"/>
    <p:sldId id="746" r:id="rId4"/>
    <p:sldId id="752" r:id="rId5"/>
    <p:sldId id="782" r:id="rId6"/>
    <p:sldId id="783" r:id="rId7"/>
    <p:sldId id="748" r:id="rId8"/>
    <p:sldId id="749" r:id="rId9"/>
    <p:sldId id="747" r:id="rId10"/>
    <p:sldId id="754" r:id="rId11"/>
    <p:sldId id="764" r:id="rId12"/>
    <p:sldId id="755" r:id="rId13"/>
    <p:sldId id="757" r:id="rId14"/>
    <p:sldId id="758" r:id="rId15"/>
    <p:sldId id="759" r:id="rId16"/>
    <p:sldId id="760" r:id="rId17"/>
    <p:sldId id="761" r:id="rId18"/>
    <p:sldId id="762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63" r:id="rId27"/>
    <p:sldId id="765" r:id="rId28"/>
    <p:sldId id="766" r:id="rId29"/>
    <p:sldId id="768" r:id="rId30"/>
    <p:sldId id="769" r:id="rId31"/>
    <p:sldId id="7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B1B8FD-4973-7811-A454-961960CBE068}" name="Bhrugen Patel" initials="BP" userId="f021a6139b3c29b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04E1A"/>
    <a:srgbClr val="C42680"/>
    <a:srgbClr val="DD821D"/>
    <a:srgbClr val="3898B2"/>
    <a:srgbClr val="FC6F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C1B7E-B672-4E97-BE14-59D5875A1148}" v="1" dt="2022-05-30T02:19:48.436"/>
    <p1510:client id="{BC97F4B8-5A58-4D4A-A5D4-271F2F2DF4A9}" v="278" dt="2022-05-29T18:35:22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rugen Patel" userId="f021a6139b3c29b3" providerId="LiveId" clId="{7FFC1B7E-B672-4E97-BE14-59D5875A1148}"/>
    <pc:docChg chg="custSel addSld modSld">
      <pc:chgData name="Bhrugen Patel" userId="f021a6139b3c29b3" providerId="LiveId" clId="{7FFC1B7E-B672-4E97-BE14-59D5875A1148}" dt="2022-05-30T02:20:32.044" v="10" actId="1038"/>
      <pc:docMkLst>
        <pc:docMk/>
      </pc:docMkLst>
      <pc:sldChg chg="delSp modSp add mod delAnim">
        <pc:chgData name="Bhrugen Patel" userId="f021a6139b3c29b3" providerId="LiveId" clId="{7FFC1B7E-B672-4E97-BE14-59D5875A1148}" dt="2022-05-30T02:20:32.044" v="10" actId="1038"/>
        <pc:sldMkLst>
          <pc:docMk/>
          <pc:sldMk cId="1958644715" sldId="785"/>
        </pc:sldMkLst>
        <pc:spChg chg="del">
          <ac:chgData name="Bhrugen Patel" userId="f021a6139b3c29b3" providerId="LiveId" clId="{7FFC1B7E-B672-4E97-BE14-59D5875A1148}" dt="2022-05-30T02:20:13.444" v="4" actId="478"/>
          <ac:spMkLst>
            <pc:docMk/>
            <pc:sldMk cId="1958644715" sldId="785"/>
            <ac:spMk id="2" creationId="{A7D4D34E-176C-07A5-6949-B013F0F8B097}"/>
          </ac:spMkLst>
        </pc:spChg>
        <pc:spChg chg="del">
          <ac:chgData name="Bhrugen Patel" userId="f021a6139b3c29b3" providerId="LiveId" clId="{7FFC1B7E-B672-4E97-BE14-59D5875A1148}" dt="2022-05-30T02:19:57.495" v="2" actId="478"/>
          <ac:spMkLst>
            <pc:docMk/>
            <pc:sldMk cId="1958644715" sldId="785"/>
            <ac:spMk id="17" creationId="{FC89FBCA-CF48-81C2-E602-0DDCD7B6DC11}"/>
          </ac:spMkLst>
        </pc:spChg>
        <pc:spChg chg="del">
          <ac:chgData name="Bhrugen Patel" userId="f021a6139b3c29b3" providerId="LiveId" clId="{7FFC1B7E-B672-4E97-BE14-59D5875A1148}" dt="2022-05-30T02:19:59.960" v="3" actId="478"/>
          <ac:spMkLst>
            <pc:docMk/>
            <pc:sldMk cId="1958644715" sldId="785"/>
            <ac:spMk id="19" creationId="{42B75EC5-007B-4400-3A3D-E726D74ABA2C}"/>
          </ac:spMkLst>
        </pc:spChg>
        <pc:spChg chg="del mod">
          <ac:chgData name="Bhrugen Patel" userId="f021a6139b3c29b3" providerId="LiveId" clId="{7FFC1B7E-B672-4E97-BE14-59D5875A1148}" dt="2022-05-30T02:20:16.946" v="6" actId="478"/>
          <ac:spMkLst>
            <pc:docMk/>
            <pc:sldMk cId="1958644715" sldId="785"/>
            <ac:spMk id="20" creationId="{DAB6B093-6E20-087B-767B-E90753E78190}"/>
          </ac:spMkLst>
        </pc:spChg>
        <pc:picChg chg="del">
          <ac:chgData name="Bhrugen Patel" userId="f021a6139b3c29b3" providerId="LiveId" clId="{7FFC1B7E-B672-4E97-BE14-59D5875A1148}" dt="2022-05-30T02:19:55.129" v="1" actId="478"/>
          <ac:picMkLst>
            <pc:docMk/>
            <pc:sldMk cId="1958644715" sldId="785"/>
            <ac:picMk id="16" creationId="{A4409E7A-F6B3-0452-1A8C-4D15BE0D22AE}"/>
          </ac:picMkLst>
        </pc:picChg>
        <pc:picChg chg="mod">
          <ac:chgData name="Bhrugen Patel" userId="f021a6139b3c29b3" providerId="LiveId" clId="{7FFC1B7E-B672-4E97-BE14-59D5875A1148}" dt="2022-05-30T02:20:32.044" v="10" actId="1038"/>
          <ac:picMkLst>
            <pc:docMk/>
            <pc:sldMk cId="1958644715" sldId="785"/>
            <ac:picMk id="22" creationId="{4CE4C937-2CA4-30B2-749E-2764AF4A71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3BC16-9D29-4411-B4A8-6E7D80273B6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4B626-7CA8-47E3-9AE7-F2E6D1EA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1CE054-823B-4654-8B3F-6B0026868C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2419" y="1068572"/>
            <a:ext cx="5672631" cy="4546629"/>
          </a:xfrm>
          <a:custGeom>
            <a:avLst/>
            <a:gdLst>
              <a:gd name="connsiteX0" fmla="*/ 4430833 w 5672631"/>
              <a:gd name="connsiteY0" fmla="*/ 2795519 h 4546629"/>
              <a:gd name="connsiteX1" fmla="*/ 5205041 w 5672631"/>
              <a:gd name="connsiteY1" fmla="*/ 2795519 h 4546629"/>
              <a:gd name="connsiteX2" fmla="*/ 3449868 w 5672631"/>
              <a:gd name="connsiteY2" fmla="*/ 4546629 h 4546629"/>
              <a:gd name="connsiteX3" fmla="*/ 2675660 w 5672631"/>
              <a:gd name="connsiteY3" fmla="*/ 4546629 h 4546629"/>
              <a:gd name="connsiteX4" fmla="*/ 5149752 w 5672631"/>
              <a:gd name="connsiteY4" fmla="*/ 710539 h 4546629"/>
              <a:gd name="connsiteX5" fmla="*/ 5412971 w 5672631"/>
              <a:gd name="connsiteY5" fmla="*/ 1756317 h 4546629"/>
              <a:gd name="connsiteX6" fmla="*/ 3122230 w 5672631"/>
              <a:gd name="connsiteY6" fmla="*/ 4047059 h 4546629"/>
              <a:gd name="connsiteX7" fmla="*/ 2076452 w 5672631"/>
              <a:gd name="connsiteY7" fmla="*/ 3783839 h 4546629"/>
              <a:gd name="connsiteX8" fmla="*/ 3936317 w 5672631"/>
              <a:gd name="connsiteY8" fmla="*/ 98027 h 4546629"/>
              <a:gd name="connsiteX9" fmla="*/ 5672631 w 5672631"/>
              <a:gd name="connsiteY9" fmla="*/ 98027 h 4546629"/>
              <a:gd name="connsiteX10" fmla="*/ 1736314 w 5672631"/>
              <a:gd name="connsiteY10" fmla="*/ 4025233 h 4546629"/>
              <a:gd name="connsiteX11" fmla="*/ 0 w 5672631"/>
              <a:gd name="connsiteY11" fmla="*/ 4025233 h 4546629"/>
              <a:gd name="connsiteX12" fmla="*/ 2637396 w 5672631"/>
              <a:gd name="connsiteY12" fmla="*/ 0 h 4546629"/>
              <a:gd name="connsiteX13" fmla="*/ 3683174 w 5672631"/>
              <a:gd name="connsiteY13" fmla="*/ 263220 h 4546629"/>
              <a:gd name="connsiteX14" fmla="*/ 609875 w 5672631"/>
              <a:gd name="connsiteY14" fmla="*/ 3336520 h 4546629"/>
              <a:gd name="connsiteX15" fmla="*/ 346655 w 5672631"/>
              <a:gd name="connsiteY15" fmla="*/ 2290742 h 45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72631" h="4546629">
                <a:moveTo>
                  <a:pt x="4430833" y="2795519"/>
                </a:moveTo>
                <a:lnTo>
                  <a:pt x="5205041" y="2795519"/>
                </a:lnTo>
                <a:lnTo>
                  <a:pt x="3449868" y="4546629"/>
                </a:lnTo>
                <a:lnTo>
                  <a:pt x="2675660" y="4546629"/>
                </a:lnTo>
                <a:close/>
                <a:moveTo>
                  <a:pt x="5149752" y="710539"/>
                </a:moveTo>
                <a:lnTo>
                  <a:pt x="5412971" y="1756317"/>
                </a:lnTo>
                <a:lnTo>
                  <a:pt x="3122230" y="4047059"/>
                </a:lnTo>
                <a:lnTo>
                  <a:pt x="2076452" y="3783839"/>
                </a:lnTo>
                <a:close/>
                <a:moveTo>
                  <a:pt x="3936317" y="98027"/>
                </a:moveTo>
                <a:lnTo>
                  <a:pt x="5672631" y="98027"/>
                </a:lnTo>
                <a:lnTo>
                  <a:pt x="1736314" y="4025233"/>
                </a:lnTo>
                <a:lnTo>
                  <a:pt x="0" y="4025233"/>
                </a:lnTo>
                <a:close/>
                <a:moveTo>
                  <a:pt x="2637396" y="0"/>
                </a:moveTo>
                <a:lnTo>
                  <a:pt x="3683174" y="263220"/>
                </a:lnTo>
                <a:lnTo>
                  <a:pt x="609875" y="3336520"/>
                </a:lnTo>
                <a:lnTo>
                  <a:pt x="346655" y="22907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8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2F9F8C-C0A1-4156-8470-50A5348F5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0650" y="1667375"/>
            <a:ext cx="9410700" cy="4705350"/>
          </a:xfrm>
          <a:custGeom>
            <a:avLst/>
            <a:gdLst>
              <a:gd name="connsiteX0" fmla="*/ 4705350 w 9410700"/>
              <a:gd name="connsiteY0" fmla="*/ 0 h 4705350"/>
              <a:gd name="connsiteX1" fmla="*/ 9410700 w 9410700"/>
              <a:gd name="connsiteY1" fmla="*/ 4705350 h 4705350"/>
              <a:gd name="connsiteX2" fmla="*/ 7058025 w 9410700"/>
              <a:gd name="connsiteY2" fmla="*/ 4705350 h 4705350"/>
              <a:gd name="connsiteX3" fmla="*/ 4705350 w 9410700"/>
              <a:gd name="connsiteY3" fmla="*/ 2352675 h 4705350"/>
              <a:gd name="connsiteX4" fmla="*/ 2352675 w 9410700"/>
              <a:gd name="connsiteY4" fmla="*/ 4705350 h 4705350"/>
              <a:gd name="connsiteX5" fmla="*/ 0 w 9410700"/>
              <a:gd name="connsiteY5" fmla="*/ 4705350 h 4705350"/>
              <a:gd name="connsiteX6" fmla="*/ 4705350 w 9410700"/>
              <a:gd name="connsiteY6" fmla="*/ 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10700" h="4705350">
                <a:moveTo>
                  <a:pt x="4705350" y="0"/>
                </a:moveTo>
                <a:cubicBezTo>
                  <a:pt x="7304043" y="0"/>
                  <a:pt x="9410700" y="2106657"/>
                  <a:pt x="9410700" y="4705350"/>
                </a:cubicBezTo>
                <a:lnTo>
                  <a:pt x="7058025" y="4705350"/>
                </a:lnTo>
                <a:cubicBezTo>
                  <a:pt x="7058025" y="3406003"/>
                  <a:pt x="6004697" y="2352675"/>
                  <a:pt x="4705350" y="2352675"/>
                </a:cubicBezTo>
                <a:cubicBezTo>
                  <a:pt x="3406003" y="2352675"/>
                  <a:pt x="2352675" y="3406003"/>
                  <a:pt x="2352675" y="4705350"/>
                </a:cubicBezTo>
                <a:lnTo>
                  <a:pt x="0" y="4705350"/>
                </a:lnTo>
                <a:cubicBezTo>
                  <a:pt x="0" y="2106657"/>
                  <a:pt x="2106657" y="0"/>
                  <a:pt x="47053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E4A1DB-C1F3-46C1-A83D-B2C0347D2D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050" y="476249"/>
            <a:ext cx="2724150" cy="2724150"/>
          </a:xfrm>
          <a:custGeom>
            <a:avLst/>
            <a:gdLst>
              <a:gd name="connsiteX0" fmla="*/ 0 w 2724150"/>
              <a:gd name="connsiteY0" fmla="*/ 0 h 2724150"/>
              <a:gd name="connsiteX1" fmla="*/ 2724150 w 2724150"/>
              <a:gd name="connsiteY1" fmla="*/ 0 h 2724150"/>
              <a:gd name="connsiteX2" fmla="*/ 1816109 w 2724150"/>
              <a:gd name="connsiteY2" fmla="*/ 908041 h 2724150"/>
              <a:gd name="connsiteX3" fmla="*/ 908041 w 2724150"/>
              <a:gd name="connsiteY3" fmla="*/ 908041 h 2724150"/>
              <a:gd name="connsiteX4" fmla="*/ 908041 w 2724150"/>
              <a:gd name="connsiteY4" fmla="*/ 1816109 h 2724150"/>
              <a:gd name="connsiteX5" fmla="*/ 0 w 2724150"/>
              <a:gd name="connsiteY5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150" h="2724150">
                <a:moveTo>
                  <a:pt x="0" y="0"/>
                </a:moveTo>
                <a:lnTo>
                  <a:pt x="2724150" y="0"/>
                </a:lnTo>
                <a:lnTo>
                  <a:pt x="1816109" y="908041"/>
                </a:lnTo>
                <a:lnTo>
                  <a:pt x="908041" y="908041"/>
                </a:lnTo>
                <a:lnTo>
                  <a:pt x="908041" y="1816109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0E68570-EDF7-4CBD-ABDF-A3BEB3DAF9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3925" y="2066924"/>
            <a:ext cx="2724150" cy="2724150"/>
          </a:xfrm>
          <a:custGeom>
            <a:avLst/>
            <a:gdLst>
              <a:gd name="connsiteX0" fmla="*/ 0 w 2724150"/>
              <a:gd name="connsiteY0" fmla="*/ 0 h 2724150"/>
              <a:gd name="connsiteX1" fmla="*/ 2724150 w 2724150"/>
              <a:gd name="connsiteY1" fmla="*/ 0 h 2724150"/>
              <a:gd name="connsiteX2" fmla="*/ 1816109 w 2724150"/>
              <a:gd name="connsiteY2" fmla="*/ 908041 h 2724150"/>
              <a:gd name="connsiteX3" fmla="*/ 908041 w 2724150"/>
              <a:gd name="connsiteY3" fmla="*/ 908041 h 2724150"/>
              <a:gd name="connsiteX4" fmla="*/ 908041 w 2724150"/>
              <a:gd name="connsiteY4" fmla="*/ 1816109 h 2724150"/>
              <a:gd name="connsiteX5" fmla="*/ 0 w 2724150"/>
              <a:gd name="connsiteY5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150" h="2724150">
                <a:moveTo>
                  <a:pt x="0" y="0"/>
                </a:moveTo>
                <a:lnTo>
                  <a:pt x="2724150" y="0"/>
                </a:lnTo>
                <a:lnTo>
                  <a:pt x="1816109" y="908041"/>
                </a:lnTo>
                <a:lnTo>
                  <a:pt x="908041" y="908041"/>
                </a:lnTo>
                <a:lnTo>
                  <a:pt x="908041" y="1816109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B9C6057-79F6-4B6C-B8BC-00F3B7842D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67800" y="476250"/>
            <a:ext cx="2724150" cy="2724150"/>
          </a:xfrm>
          <a:custGeom>
            <a:avLst/>
            <a:gdLst>
              <a:gd name="connsiteX0" fmla="*/ 0 w 2724150"/>
              <a:gd name="connsiteY0" fmla="*/ 0 h 2724150"/>
              <a:gd name="connsiteX1" fmla="*/ 2724150 w 2724150"/>
              <a:gd name="connsiteY1" fmla="*/ 0 h 2724150"/>
              <a:gd name="connsiteX2" fmla="*/ 1816109 w 2724150"/>
              <a:gd name="connsiteY2" fmla="*/ 908041 h 2724150"/>
              <a:gd name="connsiteX3" fmla="*/ 908041 w 2724150"/>
              <a:gd name="connsiteY3" fmla="*/ 908041 h 2724150"/>
              <a:gd name="connsiteX4" fmla="*/ 908041 w 2724150"/>
              <a:gd name="connsiteY4" fmla="*/ 1816109 h 2724150"/>
              <a:gd name="connsiteX5" fmla="*/ 0 w 2724150"/>
              <a:gd name="connsiteY5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150" h="2724150">
                <a:moveTo>
                  <a:pt x="0" y="0"/>
                </a:moveTo>
                <a:lnTo>
                  <a:pt x="2724150" y="0"/>
                </a:lnTo>
                <a:lnTo>
                  <a:pt x="1816109" y="908041"/>
                </a:lnTo>
                <a:lnTo>
                  <a:pt x="908041" y="908041"/>
                </a:lnTo>
                <a:lnTo>
                  <a:pt x="908041" y="1816109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B8179AC-C731-434D-BB5E-6CD7CC3106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43650" cy="6343650"/>
          </a:xfrm>
          <a:custGeom>
            <a:avLst/>
            <a:gdLst>
              <a:gd name="connsiteX0" fmla="*/ 0 w 6343650"/>
              <a:gd name="connsiteY0" fmla="*/ 0 h 6343650"/>
              <a:gd name="connsiteX1" fmla="*/ 4448167 w 6343650"/>
              <a:gd name="connsiteY1" fmla="*/ 0 h 6343650"/>
              <a:gd name="connsiteX2" fmla="*/ 6343650 w 6343650"/>
              <a:gd name="connsiteY2" fmla="*/ 3171825 h 6343650"/>
              <a:gd name="connsiteX3" fmla="*/ 4448167 w 6343650"/>
              <a:gd name="connsiteY3" fmla="*/ 6343650 h 6343650"/>
              <a:gd name="connsiteX4" fmla="*/ 0 w 6343650"/>
              <a:gd name="connsiteY4" fmla="*/ 6343650 h 6343650"/>
              <a:gd name="connsiteX5" fmla="*/ 1895483 w 6343650"/>
              <a:gd name="connsiteY5" fmla="*/ 3171825 h 634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3650" h="6343650">
                <a:moveTo>
                  <a:pt x="0" y="0"/>
                </a:moveTo>
                <a:lnTo>
                  <a:pt x="4448167" y="0"/>
                </a:lnTo>
                <a:lnTo>
                  <a:pt x="6343650" y="3171825"/>
                </a:lnTo>
                <a:lnTo>
                  <a:pt x="4448167" y="6343650"/>
                </a:lnTo>
                <a:lnTo>
                  <a:pt x="0" y="6343650"/>
                </a:lnTo>
                <a:lnTo>
                  <a:pt x="1895483" y="3171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F53616-B07D-4AA2-97E8-4368F58B31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8447" y="996798"/>
            <a:ext cx="3988102" cy="3988102"/>
          </a:xfrm>
          <a:custGeom>
            <a:avLst/>
            <a:gdLst>
              <a:gd name="connsiteX0" fmla="*/ 1994051 w 3988102"/>
              <a:gd name="connsiteY0" fmla="*/ 0 h 3988102"/>
              <a:gd name="connsiteX1" fmla="*/ 2362358 w 3988102"/>
              <a:gd name="connsiteY1" fmla="*/ 152557 h 3988102"/>
              <a:gd name="connsiteX2" fmla="*/ 3835544 w 3988102"/>
              <a:gd name="connsiteY2" fmla="*/ 1625744 h 3988102"/>
              <a:gd name="connsiteX3" fmla="*/ 3835544 w 3988102"/>
              <a:gd name="connsiteY3" fmla="*/ 2362358 h 3988102"/>
              <a:gd name="connsiteX4" fmla="*/ 2362358 w 3988102"/>
              <a:gd name="connsiteY4" fmla="*/ 3835545 h 3988102"/>
              <a:gd name="connsiteX5" fmla="*/ 1625744 w 3988102"/>
              <a:gd name="connsiteY5" fmla="*/ 3835545 h 3988102"/>
              <a:gd name="connsiteX6" fmla="*/ 152557 w 3988102"/>
              <a:gd name="connsiteY6" fmla="*/ 2362358 h 3988102"/>
              <a:gd name="connsiteX7" fmla="*/ 152557 w 3988102"/>
              <a:gd name="connsiteY7" fmla="*/ 1625744 h 3988102"/>
              <a:gd name="connsiteX8" fmla="*/ 1625744 w 3988102"/>
              <a:gd name="connsiteY8" fmla="*/ 152557 h 3988102"/>
              <a:gd name="connsiteX9" fmla="*/ 1994051 w 3988102"/>
              <a:gd name="connsiteY9" fmla="*/ 0 h 398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88102" h="3988102">
                <a:moveTo>
                  <a:pt x="1994051" y="0"/>
                </a:moveTo>
                <a:cubicBezTo>
                  <a:pt x="2127352" y="0"/>
                  <a:pt x="2260653" y="50852"/>
                  <a:pt x="2362358" y="152557"/>
                </a:cubicBezTo>
                <a:lnTo>
                  <a:pt x="3835544" y="1625744"/>
                </a:lnTo>
                <a:cubicBezTo>
                  <a:pt x="4038955" y="1829155"/>
                  <a:pt x="4038955" y="2158948"/>
                  <a:pt x="3835544" y="2362358"/>
                </a:cubicBezTo>
                <a:lnTo>
                  <a:pt x="2362358" y="3835545"/>
                </a:lnTo>
                <a:cubicBezTo>
                  <a:pt x="2158948" y="4038955"/>
                  <a:pt x="1829154" y="4038955"/>
                  <a:pt x="1625744" y="3835545"/>
                </a:cubicBezTo>
                <a:lnTo>
                  <a:pt x="152557" y="2362358"/>
                </a:lnTo>
                <a:cubicBezTo>
                  <a:pt x="-50853" y="2158948"/>
                  <a:pt x="-50853" y="1829155"/>
                  <a:pt x="152557" y="1625744"/>
                </a:cubicBezTo>
                <a:lnTo>
                  <a:pt x="1625744" y="152557"/>
                </a:lnTo>
                <a:cubicBezTo>
                  <a:pt x="1727449" y="50852"/>
                  <a:pt x="1860750" y="0"/>
                  <a:pt x="19940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AED3193-F1EA-4163-AEE5-EE1F29EFE9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6136" y="-1000612"/>
            <a:ext cx="6545746" cy="6528010"/>
          </a:xfrm>
          <a:custGeom>
            <a:avLst/>
            <a:gdLst>
              <a:gd name="connsiteX0" fmla="*/ 4277490 w 6545746"/>
              <a:gd name="connsiteY0" fmla="*/ 22 h 6528010"/>
              <a:gd name="connsiteX1" fmla="*/ 5885602 w 6545746"/>
              <a:gd name="connsiteY1" fmla="*/ 674578 h 6528010"/>
              <a:gd name="connsiteX2" fmla="*/ 5885600 w 6545746"/>
              <a:gd name="connsiteY2" fmla="*/ 674578 h 6528010"/>
              <a:gd name="connsiteX3" fmla="*/ 5871168 w 6545746"/>
              <a:gd name="connsiteY3" fmla="*/ 3896779 h 6528010"/>
              <a:gd name="connsiteX4" fmla="*/ 3882347 w 6545746"/>
              <a:gd name="connsiteY4" fmla="*/ 5867864 h 6528010"/>
              <a:gd name="connsiteX5" fmla="*/ 660146 w 6545746"/>
              <a:gd name="connsiteY5" fmla="*/ 5853433 h 6528010"/>
              <a:gd name="connsiteX6" fmla="*/ 674578 w 6545746"/>
              <a:gd name="connsiteY6" fmla="*/ 2631232 h 6528010"/>
              <a:gd name="connsiteX7" fmla="*/ 2663401 w 6545746"/>
              <a:gd name="connsiteY7" fmla="*/ 660146 h 6528010"/>
              <a:gd name="connsiteX8" fmla="*/ 4277490 w 6545746"/>
              <a:gd name="connsiteY8" fmla="*/ 22 h 652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5746" h="6528010">
                <a:moveTo>
                  <a:pt x="4277490" y="22"/>
                </a:moveTo>
                <a:cubicBezTo>
                  <a:pt x="4860594" y="2634"/>
                  <a:pt x="5442702" y="227692"/>
                  <a:pt x="5885602" y="674578"/>
                </a:cubicBezTo>
                <a:lnTo>
                  <a:pt x="5885600" y="674578"/>
                </a:lnTo>
                <a:cubicBezTo>
                  <a:pt x="6771401" y="1568349"/>
                  <a:pt x="6764940" y="3010978"/>
                  <a:pt x="5871168" y="3896779"/>
                </a:cubicBezTo>
                <a:lnTo>
                  <a:pt x="3882347" y="5867864"/>
                </a:lnTo>
                <a:cubicBezTo>
                  <a:pt x="2988576" y="6753665"/>
                  <a:pt x="1545947" y="6747204"/>
                  <a:pt x="660146" y="5853433"/>
                </a:cubicBezTo>
                <a:cubicBezTo>
                  <a:pt x="-225655" y="4959661"/>
                  <a:pt x="-219194" y="3517032"/>
                  <a:pt x="674578" y="2631232"/>
                </a:cubicBezTo>
                <a:cubicBezTo>
                  <a:pt x="1337519" y="1974203"/>
                  <a:pt x="2000460" y="1317175"/>
                  <a:pt x="2663401" y="660146"/>
                </a:cubicBezTo>
                <a:cubicBezTo>
                  <a:pt x="3110287" y="217246"/>
                  <a:pt x="3694387" y="-2589"/>
                  <a:pt x="4277490" y="2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effectLst>
            <a:outerShdw blurRad="381000" dist="38100" dir="5400000" sx="102000" sy="102000" algn="ctr" rotWithShape="0">
              <a:prstClr val="black">
                <a:alpha val="31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03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6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553AF6-E186-4F5C-AF40-912B3F60BCE3}"/>
              </a:ext>
            </a:extLst>
          </p:cNvPr>
          <p:cNvSpPr/>
          <p:nvPr userDrawn="1"/>
        </p:nvSpPr>
        <p:spPr>
          <a:xfrm>
            <a:off x="0" y="6366933"/>
            <a:ext cx="12192000" cy="4910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38100" dir="16200000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849435-C8F1-44E7-B755-7D05E3500098}"/>
              </a:ext>
            </a:extLst>
          </p:cNvPr>
          <p:cNvSpPr/>
          <p:nvPr userDrawn="1"/>
        </p:nvSpPr>
        <p:spPr>
          <a:xfrm>
            <a:off x="186266" y="6443132"/>
            <a:ext cx="338667" cy="338667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370E7-7299-4562-AFBA-8E794177C5FD}"/>
              </a:ext>
            </a:extLst>
          </p:cNvPr>
          <p:cNvSpPr txBox="1"/>
          <p:nvPr userDrawn="1"/>
        </p:nvSpPr>
        <p:spPr>
          <a:xfrm>
            <a:off x="160245" y="6454933"/>
            <a:ext cx="397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15914-484E-43E7-94E0-9275B88F3D82}"/>
              </a:ext>
            </a:extLst>
          </p:cNvPr>
          <p:cNvSpPr txBox="1"/>
          <p:nvPr userDrawn="1"/>
        </p:nvSpPr>
        <p:spPr>
          <a:xfrm>
            <a:off x="584260" y="6470321"/>
            <a:ext cx="15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Company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profile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DA0D5-DECF-4DAA-82B2-429B6D80F813}"/>
              </a:ext>
            </a:extLst>
          </p:cNvPr>
          <p:cNvSpPr txBox="1"/>
          <p:nvPr userDrawn="1"/>
        </p:nvSpPr>
        <p:spPr>
          <a:xfrm>
            <a:off x="10483318" y="6485711"/>
            <a:ext cx="15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Company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profile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21617-AB0B-4205-84F6-980038AA40BD}"/>
              </a:ext>
            </a:extLst>
          </p:cNvPr>
          <p:cNvSpPr txBox="1"/>
          <p:nvPr userDrawn="1"/>
        </p:nvSpPr>
        <p:spPr>
          <a:xfrm rot="16200000">
            <a:off x="-1181361" y="2919663"/>
            <a:ext cx="2766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bg1">
                    <a:lumMod val="95000"/>
                  </a:schemeClr>
                </a:solidFill>
              </a:rPr>
              <a:t>Creative Business</a:t>
            </a: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4CF0899D-4A83-48BB-8F80-12AB853278B9}"/>
              </a:ext>
            </a:extLst>
          </p:cNvPr>
          <p:cNvSpPr/>
          <p:nvPr userDrawn="1"/>
        </p:nvSpPr>
        <p:spPr>
          <a:xfrm>
            <a:off x="11161283" y="-449179"/>
            <a:ext cx="1411706" cy="1411706"/>
          </a:xfrm>
          <a:prstGeom prst="donut">
            <a:avLst>
              <a:gd name="adj" fmla="val 18735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5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  <p:sldLayoutId id="2147483651" r:id="rId4"/>
    <p:sldLayoutId id="2147483650" r:id="rId5"/>
    <p:sldLayoutId id="2147483658" r:id="rId6"/>
    <p:sldLayoutId id="214748367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A57F73-A82D-4481-B22C-865C724D037A}"/>
              </a:ext>
            </a:extLst>
          </p:cNvPr>
          <p:cNvSpPr/>
          <p:nvPr/>
        </p:nvSpPr>
        <p:spPr>
          <a:xfrm rot="2700000">
            <a:off x="5029200" y="192405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8C40D-79C9-48B3-9DCF-647CE0EF48E3}"/>
              </a:ext>
            </a:extLst>
          </p:cNvPr>
          <p:cNvSpPr txBox="1"/>
          <p:nvPr/>
        </p:nvSpPr>
        <p:spPr>
          <a:xfrm>
            <a:off x="2714305" y="2390685"/>
            <a:ext cx="6763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Brush Script MT" panose="03060802040406070304" pitchFamily="66" charset="0"/>
              </a:rPr>
              <a:t>.</a:t>
            </a:r>
            <a:r>
              <a:rPr lang="en-US" sz="7200" dirty="0" err="1">
                <a:latin typeface="Brush Script MT" panose="03060802040406070304" pitchFamily="66" charset="0"/>
              </a:rPr>
              <a:t>Milley</a:t>
            </a:r>
            <a:r>
              <a:rPr lang="en-US" sz="7200" dirty="0">
                <a:latin typeface="Brush Script MT" panose="03060802040406070304" pitchFamily="66" charset="0"/>
              </a:rPr>
              <a:t> Presentation.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D9AA17-4BCA-4640-8C41-EEFF6C6681D6}"/>
              </a:ext>
            </a:extLst>
          </p:cNvPr>
          <p:cNvSpPr/>
          <p:nvPr/>
        </p:nvSpPr>
        <p:spPr>
          <a:xfrm rot="2700000">
            <a:off x="10123289" y="4198227"/>
            <a:ext cx="1174111" cy="11741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838200" dist="3937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9ABE18-B277-4478-9EE7-E5D35475018A}"/>
              </a:ext>
            </a:extLst>
          </p:cNvPr>
          <p:cNvSpPr/>
          <p:nvPr/>
        </p:nvSpPr>
        <p:spPr>
          <a:xfrm rot="2700000">
            <a:off x="9293066" y="895109"/>
            <a:ext cx="1174111" cy="11741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838200" dist="3937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BA5CD0-7DC1-4A3D-8A68-717F0B05F1EA}"/>
              </a:ext>
            </a:extLst>
          </p:cNvPr>
          <p:cNvSpPr/>
          <p:nvPr/>
        </p:nvSpPr>
        <p:spPr>
          <a:xfrm rot="2700000">
            <a:off x="2957471" y="-311072"/>
            <a:ext cx="1174111" cy="11741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838200" dist="3937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A291B1-9CEF-4991-B9F4-E03A6465D0ED}"/>
              </a:ext>
            </a:extLst>
          </p:cNvPr>
          <p:cNvSpPr/>
          <p:nvPr/>
        </p:nvSpPr>
        <p:spPr>
          <a:xfrm rot="2700000">
            <a:off x="1180480" y="2297600"/>
            <a:ext cx="602354" cy="60235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838200" dist="3937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AB8215-E808-432A-8684-FDFF3854D182}"/>
              </a:ext>
            </a:extLst>
          </p:cNvPr>
          <p:cNvSpPr/>
          <p:nvPr/>
        </p:nvSpPr>
        <p:spPr>
          <a:xfrm rot="2700000">
            <a:off x="2555045" y="4288438"/>
            <a:ext cx="1174111" cy="11741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838200" dist="3937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FFADD1-E209-4B55-A8A7-60E92B96E354}"/>
              </a:ext>
            </a:extLst>
          </p:cNvPr>
          <p:cNvSpPr/>
          <p:nvPr/>
        </p:nvSpPr>
        <p:spPr>
          <a:xfrm rot="2700000">
            <a:off x="7068080" y="4276655"/>
            <a:ext cx="602354" cy="60235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838200" dist="3937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03DF9-CD92-4826-BD86-4A268B46C697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E0953C-AC94-466A-8BF2-BD39BEF7400A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4C31A-945D-469C-B444-B0433EBFFA8D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AE19E77C-2211-C6B7-F535-7265B9AF8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254397"/>
            <a:ext cx="6349206" cy="6349206"/>
          </a:xfrm>
          <a:prstGeom prst="rect">
            <a:avLst/>
          </a:prstGeom>
        </p:spPr>
      </p:pic>
      <p:pic>
        <p:nvPicPr>
          <p:cNvPr id="15" name="Picture 14" descr="A picture containing accessory, bag, case&#10;&#10;Description automatically generated">
            <a:extLst>
              <a:ext uri="{FF2B5EF4-FFF2-40B4-BE49-F238E27FC236}">
                <a16:creationId xmlns:a16="http://schemas.microsoft.com/office/drawing/2014/main" id="{CD48F4D5-3F28-769A-1CD1-35FBE6D66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7" t="14448" r="11434" b="162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2" name="Picture 21" descr="Logo, icon&#10;&#10;Description automatically generated">
            <a:extLst>
              <a:ext uri="{FF2B5EF4-FFF2-40B4-BE49-F238E27FC236}">
                <a16:creationId xmlns:a16="http://schemas.microsoft.com/office/drawing/2014/main" id="{4CE4C937-2CA4-30B2-749E-2764AF4A7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68" y="1872042"/>
            <a:ext cx="3657269" cy="36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E154E-8224-E45B-BCA9-A96BED423317}"/>
              </a:ext>
            </a:extLst>
          </p:cNvPr>
          <p:cNvCxnSpPr>
            <a:cxnSpLocks/>
          </p:cNvCxnSpPr>
          <p:nvPr/>
        </p:nvCxnSpPr>
        <p:spPr>
          <a:xfrm>
            <a:off x="3764131" y="2045624"/>
            <a:ext cx="4103226" cy="0"/>
          </a:xfrm>
          <a:prstGeom prst="straightConnector1">
            <a:avLst/>
          </a:prstGeom>
          <a:ln w="28575">
            <a:solidFill>
              <a:srgbClr val="C4268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E8ABD8-BC51-A846-F327-C36DA10B7E44}"/>
              </a:ext>
            </a:extLst>
          </p:cNvPr>
          <p:cNvCxnSpPr>
            <a:cxnSpLocks/>
          </p:cNvCxnSpPr>
          <p:nvPr/>
        </p:nvCxnSpPr>
        <p:spPr>
          <a:xfrm>
            <a:off x="3764131" y="2748216"/>
            <a:ext cx="4103226" cy="0"/>
          </a:xfrm>
          <a:prstGeom prst="straightConnector1">
            <a:avLst/>
          </a:prstGeom>
          <a:ln w="28575">
            <a:solidFill>
              <a:srgbClr val="C4268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0FC16E-9B3B-103D-9F95-A507BBBFFFF1}"/>
              </a:ext>
            </a:extLst>
          </p:cNvPr>
          <p:cNvCxnSpPr>
            <a:cxnSpLocks/>
          </p:cNvCxnSpPr>
          <p:nvPr/>
        </p:nvCxnSpPr>
        <p:spPr>
          <a:xfrm>
            <a:off x="3764131" y="3424174"/>
            <a:ext cx="4103226" cy="0"/>
          </a:xfrm>
          <a:prstGeom prst="straightConnector1">
            <a:avLst/>
          </a:prstGeom>
          <a:ln w="28575">
            <a:solidFill>
              <a:srgbClr val="C4268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2948915" y="1808614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104970" y="20080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2948915" y="2482819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104970" y="2659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2948915" y="3187163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104970" y="33776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B02B11-4F51-C4AD-8E7A-5DC7DC9981EF}"/>
              </a:ext>
            </a:extLst>
          </p:cNvPr>
          <p:cNvCxnSpPr>
            <a:cxnSpLocks/>
          </p:cNvCxnSpPr>
          <p:nvPr/>
        </p:nvCxnSpPr>
        <p:spPr>
          <a:xfrm>
            <a:off x="3764131" y="4087078"/>
            <a:ext cx="4103226" cy="0"/>
          </a:xfrm>
          <a:prstGeom prst="straightConnector1">
            <a:avLst/>
          </a:prstGeom>
          <a:ln w="28575">
            <a:solidFill>
              <a:srgbClr val="C4268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2948915" y="3850067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104970" y="404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28829-D86F-4128-BB70-0F176B3B4F08}"/>
              </a:ext>
            </a:extLst>
          </p:cNvPr>
          <p:cNvCxnSpPr>
            <a:cxnSpLocks/>
          </p:cNvCxnSpPr>
          <p:nvPr/>
        </p:nvCxnSpPr>
        <p:spPr>
          <a:xfrm>
            <a:off x="3764131" y="4750933"/>
            <a:ext cx="4103226" cy="0"/>
          </a:xfrm>
          <a:prstGeom prst="straightConnector1">
            <a:avLst/>
          </a:prstGeom>
          <a:ln w="28575">
            <a:solidFill>
              <a:srgbClr val="C4268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2948915" y="4513922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104970" y="470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C4571C-134E-2344-9F9C-71FC7A086BAF}"/>
              </a:ext>
            </a:extLst>
          </p:cNvPr>
          <p:cNvCxnSpPr>
            <a:cxnSpLocks/>
          </p:cNvCxnSpPr>
          <p:nvPr/>
        </p:nvCxnSpPr>
        <p:spPr>
          <a:xfrm>
            <a:off x="3764131" y="5411211"/>
            <a:ext cx="4103226" cy="0"/>
          </a:xfrm>
          <a:prstGeom prst="straightConnector1">
            <a:avLst/>
          </a:prstGeom>
          <a:ln w="28575">
            <a:solidFill>
              <a:srgbClr val="C4268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2948915" y="5174200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104970" y="53647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40954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2948915" y="1808614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104970" y="20080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2948915" y="2482819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104970" y="2659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2948915" y="3187163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104970" y="33776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2948915" y="3850067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104970" y="404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2948915" y="4513922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104970" y="470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2948915" y="5174200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104970" y="53647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298A5E-A847-66EF-9F19-25AA1896CCD7}"/>
              </a:ext>
            </a:extLst>
          </p:cNvPr>
          <p:cNvCxnSpPr>
            <a:cxnSpLocks/>
          </p:cNvCxnSpPr>
          <p:nvPr/>
        </p:nvCxnSpPr>
        <p:spPr>
          <a:xfrm flipH="1">
            <a:off x="3764131" y="2166149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7E904B7-B93F-8B05-A047-01E3589735AA}"/>
              </a:ext>
            </a:extLst>
          </p:cNvPr>
          <p:cNvCxnSpPr>
            <a:cxnSpLocks/>
          </p:cNvCxnSpPr>
          <p:nvPr/>
        </p:nvCxnSpPr>
        <p:spPr>
          <a:xfrm flipH="1">
            <a:off x="3764131" y="288672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AF5778-99C9-AFE6-B0E8-4B066CE64222}"/>
              </a:ext>
            </a:extLst>
          </p:cNvPr>
          <p:cNvCxnSpPr>
            <a:cxnSpLocks/>
          </p:cNvCxnSpPr>
          <p:nvPr/>
        </p:nvCxnSpPr>
        <p:spPr>
          <a:xfrm flipH="1">
            <a:off x="3764131" y="357030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06CCB6-C3FA-0846-05E6-4564DBA46965}"/>
              </a:ext>
            </a:extLst>
          </p:cNvPr>
          <p:cNvCxnSpPr>
            <a:cxnSpLocks/>
          </p:cNvCxnSpPr>
          <p:nvPr/>
        </p:nvCxnSpPr>
        <p:spPr>
          <a:xfrm flipH="1">
            <a:off x="3764131" y="4245003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0E6D64-A3CF-0B8F-1DDA-3F0B180CA18E}"/>
              </a:ext>
            </a:extLst>
          </p:cNvPr>
          <p:cNvCxnSpPr>
            <a:cxnSpLocks/>
          </p:cNvCxnSpPr>
          <p:nvPr/>
        </p:nvCxnSpPr>
        <p:spPr>
          <a:xfrm flipH="1">
            <a:off x="3764131" y="4884195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101045-AACB-CBA4-6207-251198356330}"/>
              </a:ext>
            </a:extLst>
          </p:cNvPr>
          <p:cNvCxnSpPr>
            <a:cxnSpLocks/>
          </p:cNvCxnSpPr>
          <p:nvPr/>
        </p:nvCxnSpPr>
        <p:spPr>
          <a:xfrm flipH="1">
            <a:off x="3764131" y="555002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48B349-2476-6CC4-403D-00ADBF5E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385474"/>
            <a:ext cx="6071586" cy="439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AC2C7B-112D-3C79-DB50-1BB6157D0A4F}"/>
              </a:ext>
            </a:extLst>
          </p:cNvPr>
          <p:cNvCxnSpPr/>
          <p:nvPr/>
        </p:nvCxnSpPr>
        <p:spPr>
          <a:xfrm>
            <a:off x="3792706" y="2006125"/>
            <a:ext cx="3932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2948915" y="1808614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104970" y="20080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2948915" y="2482819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104970" y="2659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2948915" y="3187163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104970" y="33776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2948915" y="3850067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104970" y="404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2948915" y="4513922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104970" y="470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2948915" y="5174200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104970" y="53647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06CCB6-C3FA-0846-05E6-4564DBA46965}"/>
              </a:ext>
            </a:extLst>
          </p:cNvPr>
          <p:cNvCxnSpPr>
            <a:cxnSpLocks/>
          </p:cNvCxnSpPr>
          <p:nvPr/>
        </p:nvCxnSpPr>
        <p:spPr>
          <a:xfrm flipH="1">
            <a:off x="3764131" y="2882928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2E0F7E4-E562-5DD1-4B0A-8FC1E1242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861" y="6393713"/>
            <a:ext cx="7629525" cy="42252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EF02A4-E4A2-F35D-2A3D-233A048D651B}"/>
              </a:ext>
            </a:extLst>
          </p:cNvPr>
          <p:cNvCxnSpPr/>
          <p:nvPr/>
        </p:nvCxnSpPr>
        <p:spPr>
          <a:xfrm>
            <a:off x="3764131" y="2685658"/>
            <a:ext cx="3932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7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2948915" y="1808614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104970" y="20080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2948915" y="2482819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104970" y="2659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2948915" y="3187163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104970" y="33776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2948915" y="3850067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104970" y="404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2948915" y="4513922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104970" y="470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2948915" y="5174200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104970" y="53647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7E904B7-B93F-8B05-A047-01E3589735AA}"/>
              </a:ext>
            </a:extLst>
          </p:cNvPr>
          <p:cNvCxnSpPr>
            <a:cxnSpLocks/>
          </p:cNvCxnSpPr>
          <p:nvPr/>
        </p:nvCxnSpPr>
        <p:spPr>
          <a:xfrm flipH="1">
            <a:off x="3764131" y="288672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AF5778-99C9-AFE6-B0E8-4B066CE64222}"/>
              </a:ext>
            </a:extLst>
          </p:cNvPr>
          <p:cNvCxnSpPr>
            <a:cxnSpLocks/>
          </p:cNvCxnSpPr>
          <p:nvPr/>
        </p:nvCxnSpPr>
        <p:spPr>
          <a:xfrm flipH="1">
            <a:off x="3764131" y="357030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06CCB6-C3FA-0846-05E6-4564DBA46965}"/>
              </a:ext>
            </a:extLst>
          </p:cNvPr>
          <p:cNvCxnSpPr>
            <a:cxnSpLocks/>
          </p:cNvCxnSpPr>
          <p:nvPr/>
        </p:nvCxnSpPr>
        <p:spPr>
          <a:xfrm flipH="1">
            <a:off x="3764131" y="4245003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0E6D64-A3CF-0B8F-1DDA-3F0B180CA18E}"/>
              </a:ext>
            </a:extLst>
          </p:cNvPr>
          <p:cNvCxnSpPr>
            <a:cxnSpLocks/>
          </p:cNvCxnSpPr>
          <p:nvPr/>
        </p:nvCxnSpPr>
        <p:spPr>
          <a:xfrm flipH="1">
            <a:off x="3764131" y="4884195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101045-AACB-CBA4-6207-251198356330}"/>
              </a:ext>
            </a:extLst>
          </p:cNvPr>
          <p:cNvCxnSpPr>
            <a:cxnSpLocks/>
          </p:cNvCxnSpPr>
          <p:nvPr/>
        </p:nvCxnSpPr>
        <p:spPr>
          <a:xfrm flipH="1">
            <a:off x="3764131" y="555002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AC2C7B-112D-3C79-DB50-1BB6157D0A4F}"/>
              </a:ext>
            </a:extLst>
          </p:cNvPr>
          <p:cNvCxnSpPr/>
          <p:nvPr/>
        </p:nvCxnSpPr>
        <p:spPr>
          <a:xfrm>
            <a:off x="3792706" y="2006125"/>
            <a:ext cx="3932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1135CC-3462-64BD-510E-F7C98871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915" y="6409389"/>
            <a:ext cx="9243085" cy="4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2948915" y="1808614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104970" y="20080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2948915" y="2482819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104970" y="2659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2948915" y="3187163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104970" y="33776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2948915" y="3850067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104970" y="404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2948915" y="4513922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104970" y="470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2948915" y="5174200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104970" y="53647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AC2C7B-112D-3C79-DB50-1BB6157D0A4F}"/>
              </a:ext>
            </a:extLst>
          </p:cNvPr>
          <p:cNvCxnSpPr/>
          <p:nvPr/>
        </p:nvCxnSpPr>
        <p:spPr>
          <a:xfrm>
            <a:off x="3792705" y="2680330"/>
            <a:ext cx="3932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AEC902-FEC3-BC75-9AB0-60324A8B54AA}"/>
              </a:ext>
            </a:extLst>
          </p:cNvPr>
          <p:cNvCxnSpPr>
            <a:cxnSpLocks/>
          </p:cNvCxnSpPr>
          <p:nvPr/>
        </p:nvCxnSpPr>
        <p:spPr>
          <a:xfrm flipH="1">
            <a:off x="3792706" y="2172345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29C55F-1D25-AEDA-0A3E-B9105AC0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915" y="6435533"/>
            <a:ext cx="9175271" cy="3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2948915" y="1808614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104970" y="20080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2948915" y="2482819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104970" y="2659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2948915" y="3187163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104970" y="33776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2948915" y="3850067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104970" y="404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2948915" y="4513922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104970" y="470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2948915" y="5174200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104970" y="53647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AC2C7B-112D-3C79-DB50-1BB6157D0A4F}"/>
              </a:ext>
            </a:extLst>
          </p:cNvPr>
          <p:cNvCxnSpPr/>
          <p:nvPr/>
        </p:nvCxnSpPr>
        <p:spPr>
          <a:xfrm>
            <a:off x="3792705" y="2808609"/>
            <a:ext cx="3932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AEC902-FEC3-BC75-9AB0-60324A8B54AA}"/>
              </a:ext>
            </a:extLst>
          </p:cNvPr>
          <p:cNvCxnSpPr>
            <a:cxnSpLocks/>
          </p:cNvCxnSpPr>
          <p:nvPr/>
        </p:nvCxnSpPr>
        <p:spPr>
          <a:xfrm flipH="1">
            <a:off x="3792706" y="2172345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BF0BEEE-3354-3C57-03B1-01A834B6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879" y="6453987"/>
            <a:ext cx="9880121" cy="27135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EA5ECA-C9C2-08AB-D27D-88E2B60477C4}"/>
              </a:ext>
            </a:extLst>
          </p:cNvPr>
          <p:cNvCxnSpPr>
            <a:cxnSpLocks/>
          </p:cNvCxnSpPr>
          <p:nvPr/>
        </p:nvCxnSpPr>
        <p:spPr>
          <a:xfrm flipH="1">
            <a:off x="3792705" y="355032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2948915" y="1808614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104970" y="20080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2948915" y="2482819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104970" y="2659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2948915" y="3187163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104970" y="33776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2948915" y="3850067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104970" y="404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2948915" y="4513922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104970" y="470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2948915" y="5174200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104970" y="53647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AC2C7B-112D-3C79-DB50-1BB6157D0A4F}"/>
              </a:ext>
            </a:extLst>
          </p:cNvPr>
          <p:cNvCxnSpPr/>
          <p:nvPr/>
        </p:nvCxnSpPr>
        <p:spPr>
          <a:xfrm>
            <a:off x="3792705" y="2808609"/>
            <a:ext cx="3932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6D962F-5D86-720B-4F10-71210047D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878" y="6487143"/>
            <a:ext cx="9880121" cy="245469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C381B0-683C-BF1C-8230-A788BB04D131}"/>
              </a:ext>
            </a:extLst>
          </p:cNvPr>
          <p:cNvCxnSpPr>
            <a:cxnSpLocks/>
          </p:cNvCxnSpPr>
          <p:nvPr/>
        </p:nvCxnSpPr>
        <p:spPr>
          <a:xfrm flipH="1">
            <a:off x="3792705" y="2970366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E607B14-F2C3-E1E8-3E96-4604D1621DEA}"/>
              </a:ext>
            </a:extLst>
          </p:cNvPr>
          <p:cNvCxnSpPr>
            <a:cxnSpLocks/>
          </p:cNvCxnSpPr>
          <p:nvPr/>
        </p:nvCxnSpPr>
        <p:spPr>
          <a:xfrm flipH="1">
            <a:off x="3792705" y="4207545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519836B-72EA-7FBA-7814-24A8DDD668F9}"/>
              </a:ext>
            </a:extLst>
          </p:cNvPr>
          <p:cNvCxnSpPr>
            <a:cxnSpLocks/>
          </p:cNvCxnSpPr>
          <p:nvPr/>
        </p:nvCxnSpPr>
        <p:spPr>
          <a:xfrm flipH="1">
            <a:off x="3792705" y="492192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AFE99FA-F838-46F7-EC9C-89AD3E0E52E4}"/>
              </a:ext>
            </a:extLst>
          </p:cNvPr>
          <p:cNvCxnSpPr>
            <a:cxnSpLocks/>
          </p:cNvCxnSpPr>
          <p:nvPr/>
        </p:nvCxnSpPr>
        <p:spPr>
          <a:xfrm flipH="1">
            <a:off x="3792705" y="5541045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2948915" y="1808614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104970" y="20080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2948915" y="2482819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104970" y="2659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2948915" y="3187163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104970" y="33776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2948915" y="3850067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104970" y="404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2948915" y="4513922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104970" y="470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2948915" y="5174200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104970" y="53647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C381B0-683C-BF1C-8230-A788BB04D131}"/>
              </a:ext>
            </a:extLst>
          </p:cNvPr>
          <p:cNvCxnSpPr>
            <a:cxnSpLocks/>
          </p:cNvCxnSpPr>
          <p:nvPr/>
        </p:nvCxnSpPr>
        <p:spPr>
          <a:xfrm flipH="1">
            <a:off x="3792705" y="2844472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E607B14-F2C3-E1E8-3E96-4604D1621DEA}"/>
              </a:ext>
            </a:extLst>
          </p:cNvPr>
          <p:cNvCxnSpPr>
            <a:cxnSpLocks/>
          </p:cNvCxnSpPr>
          <p:nvPr/>
        </p:nvCxnSpPr>
        <p:spPr>
          <a:xfrm flipH="1">
            <a:off x="3792705" y="2157158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6204370-E74D-28D1-7B1D-FB701108B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232" y="6415617"/>
            <a:ext cx="9453768" cy="377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7EA68-8649-0C7C-369A-24F4DF29A5B6}"/>
              </a:ext>
            </a:extLst>
          </p:cNvPr>
          <p:cNvSpPr txBox="1"/>
          <p:nvPr/>
        </p:nvSpPr>
        <p:spPr>
          <a:xfrm>
            <a:off x="1246685" y="1956099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DC942F-C26B-F3FE-111D-5355C3AE6DEE}"/>
              </a:ext>
            </a:extLst>
          </p:cNvPr>
          <p:cNvSpPr txBox="1"/>
          <p:nvPr/>
        </p:nvSpPr>
        <p:spPr>
          <a:xfrm>
            <a:off x="1210600" y="2624821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E810A0-F05B-63A9-4E29-6251E3701C7B}"/>
              </a:ext>
            </a:extLst>
          </p:cNvPr>
          <p:cNvSpPr txBox="1"/>
          <p:nvPr/>
        </p:nvSpPr>
        <p:spPr>
          <a:xfrm>
            <a:off x="1210600" y="3323501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6A50B7-FB32-9437-F6C1-C1CA8CB60C74}"/>
              </a:ext>
            </a:extLst>
          </p:cNvPr>
          <p:cNvSpPr txBox="1"/>
          <p:nvPr/>
        </p:nvSpPr>
        <p:spPr>
          <a:xfrm>
            <a:off x="1203244" y="4010620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B5F8F0-F205-945F-41A7-4EF0EC914290}"/>
              </a:ext>
            </a:extLst>
          </p:cNvPr>
          <p:cNvSpPr txBox="1"/>
          <p:nvPr/>
        </p:nvSpPr>
        <p:spPr>
          <a:xfrm>
            <a:off x="1210600" y="4644173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D0F46D-C617-C277-1A88-85A8751DEE45}"/>
              </a:ext>
            </a:extLst>
          </p:cNvPr>
          <p:cNvSpPr txBox="1"/>
          <p:nvPr/>
        </p:nvSpPr>
        <p:spPr>
          <a:xfrm>
            <a:off x="1210600" y="5299437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</p:spTree>
    <p:extLst>
      <p:ext uri="{BB962C8B-B14F-4D97-AF65-F5344CB8AC3E}">
        <p14:creationId xmlns:p14="http://schemas.microsoft.com/office/powerpoint/2010/main" val="96272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2948915" y="1808614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104970" y="20080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2948915" y="2482819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104970" y="2659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2948915" y="3187163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104970" y="33776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2948915" y="3850067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104970" y="404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2948915" y="4513922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104970" y="4704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2948915" y="5174200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104970" y="53647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C381B0-683C-BF1C-8230-A788BB04D131}"/>
              </a:ext>
            </a:extLst>
          </p:cNvPr>
          <p:cNvCxnSpPr>
            <a:cxnSpLocks/>
          </p:cNvCxnSpPr>
          <p:nvPr/>
        </p:nvCxnSpPr>
        <p:spPr>
          <a:xfrm flipH="1">
            <a:off x="3792705" y="2844472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E607B14-F2C3-E1E8-3E96-4604D1621DEA}"/>
              </a:ext>
            </a:extLst>
          </p:cNvPr>
          <p:cNvCxnSpPr>
            <a:cxnSpLocks/>
          </p:cNvCxnSpPr>
          <p:nvPr/>
        </p:nvCxnSpPr>
        <p:spPr>
          <a:xfrm flipH="1">
            <a:off x="3792705" y="2157158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27EA68-8649-0C7C-369A-24F4DF29A5B6}"/>
              </a:ext>
            </a:extLst>
          </p:cNvPr>
          <p:cNvSpPr txBox="1"/>
          <p:nvPr/>
        </p:nvSpPr>
        <p:spPr>
          <a:xfrm>
            <a:off x="1246685" y="1956099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DC942F-C26B-F3FE-111D-5355C3AE6DEE}"/>
              </a:ext>
            </a:extLst>
          </p:cNvPr>
          <p:cNvSpPr txBox="1"/>
          <p:nvPr/>
        </p:nvSpPr>
        <p:spPr>
          <a:xfrm>
            <a:off x="1210600" y="2624821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E810A0-F05B-63A9-4E29-6251E3701C7B}"/>
              </a:ext>
            </a:extLst>
          </p:cNvPr>
          <p:cNvSpPr txBox="1"/>
          <p:nvPr/>
        </p:nvSpPr>
        <p:spPr>
          <a:xfrm>
            <a:off x="1210600" y="3323501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6A50B7-FB32-9437-F6C1-C1CA8CB60C74}"/>
              </a:ext>
            </a:extLst>
          </p:cNvPr>
          <p:cNvSpPr txBox="1"/>
          <p:nvPr/>
        </p:nvSpPr>
        <p:spPr>
          <a:xfrm>
            <a:off x="1203244" y="4010620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B5F8F0-F205-945F-41A7-4EF0EC914290}"/>
              </a:ext>
            </a:extLst>
          </p:cNvPr>
          <p:cNvSpPr txBox="1"/>
          <p:nvPr/>
        </p:nvSpPr>
        <p:spPr>
          <a:xfrm>
            <a:off x="1210600" y="4644173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D0F46D-C617-C277-1A88-85A8751DEE45}"/>
              </a:ext>
            </a:extLst>
          </p:cNvPr>
          <p:cNvSpPr txBox="1"/>
          <p:nvPr/>
        </p:nvSpPr>
        <p:spPr>
          <a:xfrm>
            <a:off x="1210600" y="5299437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310C4-91B2-65C5-F129-519AF6211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915" y="6448943"/>
            <a:ext cx="9243085" cy="293178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DE0A8C-FC28-5CAA-35A3-AFADC685B71A}"/>
              </a:ext>
            </a:extLst>
          </p:cNvPr>
          <p:cNvCxnSpPr>
            <a:cxnSpLocks/>
          </p:cNvCxnSpPr>
          <p:nvPr/>
        </p:nvCxnSpPr>
        <p:spPr>
          <a:xfrm flipH="1">
            <a:off x="3792705" y="5549394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F99BA89-9708-4F75-29C4-FFD3C2959595}"/>
              </a:ext>
            </a:extLst>
          </p:cNvPr>
          <p:cNvCxnSpPr>
            <a:cxnSpLocks/>
          </p:cNvCxnSpPr>
          <p:nvPr/>
        </p:nvCxnSpPr>
        <p:spPr>
          <a:xfrm flipH="1">
            <a:off x="3792705" y="486208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6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1481682"/>
            <a:ext cx="2679522" cy="4528379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8801470" y="1478725"/>
            <a:ext cx="2679522" cy="4528377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4983734" y="3981063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5139789" y="41804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4983734" y="4655268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5139789" y="48323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4983734" y="5300079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5139789" y="54906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7168028" y="3981063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7324083" y="41715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7168028" y="4644918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7324083" y="48354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7168028" y="5305196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7324083" y="54957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9709061" y="1470261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2232230" y="14787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746AFA-8537-287A-E790-6331C976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54" y="1807166"/>
            <a:ext cx="1060985" cy="106098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37D7926-72E5-0A4C-0D3F-36B5C97C6049}"/>
              </a:ext>
            </a:extLst>
          </p:cNvPr>
          <p:cNvSpPr/>
          <p:nvPr/>
        </p:nvSpPr>
        <p:spPr>
          <a:xfrm>
            <a:off x="5372476" y="1541312"/>
            <a:ext cx="1952887" cy="18271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39E93F-4337-0BB1-4C9F-9AABF095230E}"/>
              </a:ext>
            </a:extLst>
          </p:cNvPr>
          <p:cNvSpPr txBox="1"/>
          <p:nvPr/>
        </p:nvSpPr>
        <p:spPr>
          <a:xfrm>
            <a:off x="5770197" y="2906837"/>
            <a:ext cx="125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88E6C3-5346-EFA3-3700-251E71BACD0C}"/>
              </a:ext>
            </a:extLst>
          </p:cNvPr>
          <p:cNvCxnSpPr>
            <a:stCxn id="12" idx="3"/>
            <a:endCxn id="65" idx="2"/>
          </p:cNvCxnSpPr>
          <p:nvPr/>
        </p:nvCxnSpPr>
        <p:spPr>
          <a:xfrm flipV="1">
            <a:off x="5635315" y="3368502"/>
            <a:ext cx="761594" cy="96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EB060E3-65BE-67AA-0DA6-49C414F82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164" y="6380872"/>
            <a:ext cx="8078236" cy="3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B5C5E9-4690-4E0F-97C5-6B397C78524E}"/>
              </a:ext>
            </a:extLst>
          </p:cNvPr>
          <p:cNvSpPr/>
          <p:nvPr/>
        </p:nvSpPr>
        <p:spPr>
          <a:xfrm rot="11961494">
            <a:off x="7394034" y="-1503514"/>
            <a:ext cx="4556925" cy="735703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>
                  <a:lumMod val="75000"/>
                </a:schemeClr>
              </a:gs>
              <a:gs pos="1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933DD0-30EA-4F56-8AE5-C206DC43D69E}"/>
              </a:ext>
            </a:extLst>
          </p:cNvPr>
          <p:cNvSpPr txBox="1"/>
          <p:nvPr/>
        </p:nvSpPr>
        <p:spPr>
          <a:xfrm>
            <a:off x="1328501" y="823360"/>
            <a:ext cx="6031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Topics Covered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15E70-937A-4F5C-AC82-51A03B1D141D}"/>
              </a:ext>
            </a:extLst>
          </p:cNvPr>
          <p:cNvSpPr txBox="1"/>
          <p:nvPr/>
        </p:nvSpPr>
        <p:spPr>
          <a:xfrm>
            <a:off x="1328501" y="233420"/>
            <a:ext cx="359095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Signal</a:t>
            </a:r>
            <a:r>
              <a:rPr lang="en-US" sz="2400" b="1" spc="600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1D3742-F358-4A0B-839F-C5CA3E9F79A5}"/>
              </a:ext>
            </a:extLst>
          </p:cNvPr>
          <p:cNvSpPr/>
          <p:nvPr/>
        </p:nvSpPr>
        <p:spPr>
          <a:xfrm>
            <a:off x="5567060" y="4937760"/>
            <a:ext cx="1170295" cy="879776"/>
          </a:xfrm>
          <a:custGeom>
            <a:avLst/>
            <a:gdLst/>
            <a:ahLst/>
            <a:cxnLst/>
            <a:rect l="l" t="t" r="r" b="b"/>
            <a:pathLst>
              <a:path w="1360093" h="1022458">
                <a:moveTo>
                  <a:pt x="1142776" y="0"/>
                </a:moveTo>
                <a:cubicBezTo>
                  <a:pt x="1181964" y="0"/>
                  <a:pt x="1215215" y="2078"/>
                  <a:pt x="1242528" y="6234"/>
                </a:cubicBezTo>
                <a:cubicBezTo>
                  <a:pt x="1269841" y="10390"/>
                  <a:pt x="1292107" y="19000"/>
                  <a:pt x="1309326" y="32063"/>
                </a:cubicBezTo>
                <a:cubicBezTo>
                  <a:pt x="1326545" y="45126"/>
                  <a:pt x="1339311" y="63829"/>
                  <a:pt x="1347624" y="88173"/>
                </a:cubicBezTo>
                <a:cubicBezTo>
                  <a:pt x="1355936" y="112518"/>
                  <a:pt x="1360093" y="144878"/>
                  <a:pt x="1360093" y="185253"/>
                </a:cubicBezTo>
                <a:cubicBezTo>
                  <a:pt x="1360093" y="230379"/>
                  <a:pt x="1358015" y="271943"/>
                  <a:pt x="1353858" y="309944"/>
                </a:cubicBezTo>
                <a:cubicBezTo>
                  <a:pt x="1349702" y="347944"/>
                  <a:pt x="1342874" y="384164"/>
                  <a:pt x="1333374" y="418602"/>
                </a:cubicBezTo>
                <a:cubicBezTo>
                  <a:pt x="1323873" y="453040"/>
                  <a:pt x="1311107" y="486291"/>
                  <a:pt x="1295076" y="518354"/>
                </a:cubicBezTo>
                <a:cubicBezTo>
                  <a:pt x="1279044" y="550417"/>
                  <a:pt x="1259747" y="583074"/>
                  <a:pt x="1237184" y="616325"/>
                </a:cubicBezTo>
                <a:lnTo>
                  <a:pt x="1009179" y="956551"/>
                </a:lnTo>
                <a:cubicBezTo>
                  <a:pt x="1000867" y="968426"/>
                  <a:pt x="992257" y="978520"/>
                  <a:pt x="983351" y="986833"/>
                </a:cubicBezTo>
                <a:cubicBezTo>
                  <a:pt x="974444" y="995145"/>
                  <a:pt x="963163" y="1001974"/>
                  <a:pt x="949506" y="1007317"/>
                </a:cubicBezTo>
                <a:cubicBezTo>
                  <a:pt x="935850" y="1012661"/>
                  <a:pt x="919521" y="1016521"/>
                  <a:pt x="900521" y="1018896"/>
                </a:cubicBezTo>
                <a:cubicBezTo>
                  <a:pt x="881520" y="1021271"/>
                  <a:pt x="858364" y="1022458"/>
                  <a:pt x="831051" y="1022458"/>
                </a:cubicBezTo>
                <a:cubicBezTo>
                  <a:pt x="800175" y="1022458"/>
                  <a:pt x="775237" y="1021271"/>
                  <a:pt x="756237" y="1018896"/>
                </a:cubicBezTo>
                <a:cubicBezTo>
                  <a:pt x="737236" y="1016521"/>
                  <a:pt x="722986" y="1012067"/>
                  <a:pt x="713486" y="1005536"/>
                </a:cubicBezTo>
                <a:cubicBezTo>
                  <a:pt x="703986" y="999005"/>
                  <a:pt x="699236" y="990989"/>
                  <a:pt x="699236" y="981489"/>
                </a:cubicBezTo>
                <a:cubicBezTo>
                  <a:pt x="699236" y="971988"/>
                  <a:pt x="701611" y="960707"/>
                  <a:pt x="706361" y="947644"/>
                </a:cubicBezTo>
                <a:lnTo>
                  <a:pt x="916552" y="461353"/>
                </a:lnTo>
                <a:lnTo>
                  <a:pt x="916552" y="185253"/>
                </a:lnTo>
                <a:cubicBezTo>
                  <a:pt x="916552" y="144878"/>
                  <a:pt x="921006" y="112518"/>
                  <a:pt x="929912" y="88173"/>
                </a:cubicBezTo>
                <a:cubicBezTo>
                  <a:pt x="938818" y="63829"/>
                  <a:pt x="952475" y="45126"/>
                  <a:pt x="970882" y="32063"/>
                </a:cubicBezTo>
                <a:cubicBezTo>
                  <a:pt x="989288" y="19000"/>
                  <a:pt x="1012742" y="10390"/>
                  <a:pt x="1041243" y="6234"/>
                </a:cubicBezTo>
                <a:cubicBezTo>
                  <a:pt x="1069743" y="2078"/>
                  <a:pt x="1103588" y="0"/>
                  <a:pt x="1142776" y="0"/>
                </a:cubicBezTo>
                <a:close/>
                <a:moveTo>
                  <a:pt x="442730" y="0"/>
                </a:moveTo>
                <a:cubicBezTo>
                  <a:pt x="481918" y="0"/>
                  <a:pt x="515169" y="2078"/>
                  <a:pt x="542482" y="6234"/>
                </a:cubicBezTo>
                <a:cubicBezTo>
                  <a:pt x="569795" y="10390"/>
                  <a:pt x="592358" y="19000"/>
                  <a:pt x="610171" y="32063"/>
                </a:cubicBezTo>
                <a:cubicBezTo>
                  <a:pt x="627984" y="45126"/>
                  <a:pt x="640750" y="63829"/>
                  <a:pt x="648469" y="88173"/>
                </a:cubicBezTo>
                <a:cubicBezTo>
                  <a:pt x="656188" y="112518"/>
                  <a:pt x="660047" y="144878"/>
                  <a:pt x="660047" y="185253"/>
                </a:cubicBezTo>
                <a:cubicBezTo>
                  <a:pt x="660047" y="230379"/>
                  <a:pt x="657969" y="271943"/>
                  <a:pt x="653813" y="309944"/>
                </a:cubicBezTo>
                <a:cubicBezTo>
                  <a:pt x="649656" y="347944"/>
                  <a:pt x="642828" y="384164"/>
                  <a:pt x="633328" y="418602"/>
                </a:cubicBezTo>
                <a:cubicBezTo>
                  <a:pt x="623828" y="453040"/>
                  <a:pt x="611062" y="486291"/>
                  <a:pt x="595030" y="518354"/>
                </a:cubicBezTo>
                <a:cubicBezTo>
                  <a:pt x="578999" y="550417"/>
                  <a:pt x="559701" y="583074"/>
                  <a:pt x="537138" y="616325"/>
                </a:cubicBezTo>
                <a:lnTo>
                  <a:pt x="310915" y="956551"/>
                </a:lnTo>
                <a:cubicBezTo>
                  <a:pt x="302602" y="968426"/>
                  <a:pt x="293993" y="978520"/>
                  <a:pt x="285086" y="986833"/>
                </a:cubicBezTo>
                <a:cubicBezTo>
                  <a:pt x="276180" y="995145"/>
                  <a:pt x="264898" y="1001974"/>
                  <a:pt x="251242" y="1007317"/>
                </a:cubicBezTo>
                <a:cubicBezTo>
                  <a:pt x="237585" y="1012661"/>
                  <a:pt x="221257" y="1016521"/>
                  <a:pt x="202256" y="1018896"/>
                </a:cubicBezTo>
                <a:cubicBezTo>
                  <a:pt x="183256" y="1021271"/>
                  <a:pt x="159506" y="1022458"/>
                  <a:pt x="131005" y="1022458"/>
                </a:cubicBezTo>
                <a:cubicBezTo>
                  <a:pt x="100130" y="1022458"/>
                  <a:pt x="75192" y="1021271"/>
                  <a:pt x="56191" y="1018896"/>
                </a:cubicBezTo>
                <a:cubicBezTo>
                  <a:pt x="37191" y="1016521"/>
                  <a:pt x="23237" y="1012067"/>
                  <a:pt x="14331" y="1005536"/>
                </a:cubicBezTo>
                <a:cubicBezTo>
                  <a:pt x="5424" y="999005"/>
                  <a:pt x="674" y="990989"/>
                  <a:pt x="80" y="981489"/>
                </a:cubicBezTo>
                <a:cubicBezTo>
                  <a:pt x="-513" y="971988"/>
                  <a:pt x="2159" y="960707"/>
                  <a:pt x="8096" y="947644"/>
                </a:cubicBezTo>
                <a:lnTo>
                  <a:pt x="216507" y="461353"/>
                </a:lnTo>
                <a:lnTo>
                  <a:pt x="216507" y="185253"/>
                </a:lnTo>
                <a:cubicBezTo>
                  <a:pt x="216507" y="144878"/>
                  <a:pt x="220960" y="112518"/>
                  <a:pt x="229866" y="88173"/>
                </a:cubicBezTo>
                <a:cubicBezTo>
                  <a:pt x="238773" y="63829"/>
                  <a:pt x="252430" y="45126"/>
                  <a:pt x="270836" y="32063"/>
                </a:cubicBezTo>
                <a:cubicBezTo>
                  <a:pt x="289243" y="19000"/>
                  <a:pt x="312993" y="10390"/>
                  <a:pt x="342088" y="6234"/>
                </a:cubicBezTo>
                <a:cubicBezTo>
                  <a:pt x="371182" y="2078"/>
                  <a:pt x="404730" y="0"/>
                  <a:pt x="4427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C3BD68-EDD7-42A6-9B7B-D54F6B44AB40}"/>
              </a:ext>
            </a:extLst>
          </p:cNvPr>
          <p:cNvSpPr/>
          <p:nvPr/>
        </p:nvSpPr>
        <p:spPr>
          <a:xfrm>
            <a:off x="1611995" y="1905013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SignalR  Fundamentals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66FA85-1B4E-43BC-83DD-138987AC02FB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1885171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59D4D9-5BD0-44ED-A759-1A1D3A28B1D7}"/>
              </a:ext>
            </a:extLst>
          </p:cNvPr>
          <p:cNvSpPr/>
          <p:nvPr/>
        </p:nvSpPr>
        <p:spPr>
          <a:xfrm>
            <a:off x="1611995" y="2486636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SignalR .NET Client</a:t>
            </a: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758D9AF8-F47F-48AE-ADB2-81C034D96E58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2520062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2CBC13-10D9-4977-91E9-189BC1B5270B}"/>
              </a:ext>
            </a:extLst>
          </p:cNvPr>
          <p:cNvSpPr/>
          <p:nvPr/>
        </p:nvSpPr>
        <p:spPr>
          <a:xfrm>
            <a:off x="1611995" y="3084422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SignalR Identity User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D4ACC10B-3478-467B-9B0A-39A7F1700E57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3135603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243CF-3DFC-4489-9B92-F38C10682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9F071-5F96-3BA5-2530-B77A8203D4C7}"/>
              </a:ext>
            </a:extLst>
          </p:cNvPr>
          <p:cNvSpPr/>
          <p:nvPr/>
        </p:nvSpPr>
        <p:spPr>
          <a:xfrm>
            <a:off x="7945515" y="1686757"/>
            <a:ext cx="3329126" cy="7377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7192B04C-2B2A-4E01-1094-F7187474A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01" y="980838"/>
            <a:ext cx="3127753" cy="3127753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818204D-25F1-F63B-7CFA-8776371FE31F}"/>
              </a:ext>
            </a:extLst>
          </p:cNvPr>
          <p:cNvSpPr/>
          <p:nvPr/>
        </p:nvSpPr>
        <p:spPr>
          <a:xfrm>
            <a:off x="1629751" y="3671246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SignalR Groups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AFD5CF6-01BD-AF59-65AD-94C4EDF25401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3731306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6145F1-EFAB-E842-1FFF-07659DC69D35}"/>
              </a:ext>
            </a:extLst>
          </p:cNvPr>
          <p:cNvSpPr/>
          <p:nvPr/>
        </p:nvSpPr>
        <p:spPr>
          <a:xfrm>
            <a:off x="1611995" y="4288872"/>
            <a:ext cx="3294492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 Different Projects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116372B-AD56-DB3B-9D31-98AA5666DE53}"/>
              </a:ext>
            </a:extLst>
          </p:cNvPr>
          <p:cNvSpPr>
            <a:spLocks noEditPoints="1"/>
          </p:cNvSpPr>
          <p:nvPr/>
        </p:nvSpPr>
        <p:spPr bwMode="auto">
          <a:xfrm>
            <a:off x="1210944" y="4340055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3A9A13-FD72-81C9-3E5C-C166DF12E5FE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482AC7-1C50-47DD-24EC-EC5EDF687392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D7FB36-D42D-F421-09DF-72B314E06148}"/>
              </a:ext>
            </a:extLst>
          </p:cNvPr>
          <p:cNvSpPr/>
          <p:nvPr/>
        </p:nvSpPr>
        <p:spPr>
          <a:xfrm rot="5400000">
            <a:off x="1290221" y="5199714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03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 animBg="1"/>
      <p:bldP spid="29" grpId="0"/>
      <p:bldP spid="30" grpId="0" animBg="1"/>
      <p:bldP spid="19" grpId="0"/>
      <p:bldP spid="22" grpId="0" animBg="1"/>
      <p:bldP spid="23" grpId="0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1481682"/>
            <a:ext cx="2679522" cy="4528379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8801470" y="1478725"/>
            <a:ext cx="2679522" cy="4528377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4983734" y="3981063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5139789" y="41804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4983734" y="4655268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5139789" y="48323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4983734" y="5300079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5139789" y="54906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7168028" y="3981063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7324083" y="41715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7168028" y="4644918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7324083" y="48354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7168028" y="5305196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7324083" y="54957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9709061" y="1470261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2232230" y="14787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746AFA-8537-287A-E790-6331C976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54" y="1807166"/>
            <a:ext cx="1060985" cy="106098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37D7926-72E5-0A4C-0D3F-36B5C97C6049}"/>
              </a:ext>
            </a:extLst>
          </p:cNvPr>
          <p:cNvSpPr/>
          <p:nvPr/>
        </p:nvSpPr>
        <p:spPr>
          <a:xfrm>
            <a:off x="5372476" y="1541312"/>
            <a:ext cx="1952887" cy="18271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39E93F-4337-0BB1-4C9F-9AABF095230E}"/>
              </a:ext>
            </a:extLst>
          </p:cNvPr>
          <p:cNvSpPr txBox="1"/>
          <p:nvPr/>
        </p:nvSpPr>
        <p:spPr>
          <a:xfrm>
            <a:off x="5770197" y="2906837"/>
            <a:ext cx="125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88E6C3-5346-EFA3-3700-251E71BACD0C}"/>
              </a:ext>
            </a:extLst>
          </p:cNvPr>
          <p:cNvCxnSpPr>
            <a:stCxn id="12" idx="3"/>
            <a:endCxn id="65" idx="2"/>
          </p:cNvCxnSpPr>
          <p:nvPr/>
        </p:nvCxnSpPr>
        <p:spPr>
          <a:xfrm flipV="1">
            <a:off x="5635315" y="3368502"/>
            <a:ext cx="761594" cy="96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EB060E3-65BE-67AA-0DA6-49C414F82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164" y="6380872"/>
            <a:ext cx="8078236" cy="36615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28E72-D608-B645-C148-40A585FC9729}"/>
              </a:ext>
            </a:extLst>
          </p:cNvPr>
          <p:cNvGrpSpPr/>
          <p:nvPr/>
        </p:nvGrpSpPr>
        <p:grpSpPr>
          <a:xfrm>
            <a:off x="9839883" y="2089901"/>
            <a:ext cx="651581" cy="651581"/>
            <a:chOff x="2948915" y="1844125"/>
            <a:chExt cx="651581" cy="65158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3586C07-2DF9-0BA6-5313-2D0DEE67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85429E-8F3B-B9C2-86DB-2F9EFBD54EC8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F41E03B-53EA-A933-1DDA-8537EEEB2812}"/>
              </a:ext>
            </a:extLst>
          </p:cNvPr>
          <p:cNvSpPr txBox="1"/>
          <p:nvPr/>
        </p:nvSpPr>
        <p:spPr>
          <a:xfrm>
            <a:off x="9995938" y="22893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662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1481682"/>
            <a:ext cx="2679522" cy="4528379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8801470" y="1478725"/>
            <a:ext cx="2679522" cy="4528377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4983734" y="3981063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5139789" y="41804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4983734" y="4655268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5139789" y="48323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4983734" y="5300079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5139789" y="54906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7168028" y="3981063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7324083" y="41715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7168028" y="4644918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7324083" y="48354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7168028" y="5305196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7324083" y="54957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9709061" y="1470261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2232230" y="14787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746AFA-8537-287A-E790-6331C976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54" y="1807166"/>
            <a:ext cx="1060985" cy="106098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37D7926-72E5-0A4C-0D3F-36B5C97C6049}"/>
              </a:ext>
            </a:extLst>
          </p:cNvPr>
          <p:cNvSpPr/>
          <p:nvPr/>
        </p:nvSpPr>
        <p:spPr>
          <a:xfrm>
            <a:off x="5372476" y="1541312"/>
            <a:ext cx="1952887" cy="18271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39E93F-4337-0BB1-4C9F-9AABF095230E}"/>
              </a:ext>
            </a:extLst>
          </p:cNvPr>
          <p:cNvSpPr txBox="1"/>
          <p:nvPr/>
        </p:nvSpPr>
        <p:spPr>
          <a:xfrm>
            <a:off x="5770197" y="2906837"/>
            <a:ext cx="125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88E6C3-5346-EFA3-3700-251E71BACD0C}"/>
              </a:ext>
            </a:extLst>
          </p:cNvPr>
          <p:cNvCxnSpPr>
            <a:cxnSpLocks/>
            <a:stCxn id="38" idx="3"/>
            <a:endCxn id="65" idx="2"/>
          </p:cNvCxnSpPr>
          <p:nvPr/>
        </p:nvCxnSpPr>
        <p:spPr>
          <a:xfrm flipV="1">
            <a:off x="5635315" y="3368502"/>
            <a:ext cx="761594" cy="163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EB060E3-65BE-67AA-0DA6-49C414F82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164" y="6380872"/>
            <a:ext cx="8078236" cy="36615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28E72-D608-B645-C148-40A585FC9729}"/>
              </a:ext>
            </a:extLst>
          </p:cNvPr>
          <p:cNvGrpSpPr/>
          <p:nvPr/>
        </p:nvGrpSpPr>
        <p:grpSpPr>
          <a:xfrm>
            <a:off x="9839883" y="2089901"/>
            <a:ext cx="651581" cy="651581"/>
            <a:chOff x="2948915" y="1844125"/>
            <a:chExt cx="651581" cy="65158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3586C07-2DF9-0BA6-5313-2D0DEE67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85429E-8F3B-B9C2-86DB-2F9EFBD54EC8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F41E03B-53EA-A933-1DDA-8537EEEB2812}"/>
              </a:ext>
            </a:extLst>
          </p:cNvPr>
          <p:cNvSpPr txBox="1"/>
          <p:nvPr/>
        </p:nvSpPr>
        <p:spPr>
          <a:xfrm>
            <a:off x="9995938" y="22893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6F4694-18EF-2D5B-9418-CF30184B04DF}"/>
              </a:ext>
            </a:extLst>
          </p:cNvPr>
          <p:cNvGrpSpPr/>
          <p:nvPr/>
        </p:nvGrpSpPr>
        <p:grpSpPr>
          <a:xfrm>
            <a:off x="9839883" y="2852983"/>
            <a:ext cx="651581" cy="651581"/>
            <a:chOff x="2948915" y="1844125"/>
            <a:chExt cx="651581" cy="65158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6054F5F-C498-C5BA-1B43-09CF028E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A3ADA1-3107-803F-AFA8-9038FEA9CE39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47D9C8-BF72-20AC-E56B-065CA0DD433B}"/>
              </a:ext>
            </a:extLst>
          </p:cNvPr>
          <p:cNvSpPr txBox="1"/>
          <p:nvPr/>
        </p:nvSpPr>
        <p:spPr>
          <a:xfrm>
            <a:off x="9995938" y="30301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5181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1481682"/>
            <a:ext cx="2679522" cy="4528379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8801470" y="1478725"/>
            <a:ext cx="2679522" cy="4528379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4983734" y="3981063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5139789" y="41804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4983734" y="4655268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5139789" y="48323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4983734" y="5300079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5139789" y="54906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7168028" y="3981063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7324083" y="41715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7168028" y="4644918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7324083" y="48354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7168028" y="5305196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7324083" y="54957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9709061" y="1470261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2232230" y="14787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746AFA-8537-287A-E790-6331C976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54" y="1807166"/>
            <a:ext cx="1060985" cy="106098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37D7926-72E5-0A4C-0D3F-36B5C97C6049}"/>
              </a:ext>
            </a:extLst>
          </p:cNvPr>
          <p:cNvSpPr/>
          <p:nvPr/>
        </p:nvSpPr>
        <p:spPr>
          <a:xfrm>
            <a:off x="5372476" y="1541312"/>
            <a:ext cx="1952887" cy="18271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39E93F-4337-0BB1-4C9F-9AABF095230E}"/>
              </a:ext>
            </a:extLst>
          </p:cNvPr>
          <p:cNvSpPr txBox="1"/>
          <p:nvPr/>
        </p:nvSpPr>
        <p:spPr>
          <a:xfrm>
            <a:off x="5770197" y="2906837"/>
            <a:ext cx="125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88E6C3-5346-EFA3-3700-251E71BACD0C}"/>
              </a:ext>
            </a:extLst>
          </p:cNvPr>
          <p:cNvCxnSpPr>
            <a:cxnSpLocks/>
            <a:stCxn id="41" idx="3"/>
            <a:endCxn id="65" idx="2"/>
          </p:cNvCxnSpPr>
          <p:nvPr/>
        </p:nvCxnSpPr>
        <p:spPr>
          <a:xfrm flipV="1">
            <a:off x="5635315" y="3368502"/>
            <a:ext cx="761594" cy="2257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EB060E3-65BE-67AA-0DA6-49C414F82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22" y="6124350"/>
            <a:ext cx="8078236" cy="36615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28E72-D608-B645-C148-40A585FC9729}"/>
              </a:ext>
            </a:extLst>
          </p:cNvPr>
          <p:cNvGrpSpPr/>
          <p:nvPr/>
        </p:nvGrpSpPr>
        <p:grpSpPr>
          <a:xfrm>
            <a:off x="9839883" y="2089901"/>
            <a:ext cx="651581" cy="651581"/>
            <a:chOff x="2948915" y="1844125"/>
            <a:chExt cx="651581" cy="65158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3586C07-2DF9-0BA6-5313-2D0DEE67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85429E-8F3B-B9C2-86DB-2F9EFBD54EC8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F41E03B-53EA-A933-1DDA-8537EEEB2812}"/>
              </a:ext>
            </a:extLst>
          </p:cNvPr>
          <p:cNvSpPr txBox="1"/>
          <p:nvPr/>
        </p:nvSpPr>
        <p:spPr>
          <a:xfrm>
            <a:off x="9995938" y="22893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6F4694-18EF-2D5B-9418-CF30184B04DF}"/>
              </a:ext>
            </a:extLst>
          </p:cNvPr>
          <p:cNvGrpSpPr/>
          <p:nvPr/>
        </p:nvGrpSpPr>
        <p:grpSpPr>
          <a:xfrm>
            <a:off x="9839883" y="2852983"/>
            <a:ext cx="651581" cy="651581"/>
            <a:chOff x="2948915" y="1844125"/>
            <a:chExt cx="651581" cy="65158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6054F5F-C498-C5BA-1B43-09CF028E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A3ADA1-3107-803F-AFA8-9038FEA9CE39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47D9C8-BF72-20AC-E56B-065CA0DD433B}"/>
              </a:ext>
            </a:extLst>
          </p:cNvPr>
          <p:cNvSpPr txBox="1"/>
          <p:nvPr/>
        </p:nvSpPr>
        <p:spPr>
          <a:xfrm>
            <a:off x="9995938" y="30301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2C4985-1124-D321-A620-BD79A29F41C8}"/>
              </a:ext>
            </a:extLst>
          </p:cNvPr>
          <p:cNvGrpSpPr/>
          <p:nvPr/>
        </p:nvGrpSpPr>
        <p:grpSpPr>
          <a:xfrm>
            <a:off x="9839883" y="3641718"/>
            <a:ext cx="651581" cy="651581"/>
            <a:chOff x="2948915" y="1844125"/>
            <a:chExt cx="651581" cy="651581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8D67E38-92FF-AC41-2437-BF07B9DD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95CFB-0633-B5D3-7349-51478DB01324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9ABFCEC-43C4-9918-047E-2F44D83DA534}"/>
              </a:ext>
            </a:extLst>
          </p:cNvPr>
          <p:cNvSpPr txBox="1"/>
          <p:nvPr/>
        </p:nvSpPr>
        <p:spPr>
          <a:xfrm>
            <a:off x="9995938" y="38322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9683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1481682"/>
            <a:ext cx="2679522" cy="4528379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8801470" y="1478725"/>
            <a:ext cx="2679522" cy="4528377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4983734" y="3981063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5139789" y="41804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4983734" y="4655268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5139789" y="48323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4983734" y="5300079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5139789" y="54906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7168028" y="3981063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7324083" y="41715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7168028" y="4644918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7324083" y="48354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7168028" y="5305196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7324083" y="54957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9709061" y="1470261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2232230" y="14787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746AFA-8537-287A-E790-6331C976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54" y="1807166"/>
            <a:ext cx="1060985" cy="106098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37D7926-72E5-0A4C-0D3F-36B5C97C6049}"/>
              </a:ext>
            </a:extLst>
          </p:cNvPr>
          <p:cNvSpPr/>
          <p:nvPr/>
        </p:nvSpPr>
        <p:spPr>
          <a:xfrm>
            <a:off x="5372476" y="1541312"/>
            <a:ext cx="1952887" cy="18271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39E93F-4337-0BB1-4C9F-9AABF095230E}"/>
              </a:ext>
            </a:extLst>
          </p:cNvPr>
          <p:cNvSpPr txBox="1"/>
          <p:nvPr/>
        </p:nvSpPr>
        <p:spPr>
          <a:xfrm>
            <a:off x="5770197" y="2906837"/>
            <a:ext cx="125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88E6C3-5346-EFA3-3700-251E71BACD0C}"/>
              </a:ext>
            </a:extLst>
          </p:cNvPr>
          <p:cNvCxnSpPr>
            <a:cxnSpLocks/>
            <a:stCxn id="41" idx="3"/>
            <a:endCxn id="65" idx="2"/>
          </p:cNvCxnSpPr>
          <p:nvPr/>
        </p:nvCxnSpPr>
        <p:spPr>
          <a:xfrm flipV="1">
            <a:off x="5635315" y="3368502"/>
            <a:ext cx="761594" cy="2257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EB060E3-65BE-67AA-0DA6-49C414F82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164" y="6056198"/>
            <a:ext cx="8078236" cy="36615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28E72-D608-B645-C148-40A585FC9729}"/>
              </a:ext>
            </a:extLst>
          </p:cNvPr>
          <p:cNvGrpSpPr/>
          <p:nvPr/>
        </p:nvGrpSpPr>
        <p:grpSpPr>
          <a:xfrm>
            <a:off x="9839883" y="2089901"/>
            <a:ext cx="651581" cy="651581"/>
            <a:chOff x="2948915" y="1844125"/>
            <a:chExt cx="651581" cy="65158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3586C07-2DF9-0BA6-5313-2D0DEE67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85429E-8F3B-B9C2-86DB-2F9EFBD54EC8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F41E03B-53EA-A933-1DDA-8537EEEB2812}"/>
              </a:ext>
            </a:extLst>
          </p:cNvPr>
          <p:cNvSpPr txBox="1"/>
          <p:nvPr/>
        </p:nvSpPr>
        <p:spPr>
          <a:xfrm>
            <a:off x="9995938" y="22893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6F4694-18EF-2D5B-9418-CF30184B04DF}"/>
              </a:ext>
            </a:extLst>
          </p:cNvPr>
          <p:cNvGrpSpPr/>
          <p:nvPr/>
        </p:nvGrpSpPr>
        <p:grpSpPr>
          <a:xfrm>
            <a:off x="9839883" y="2852983"/>
            <a:ext cx="651581" cy="651581"/>
            <a:chOff x="2948915" y="1844125"/>
            <a:chExt cx="651581" cy="65158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6054F5F-C498-C5BA-1B43-09CF028E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A3ADA1-3107-803F-AFA8-9038FEA9CE39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47D9C8-BF72-20AC-E56B-065CA0DD433B}"/>
              </a:ext>
            </a:extLst>
          </p:cNvPr>
          <p:cNvSpPr txBox="1"/>
          <p:nvPr/>
        </p:nvSpPr>
        <p:spPr>
          <a:xfrm>
            <a:off x="9995938" y="30301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2C4985-1124-D321-A620-BD79A29F41C8}"/>
              </a:ext>
            </a:extLst>
          </p:cNvPr>
          <p:cNvGrpSpPr/>
          <p:nvPr/>
        </p:nvGrpSpPr>
        <p:grpSpPr>
          <a:xfrm>
            <a:off x="9839883" y="3641718"/>
            <a:ext cx="651581" cy="651581"/>
            <a:chOff x="2948915" y="1844125"/>
            <a:chExt cx="651581" cy="651581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8D67E38-92FF-AC41-2437-BF07B9DD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95CFB-0633-B5D3-7349-51478DB01324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9ABFCEC-43C4-9918-047E-2F44D83DA534}"/>
              </a:ext>
            </a:extLst>
          </p:cNvPr>
          <p:cNvSpPr txBox="1"/>
          <p:nvPr/>
        </p:nvSpPr>
        <p:spPr>
          <a:xfrm>
            <a:off x="9995938" y="38322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7825C-F8C7-BE14-9A4F-C0AAE7675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231" y="6441455"/>
            <a:ext cx="8100169" cy="410037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522B215C-9384-5B00-F52C-EF1BFC98819F}"/>
              </a:ext>
            </a:extLst>
          </p:cNvPr>
          <p:cNvGrpSpPr/>
          <p:nvPr/>
        </p:nvGrpSpPr>
        <p:grpSpPr>
          <a:xfrm>
            <a:off x="2255834" y="2009577"/>
            <a:ext cx="651581" cy="651581"/>
            <a:chOff x="2948915" y="1844125"/>
            <a:chExt cx="651581" cy="6515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8E61BE2-7AB6-3C38-A837-85142DA71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31ADBA7-D5A8-6DA8-94C6-7E16314C3048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59B4075-A0D6-EC56-D23F-F26B6183DF2D}"/>
              </a:ext>
            </a:extLst>
          </p:cNvPr>
          <p:cNvSpPr txBox="1"/>
          <p:nvPr/>
        </p:nvSpPr>
        <p:spPr>
          <a:xfrm>
            <a:off x="2411889" y="22001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18205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1481682"/>
            <a:ext cx="2679522" cy="4528379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8801470" y="1478725"/>
            <a:ext cx="2679522" cy="4528377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4983734" y="3981063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5139789" y="41804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4983734" y="4655268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5139789" y="48323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4983734" y="5300079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5139789" y="54906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7168028" y="3981063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7324083" y="41715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7168028" y="4644918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7324083" y="48354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7168028" y="5305196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7324083" y="54957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9709061" y="1470261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2232230" y="14787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746AFA-8537-287A-E790-6331C976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54" y="1807166"/>
            <a:ext cx="1060985" cy="106098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37D7926-72E5-0A4C-0D3F-36B5C97C6049}"/>
              </a:ext>
            </a:extLst>
          </p:cNvPr>
          <p:cNvSpPr/>
          <p:nvPr/>
        </p:nvSpPr>
        <p:spPr>
          <a:xfrm>
            <a:off x="5372476" y="1541312"/>
            <a:ext cx="1952887" cy="18271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39E93F-4337-0BB1-4C9F-9AABF095230E}"/>
              </a:ext>
            </a:extLst>
          </p:cNvPr>
          <p:cNvSpPr txBox="1"/>
          <p:nvPr/>
        </p:nvSpPr>
        <p:spPr>
          <a:xfrm>
            <a:off x="5770197" y="2906837"/>
            <a:ext cx="125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88E6C3-5346-EFA3-3700-251E71BACD0C}"/>
              </a:ext>
            </a:extLst>
          </p:cNvPr>
          <p:cNvCxnSpPr>
            <a:cxnSpLocks/>
            <a:stCxn id="47" idx="1"/>
            <a:endCxn id="65" idx="2"/>
          </p:cNvCxnSpPr>
          <p:nvPr/>
        </p:nvCxnSpPr>
        <p:spPr>
          <a:xfrm rot="10800000">
            <a:off x="6396910" y="3368503"/>
            <a:ext cx="771119" cy="96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EB060E3-65BE-67AA-0DA6-49C414F82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164" y="6056198"/>
            <a:ext cx="8078236" cy="36615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28E72-D608-B645-C148-40A585FC9729}"/>
              </a:ext>
            </a:extLst>
          </p:cNvPr>
          <p:cNvGrpSpPr/>
          <p:nvPr/>
        </p:nvGrpSpPr>
        <p:grpSpPr>
          <a:xfrm>
            <a:off x="9839883" y="2089901"/>
            <a:ext cx="651581" cy="651581"/>
            <a:chOff x="2948915" y="1844125"/>
            <a:chExt cx="651581" cy="65158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3586C07-2DF9-0BA6-5313-2D0DEE67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85429E-8F3B-B9C2-86DB-2F9EFBD54EC8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F41E03B-53EA-A933-1DDA-8537EEEB2812}"/>
              </a:ext>
            </a:extLst>
          </p:cNvPr>
          <p:cNvSpPr txBox="1"/>
          <p:nvPr/>
        </p:nvSpPr>
        <p:spPr>
          <a:xfrm>
            <a:off x="9995938" y="22893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6F4694-18EF-2D5B-9418-CF30184B04DF}"/>
              </a:ext>
            </a:extLst>
          </p:cNvPr>
          <p:cNvGrpSpPr/>
          <p:nvPr/>
        </p:nvGrpSpPr>
        <p:grpSpPr>
          <a:xfrm>
            <a:off x="9839883" y="2852983"/>
            <a:ext cx="651581" cy="651581"/>
            <a:chOff x="2948915" y="1844125"/>
            <a:chExt cx="651581" cy="65158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6054F5F-C498-C5BA-1B43-09CF028E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A3ADA1-3107-803F-AFA8-9038FEA9CE39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47D9C8-BF72-20AC-E56B-065CA0DD433B}"/>
              </a:ext>
            </a:extLst>
          </p:cNvPr>
          <p:cNvSpPr txBox="1"/>
          <p:nvPr/>
        </p:nvSpPr>
        <p:spPr>
          <a:xfrm>
            <a:off x="9995938" y="30301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2C4985-1124-D321-A620-BD79A29F41C8}"/>
              </a:ext>
            </a:extLst>
          </p:cNvPr>
          <p:cNvGrpSpPr/>
          <p:nvPr/>
        </p:nvGrpSpPr>
        <p:grpSpPr>
          <a:xfrm>
            <a:off x="9839883" y="3574568"/>
            <a:ext cx="651581" cy="651581"/>
            <a:chOff x="2948915" y="1844125"/>
            <a:chExt cx="651581" cy="651581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8D67E38-92FF-AC41-2437-BF07B9DD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95CFB-0633-B5D3-7349-51478DB01324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9ABFCEC-43C4-9918-047E-2F44D83DA534}"/>
              </a:ext>
            </a:extLst>
          </p:cNvPr>
          <p:cNvSpPr txBox="1"/>
          <p:nvPr/>
        </p:nvSpPr>
        <p:spPr>
          <a:xfrm>
            <a:off x="9995938" y="37650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7825C-F8C7-BE14-9A4F-C0AAE7675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231" y="6441455"/>
            <a:ext cx="8100169" cy="410037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522B215C-9384-5B00-F52C-EF1BFC98819F}"/>
              </a:ext>
            </a:extLst>
          </p:cNvPr>
          <p:cNvGrpSpPr/>
          <p:nvPr/>
        </p:nvGrpSpPr>
        <p:grpSpPr>
          <a:xfrm>
            <a:off x="2255834" y="2009577"/>
            <a:ext cx="651581" cy="651581"/>
            <a:chOff x="2948915" y="1844125"/>
            <a:chExt cx="651581" cy="6515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8E61BE2-7AB6-3C38-A837-85142DA71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31ADBA7-D5A8-6DA8-94C6-7E16314C3048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59B4075-A0D6-EC56-D23F-F26B6183DF2D}"/>
              </a:ext>
            </a:extLst>
          </p:cNvPr>
          <p:cNvSpPr txBox="1"/>
          <p:nvPr/>
        </p:nvSpPr>
        <p:spPr>
          <a:xfrm>
            <a:off x="2411889" y="22001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E250E4B-67D3-C477-E708-F902D5084849}"/>
              </a:ext>
            </a:extLst>
          </p:cNvPr>
          <p:cNvGrpSpPr/>
          <p:nvPr/>
        </p:nvGrpSpPr>
        <p:grpSpPr>
          <a:xfrm>
            <a:off x="9839883" y="4329608"/>
            <a:ext cx="651581" cy="651581"/>
            <a:chOff x="2948915" y="1844125"/>
            <a:chExt cx="651581" cy="65158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30D97F3-343B-9621-136A-93475FF1E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FD7996-2A06-5B9D-C368-331CE84A596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22FE7F8-1060-2D5A-1DF5-5BBDB67ADD5E}"/>
              </a:ext>
            </a:extLst>
          </p:cNvPr>
          <p:cNvSpPr txBox="1"/>
          <p:nvPr/>
        </p:nvSpPr>
        <p:spPr>
          <a:xfrm>
            <a:off x="9995938" y="45201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6C6F88-3A09-D83C-576E-AE67B492F860}"/>
              </a:ext>
            </a:extLst>
          </p:cNvPr>
          <p:cNvGrpSpPr/>
          <p:nvPr/>
        </p:nvGrpSpPr>
        <p:grpSpPr>
          <a:xfrm>
            <a:off x="2248366" y="2701721"/>
            <a:ext cx="651581" cy="651581"/>
            <a:chOff x="2948915" y="1844125"/>
            <a:chExt cx="651581" cy="65158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0DC96D7-7507-81D9-7C87-7A0DA2034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A3C9B02-8D94-920F-EE62-AE0C934CF6FC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D82F800-0304-8C94-1484-1151E7FF170C}"/>
              </a:ext>
            </a:extLst>
          </p:cNvPr>
          <p:cNvSpPr txBox="1"/>
          <p:nvPr/>
        </p:nvSpPr>
        <p:spPr>
          <a:xfrm>
            <a:off x="2404421" y="28922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0706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1481682"/>
            <a:ext cx="2679522" cy="4528379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8801470" y="1478725"/>
            <a:ext cx="2679522" cy="4528377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4983734" y="3981063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5139789" y="41804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4983734" y="4655268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5139789" y="48323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4983734" y="5300079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5139789" y="54906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7168028" y="3981063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7324083" y="41715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7168028" y="4644918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7324083" y="48354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7168028" y="5305196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7324083" y="54957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9709061" y="1470261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2232230" y="14787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746AFA-8537-287A-E790-6331C976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54" y="1807166"/>
            <a:ext cx="1060985" cy="106098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37D7926-72E5-0A4C-0D3F-36B5C97C6049}"/>
              </a:ext>
            </a:extLst>
          </p:cNvPr>
          <p:cNvSpPr/>
          <p:nvPr/>
        </p:nvSpPr>
        <p:spPr>
          <a:xfrm>
            <a:off x="5372476" y="1541312"/>
            <a:ext cx="1952887" cy="18271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39E93F-4337-0BB1-4C9F-9AABF095230E}"/>
              </a:ext>
            </a:extLst>
          </p:cNvPr>
          <p:cNvSpPr txBox="1"/>
          <p:nvPr/>
        </p:nvSpPr>
        <p:spPr>
          <a:xfrm>
            <a:off x="5770197" y="2906837"/>
            <a:ext cx="125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88E6C3-5346-EFA3-3700-251E71BACD0C}"/>
              </a:ext>
            </a:extLst>
          </p:cNvPr>
          <p:cNvCxnSpPr>
            <a:cxnSpLocks/>
            <a:stCxn id="47" idx="1"/>
            <a:endCxn id="65" idx="2"/>
          </p:cNvCxnSpPr>
          <p:nvPr/>
        </p:nvCxnSpPr>
        <p:spPr>
          <a:xfrm rot="10800000">
            <a:off x="6396910" y="3368503"/>
            <a:ext cx="771119" cy="961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28E72-D608-B645-C148-40A585FC9729}"/>
              </a:ext>
            </a:extLst>
          </p:cNvPr>
          <p:cNvGrpSpPr/>
          <p:nvPr/>
        </p:nvGrpSpPr>
        <p:grpSpPr>
          <a:xfrm>
            <a:off x="9839883" y="2089901"/>
            <a:ext cx="651581" cy="651581"/>
            <a:chOff x="2948915" y="1844125"/>
            <a:chExt cx="651581" cy="65158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3586C07-2DF9-0BA6-5313-2D0DEE67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85429E-8F3B-B9C2-86DB-2F9EFBD54EC8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F41E03B-53EA-A933-1DDA-8537EEEB2812}"/>
              </a:ext>
            </a:extLst>
          </p:cNvPr>
          <p:cNvSpPr txBox="1"/>
          <p:nvPr/>
        </p:nvSpPr>
        <p:spPr>
          <a:xfrm>
            <a:off x="9995938" y="22893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6F4694-18EF-2D5B-9418-CF30184B04DF}"/>
              </a:ext>
            </a:extLst>
          </p:cNvPr>
          <p:cNvGrpSpPr/>
          <p:nvPr/>
        </p:nvGrpSpPr>
        <p:grpSpPr>
          <a:xfrm>
            <a:off x="9839883" y="2852983"/>
            <a:ext cx="651581" cy="651581"/>
            <a:chOff x="2948915" y="1844125"/>
            <a:chExt cx="651581" cy="65158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6054F5F-C498-C5BA-1B43-09CF028E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A3ADA1-3107-803F-AFA8-9038FEA9CE39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47D9C8-BF72-20AC-E56B-065CA0DD433B}"/>
              </a:ext>
            </a:extLst>
          </p:cNvPr>
          <p:cNvSpPr txBox="1"/>
          <p:nvPr/>
        </p:nvSpPr>
        <p:spPr>
          <a:xfrm>
            <a:off x="9995938" y="30301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2C4985-1124-D321-A620-BD79A29F41C8}"/>
              </a:ext>
            </a:extLst>
          </p:cNvPr>
          <p:cNvGrpSpPr/>
          <p:nvPr/>
        </p:nvGrpSpPr>
        <p:grpSpPr>
          <a:xfrm>
            <a:off x="9839883" y="3574568"/>
            <a:ext cx="651581" cy="651581"/>
            <a:chOff x="2948915" y="1844125"/>
            <a:chExt cx="651581" cy="651581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8D67E38-92FF-AC41-2437-BF07B9DD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95CFB-0633-B5D3-7349-51478DB01324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9ABFCEC-43C4-9918-047E-2F44D83DA534}"/>
              </a:ext>
            </a:extLst>
          </p:cNvPr>
          <p:cNvSpPr txBox="1"/>
          <p:nvPr/>
        </p:nvSpPr>
        <p:spPr>
          <a:xfrm>
            <a:off x="9995938" y="37650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2B215C-9384-5B00-F52C-EF1BFC98819F}"/>
              </a:ext>
            </a:extLst>
          </p:cNvPr>
          <p:cNvGrpSpPr/>
          <p:nvPr/>
        </p:nvGrpSpPr>
        <p:grpSpPr>
          <a:xfrm>
            <a:off x="2255834" y="2009577"/>
            <a:ext cx="651581" cy="651581"/>
            <a:chOff x="2948915" y="1844125"/>
            <a:chExt cx="651581" cy="6515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8E61BE2-7AB6-3C38-A837-85142DA71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31ADBA7-D5A8-6DA8-94C6-7E16314C3048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59B4075-A0D6-EC56-D23F-F26B6183DF2D}"/>
              </a:ext>
            </a:extLst>
          </p:cNvPr>
          <p:cNvSpPr txBox="1"/>
          <p:nvPr/>
        </p:nvSpPr>
        <p:spPr>
          <a:xfrm>
            <a:off x="2411889" y="22001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6C6F88-3A09-D83C-576E-AE67B492F860}"/>
              </a:ext>
            </a:extLst>
          </p:cNvPr>
          <p:cNvGrpSpPr/>
          <p:nvPr/>
        </p:nvGrpSpPr>
        <p:grpSpPr>
          <a:xfrm>
            <a:off x="2248366" y="2701721"/>
            <a:ext cx="651581" cy="651581"/>
            <a:chOff x="2948915" y="1844125"/>
            <a:chExt cx="651581" cy="65158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0DC96D7-7507-81D9-7C87-7A0DA2034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A3C9B02-8D94-920F-EE62-AE0C934CF6FC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D82F800-0304-8C94-1484-1151E7FF170C}"/>
              </a:ext>
            </a:extLst>
          </p:cNvPr>
          <p:cNvSpPr txBox="1"/>
          <p:nvPr/>
        </p:nvSpPr>
        <p:spPr>
          <a:xfrm>
            <a:off x="2404421" y="28922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A95D53-9BBB-92D7-A6A0-CFB12711A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13" y="6399384"/>
            <a:ext cx="8205580" cy="4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9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3160329"/>
            <a:ext cx="2679522" cy="2849732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1313992" y="1565271"/>
            <a:ext cx="2679522" cy="1443516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3158083" y="1654927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314138" y="18543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3158083" y="2329132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314138" y="25062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3158083" y="3201596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314138" y="33921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3158083" y="3864500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314138" y="40550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3158083" y="4528355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314138" y="47188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3158083" y="5188633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314138" y="53791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7EA68-8649-0C7C-369A-24F4DF29A5B6}"/>
              </a:ext>
            </a:extLst>
          </p:cNvPr>
          <p:cNvSpPr txBox="1"/>
          <p:nvPr/>
        </p:nvSpPr>
        <p:spPr>
          <a:xfrm>
            <a:off x="1455853" y="1802412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DC942F-C26B-F3FE-111D-5355C3AE6DEE}"/>
              </a:ext>
            </a:extLst>
          </p:cNvPr>
          <p:cNvSpPr txBox="1"/>
          <p:nvPr/>
        </p:nvSpPr>
        <p:spPr>
          <a:xfrm>
            <a:off x="1419768" y="2471134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E810A0-F05B-63A9-4E29-6251E3701C7B}"/>
              </a:ext>
            </a:extLst>
          </p:cNvPr>
          <p:cNvSpPr txBox="1"/>
          <p:nvPr/>
        </p:nvSpPr>
        <p:spPr>
          <a:xfrm>
            <a:off x="1419768" y="3337934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6A50B7-FB32-9437-F6C1-C1CA8CB60C74}"/>
              </a:ext>
            </a:extLst>
          </p:cNvPr>
          <p:cNvSpPr txBox="1"/>
          <p:nvPr/>
        </p:nvSpPr>
        <p:spPr>
          <a:xfrm>
            <a:off x="1412412" y="4025053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B5F8F0-F205-945F-41A7-4EF0EC914290}"/>
              </a:ext>
            </a:extLst>
          </p:cNvPr>
          <p:cNvSpPr txBox="1"/>
          <p:nvPr/>
        </p:nvSpPr>
        <p:spPr>
          <a:xfrm>
            <a:off x="1419768" y="4658606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D0F46D-C617-C277-1A88-85A8751DEE45}"/>
              </a:ext>
            </a:extLst>
          </p:cNvPr>
          <p:cNvSpPr txBox="1"/>
          <p:nvPr/>
        </p:nvSpPr>
        <p:spPr>
          <a:xfrm>
            <a:off x="1419768" y="5313870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1453557" y="1492220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1428323" y="308834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6EFBF3-248D-ED90-C446-3208E35D3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875" y="6087091"/>
            <a:ext cx="9643511" cy="6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5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3160329"/>
            <a:ext cx="2679522" cy="2849732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1313992" y="1565271"/>
            <a:ext cx="2679522" cy="1443516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3158083" y="1654927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314138" y="18543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3158083" y="2329132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314138" y="25062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3158083" y="3201596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314138" y="33921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3158083" y="3864500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314138" y="40550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3158083" y="4528355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314138" y="47188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3158083" y="5188633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314138" y="53791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7EA68-8649-0C7C-369A-24F4DF29A5B6}"/>
              </a:ext>
            </a:extLst>
          </p:cNvPr>
          <p:cNvSpPr txBox="1"/>
          <p:nvPr/>
        </p:nvSpPr>
        <p:spPr>
          <a:xfrm>
            <a:off x="1455853" y="1802412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DC942F-C26B-F3FE-111D-5355C3AE6DEE}"/>
              </a:ext>
            </a:extLst>
          </p:cNvPr>
          <p:cNvSpPr txBox="1"/>
          <p:nvPr/>
        </p:nvSpPr>
        <p:spPr>
          <a:xfrm>
            <a:off x="1419768" y="2471134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E810A0-F05B-63A9-4E29-6251E3701C7B}"/>
              </a:ext>
            </a:extLst>
          </p:cNvPr>
          <p:cNvSpPr txBox="1"/>
          <p:nvPr/>
        </p:nvSpPr>
        <p:spPr>
          <a:xfrm>
            <a:off x="1419768" y="3337934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6A50B7-FB32-9437-F6C1-C1CA8CB60C74}"/>
              </a:ext>
            </a:extLst>
          </p:cNvPr>
          <p:cNvSpPr txBox="1"/>
          <p:nvPr/>
        </p:nvSpPr>
        <p:spPr>
          <a:xfrm>
            <a:off x="1412412" y="4025053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B5F8F0-F205-945F-41A7-4EF0EC914290}"/>
              </a:ext>
            </a:extLst>
          </p:cNvPr>
          <p:cNvSpPr txBox="1"/>
          <p:nvPr/>
        </p:nvSpPr>
        <p:spPr>
          <a:xfrm>
            <a:off x="1419768" y="4658606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D0F46D-C617-C277-1A88-85A8751DEE45}"/>
              </a:ext>
            </a:extLst>
          </p:cNvPr>
          <p:cNvSpPr txBox="1"/>
          <p:nvPr/>
        </p:nvSpPr>
        <p:spPr>
          <a:xfrm>
            <a:off x="1419768" y="5313870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1453557" y="1492220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1428323" y="308834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F83472-3BED-2802-BF12-DEB38115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027" y="6433939"/>
            <a:ext cx="8168973" cy="382724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94079C-0E99-1257-B91C-FE7368782C07}"/>
              </a:ext>
            </a:extLst>
          </p:cNvPr>
          <p:cNvCxnSpPr>
            <a:cxnSpLocks/>
          </p:cNvCxnSpPr>
          <p:nvPr/>
        </p:nvCxnSpPr>
        <p:spPr>
          <a:xfrm flipH="1">
            <a:off x="4023027" y="264569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429FF1-E751-7E5B-54EA-DF0D6864D35A}"/>
              </a:ext>
            </a:extLst>
          </p:cNvPr>
          <p:cNvCxnSpPr>
            <a:cxnSpLocks/>
          </p:cNvCxnSpPr>
          <p:nvPr/>
        </p:nvCxnSpPr>
        <p:spPr>
          <a:xfrm flipH="1">
            <a:off x="4023027" y="1958376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27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3160329"/>
            <a:ext cx="2679522" cy="2849732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1313992" y="1565271"/>
            <a:ext cx="2679522" cy="1443516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3158083" y="1654927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314138" y="18543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3158083" y="2329132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314138" y="25062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3158083" y="3201596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314138" y="33921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3158083" y="3864500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314138" y="40550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3158083" y="4528355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314138" y="47188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3158083" y="5188633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314138" y="53791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7EA68-8649-0C7C-369A-24F4DF29A5B6}"/>
              </a:ext>
            </a:extLst>
          </p:cNvPr>
          <p:cNvSpPr txBox="1"/>
          <p:nvPr/>
        </p:nvSpPr>
        <p:spPr>
          <a:xfrm>
            <a:off x="1455853" y="1802412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DC942F-C26B-F3FE-111D-5355C3AE6DEE}"/>
              </a:ext>
            </a:extLst>
          </p:cNvPr>
          <p:cNvSpPr txBox="1"/>
          <p:nvPr/>
        </p:nvSpPr>
        <p:spPr>
          <a:xfrm>
            <a:off x="1419768" y="2471134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E810A0-F05B-63A9-4E29-6251E3701C7B}"/>
              </a:ext>
            </a:extLst>
          </p:cNvPr>
          <p:cNvSpPr txBox="1"/>
          <p:nvPr/>
        </p:nvSpPr>
        <p:spPr>
          <a:xfrm>
            <a:off x="1419768" y="3337934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6A50B7-FB32-9437-F6C1-C1CA8CB60C74}"/>
              </a:ext>
            </a:extLst>
          </p:cNvPr>
          <p:cNvSpPr txBox="1"/>
          <p:nvPr/>
        </p:nvSpPr>
        <p:spPr>
          <a:xfrm>
            <a:off x="1412412" y="4025053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B5F8F0-F205-945F-41A7-4EF0EC914290}"/>
              </a:ext>
            </a:extLst>
          </p:cNvPr>
          <p:cNvSpPr txBox="1"/>
          <p:nvPr/>
        </p:nvSpPr>
        <p:spPr>
          <a:xfrm>
            <a:off x="1419768" y="4658606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D0F46D-C617-C277-1A88-85A8751DEE45}"/>
              </a:ext>
            </a:extLst>
          </p:cNvPr>
          <p:cNvSpPr txBox="1"/>
          <p:nvPr/>
        </p:nvSpPr>
        <p:spPr>
          <a:xfrm>
            <a:off x="1419768" y="5313870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1453557" y="1492220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1428323" y="308834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94079C-0E99-1257-B91C-FE7368782C07}"/>
              </a:ext>
            </a:extLst>
          </p:cNvPr>
          <p:cNvCxnSpPr>
            <a:cxnSpLocks/>
          </p:cNvCxnSpPr>
          <p:nvPr/>
        </p:nvCxnSpPr>
        <p:spPr>
          <a:xfrm flipH="1">
            <a:off x="4023027" y="486262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429FF1-E751-7E5B-54EA-DF0D6864D35A}"/>
              </a:ext>
            </a:extLst>
          </p:cNvPr>
          <p:cNvCxnSpPr>
            <a:cxnSpLocks/>
          </p:cNvCxnSpPr>
          <p:nvPr/>
        </p:nvCxnSpPr>
        <p:spPr>
          <a:xfrm flipH="1">
            <a:off x="4023027" y="4171489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782E28-3018-94B8-4BFF-50D7C1D9A4D1}"/>
              </a:ext>
            </a:extLst>
          </p:cNvPr>
          <p:cNvCxnSpPr/>
          <p:nvPr/>
        </p:nvCxnSpPr>
        <p:spPr>
          <a:xfrm>
            <a:off x="4023027" y="3510975"/>
            <a:ext cx="3932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B3D28A-84E4-E492-CE0D-AB701B36E362}"/>
              </a:ext>
            </a:extLst>
          </p:cNvPr>
          <p:cNvCxnSpPr>
            <a:cxnSpLocks/>
          </p:cNvCxnSpPr>
          <p:nvPr/>
        </p:nvCxnSpPr>
        <p:spPr>
          <a:xfrm flipH="1">
            <a:off x="4023027" y="5551733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8EDCB53-D26F-4A12-A85B-02B5673EF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197" y="6466530"/>
            <a:ext cx="933580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0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3160329"/>
            <a:ext cx="2679522" cy="2849732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1313992" y="1565271"/>
            <a:ext cx="2679522" cy="1443516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3158083" y="1654927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314138" y="18543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3158083" y="2329132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314138" y="25062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3158083" y="3201596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314138" y="33921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3158083" y="3864500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314138" y="40550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3158083" y="4528355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314138" y="47188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3158083" y="5188633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314138" y="53791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7EA68-8649-0C7C-369A-24F4DF29A5B6}"/>
              </a:ext>
            </a:extLst>
          </p:cNvPr>
          <p:cNvSpPr txBox="1"/>
          <p:nvPr/>
        </p:nvSpPr>
        <p:spPr>
          <a:xfrm>
            <a:off x="1455853" y="1802412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DC942F-C26B-F3FE-111D-5355C3AE6DEE}"/>
              </a:ext>
            </a:extLst>
          </p:cNvPr>
          <p:cNvSpPr txBox="1"/>
          <p:nvPr/>
        </p:nvSpPr>
        <p:spPr>
          <a:xfrm>
            <a:off x="1419768" y="2471134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E810A0-F05B-63A9-4E29-6251E3701C7B}"/>
              </a:ext>
            </a:extLst>
          </p:cNvPr>
          <p:cNvSpPr txBox="1"/>
          <p:nvPr/>
        </p:nvSpPr>
        <p:spPr>
          <a:xfrm>
            <a:off x="1419768" y="3337934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6A50B7-FB32-9437-F6C1-C1CA8CB60C74}"/>
              </a:ext>
            </a:extLst>
          </p:cNvPr>
          <p:cNvSpPr txBox="1"/>
          <p:nvPr/>
        </p:nvSpPr>
        <p:spPr>
          <a:xfrm>
            <a:off x="1412412" y="4025053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B5F8F0-F205-945F-41A7-4EF0EC914290}"/>
              </a:ext>
            </a:extLst>
          </p:cNvPr>
          <p:cNvSpPr txBox="1"/>
          <p:nvPr/>
        </p:nvSpPr>
        <p:spPr>
          <a:xfrm>
            <a:off x="1419768" y="4658606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D0F46D-C617-C277-1A88-85A8751DEE45}"/>
              </a:ext>
            </a:extLst>
          </p:cNvPr>
          <p:cNvSpPr txBox="1"/>
          <p:nvPr/>
        </p:nvSpPr>
        <p:spPr>
          <a:xfrm>
            <a:off x="1419768" y="5313870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1453557" y="1492220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1428323" y="308834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94079C-0E99-1257-B91C-FE7368782C07}"/>
              </a:ext>
            </a:extLst>
          </p:cNvPr>
          <p:cNvCxnSpPr>
            <a:cxnSpLocks/>
          </p:cNvCxnSpPr>
          <p:nvPr/>
        </p:nvCxnSpPr>
        <p:spPr>
          <a:xfrm flipH="1">
            <a:off x="4023027" y="4862620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429FF1-E751-7E5B-54EA-DF0D6864D35A}"/>
              </a:ext>
            </a:extLst>
          </p:cNvPr>
          <p:cNvCxnSpPr>
            <a:cxnSpLocks/>
          </p:cNvCxnSpPr>
          <p:nvPr/>
        </p:nvCxnSpPr>
        <p:spPr>
          <a:xfrm flipH="1">
            <a:off x="4023027" y="4171489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782E28-3018-94B8-4BFF-50D7C1D9A4D1}"/>
              </a:ext>
            </a:extLst>
          </p:cNvPr>
          <p:cNvCxnSpPr/>
          <p:nvPr/>
        </p:nvCxnSpPr>
        <p:spPr>
          <a:xfrm>
            <a:off x="4023027" y="3510975"/>
            <a:ext cx="3932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B3D28A-84E4-E492-CE0D-AB701B36E362}"/>
              </a:ext>
            </a:extLst>
          </p:cNvPr>
          <p:cNvCxnSpPr>
            <a:cxnSpLocks/>
          </p:cNvCxnSpPr>
          <p:nvPr/>
        </p:nvCxnSpPr>
        <p:spPr>
          <a:xfrm flipH="1">
            <a:off x="4023027" y="5551733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9C832C4-9969-EAF8-5797-34492BFC4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879" y="6415067"/>
            <a:ext cx="9850366" cy="356361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40FE8-3C85-4F20-7A20-1BDD24C187A0}"/>
              </a:ext>
            </a:extLst>
          </p:cNvPr>
          <p:cNvCxnSpPr>
            <a:cxnSpLocks/>
          </p:cNvCxnSpPr>
          <p:nvPr/>
        </p:nvCxnSpPr>
        <p:spPr>
          <a:xfrm flipH="1">
            <a:off x="4023027" y="3636794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A2DBB61-8CDD-F0AA-C630-57A332501F40}"/>
              </a:ext>
            </a:extLst>
          </p:cNvPr>
          <p:cNvCxnSpPr>
            <a:cxnSpLocks/>
          </p:cNvCxnSpPr>
          <p:nvPr/>
        </p:nvCxnSpPr>
        <p:spPr>
          <a:xfrm flipH="1">
            <a:off x="4023027" y="2662759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70DD10-4E7A-9CBF-EDEF-E3A2C87B8A20}"/>
              </a:ext>
            </a:extLst>
          </p:cNvPr>
          <p:cNvCxnSpPr>
            <a:cxnSpLocks/>
          </p:cNvCxnSpPr>
          <p:nvPr/>
        </p:nvCxnSpPr>
        <p:spPr>
          <a:xfrm flipH="1">
            <a:off x="4049531" y="2041636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5405026" y="194976"/>
            <a:ext cx="164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HTTP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F368B-608D-6F33-5479-255187BF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6" y="1863562"/>
            <a:ext cx="3373515" cy="3373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AB3E75-0FFB-AEED-4EF6-A319E20B2E18}"/>
              </a:ext>
            </a:extLst>
          </p:cNvPr>
          <p:cNvCxnSpPr/>
          <p:nvPr/>
        </p:nvCxnSpPr>
        <p:spPr>
          <a:xfrm>
            <a:off x="4891858" y="2156754"/>
            <a:ext cx="2947387" cy="0"/>
          </a:xfrm>
          <a:prstGeom prst="straightConnector1">
            <a:avLst/>
          </a:prstGeom>
          <a:ln w="38100">
            <a:solidFill>
              <a:srgbClr val="DD821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2204003-30CA-5DA0-536A-D8FB2047117A}"/>
              </a:ext>
            </a:extLst>
          </p:cNvPr>
          <p:cNvSpPr txBox="1"/>
          <p:nvPr/>
        </p:nvSpPr>
        <p:spPr>
          <a:xfrm>
            <a:off x="5868106" y="1863562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BC4A53-14BC-A02C-2002-1111164F5690}"/>
              </a:ext>
            </a:extLst>
          </p:cNvPr>
          <p:cNvCxnSpPr>
            <a:cxnSpLocks/>
          </p:cNvCxnSpPr>
          <p:nvPr/>
        </p:nvCxnSpPr>
        <p:spPr>
          <a:xfrm flipH="1">
            <a:off x="4891858" y="2736463"/>
            <a:ext cx="28952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65E262E-A7EF-17AD-0B8D-EAA754DF9E11}"/>
              </a:ext>
            </a:extLst>
          </p:cNvPr>
          <p:cNvSpPr txBox="1"/>
          <p:nvPr/>
        </p:nvSpPr>
        <p:spPr>
          <a:xfrm>
            <a:off x="5929213" y="2697984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39B0E10-16A0-1291-4832-1AABE6891A63}"/>
              </a:ext>
            </a:extLst>
          </p:cNvPr>
          <p:cNvCxnSpPr>
            <a:cxnSpLocks/>
          </p:cNvCxnSpPr>
          <p:nvPr/>
        </p:nvCxnSpPr>
        <p:spPr>
          <a:xfrm>
            <a:off x="7612604" y="2174510"/>
            <a:ext cx="0" cy="54123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8731636-3E5F-10C3-B9B7-A1F5072F8146}"/>
              </a:ext>
            </a:extLst>
          </p:cNvPr>
          <p:cNvCxnSpPr/>
          <p:nvPr/>
        </p:nvCxnSpPr>
        <p:spPr>
          <a:xfrm>
            <a:off x="4944011" y="3617254"/>
            <a:ext cx="2947387" cy="0"/>
          </a:xfrm>
          <a:prstGeom prst="straightConnector1">
            <a:avLst/>
          </a:prstGeom>
          <a:ln w="38100">
            <a:solidFill>
              <a:srgbClr val="DD821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642A1F-E608-5DE7-2398-730D715451FB}"/>
              </a:ext>
            </a:extLst>
          </p:cNvPr>
          <p:cNvSpPr txBox="1"/>
          <p:nvPr/>
        </p:nvSpPr>
        <p:spPr>
          <a:xfrm>
            <a:off x="5920259" y="3324062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B24402-93F2-3F84-56CE-66F3E861FF6F}"/>
              </a:ext>
            </a:extLst>
          </p:cNvPr>
          <p:cNvCxnSpPr>
            <a:cxnSpLocks/>
          </p:cNvCxnSpPr>
          <p:nvPr/>
        </p:nvCxnSpPr>
        <p:spPr>
          <a:xfrm flipH="1">
            <a:off x="4944011" y="4196963"/>
            <a:ext cx="28952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FA19A4E-E0C9-0248-AE4F-8E7C3084E7D2}"/>
              </a:ext>
            </a:extLst>
          </p:cNvPr>
          <p:cNvSpPr txBox="1"/>
          <p:nvPr/>
        </p:nvSpPr>
        <p:spPr>
          <a:xfrm>
            <a:off x="5981366" y="4158484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E73434-2EAB-C623-D382-CDF730E9E4E4}"/>
              </a:ext>
            </a:extLst>
          </p:cNvPr>
          <p:cNvCxnSpPr>
            <a:cxnSpLocks/>
          </p:cNvCxnSpPr>
          <p:nvPr/>
        </p:nvCxnSpPr>
        <p:spPr>
          <a:xfrm>
            <a:off x="7664757" y="3635010"/>
            <a:ext cx="0" cy="54123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9A67206-78CF-F5BF-72C9-3686C551AD99}"/>
              </a:ext>
            </a:extLst>
          </p:cNvPr>
          <p:cNvSpPr txBox="1"/>
          <p:nvPr/>
        </p:nvSpPr>
        <p:spPr>
          <a:xfrm>
            <a:off x="2544124" y="5118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A029AC-4E47-4D84-84A2-EB346F717079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19C7FD-9F24-3624-5EAF-42E550F27A78}"/>
              </a:ext>
            </a:extLst>
          </p:cNvPr>
          <p:cNvSpPr/>
          <p:nvPr/>
        </p:nvSpPr>
        <p:spPr>
          <a:xfrm>
            <a:off x="7916589" y="1686758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A50827A-5D04-4C6C-FF8D-279BAF8C39BF}"/>
              </a:ext>
            </a:extLst>
          </p:cNvPr>
          <p:cNvSpPr/>
          <p:nvPr/>
        </p:nvSpPr>
        <p:spPr>
          <a:xfrm>
            <a:off x="1240128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8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  <p:bldP spid="97" grpId="0"/>
      <p:bldP spid="99" grpId="0"/>
      <p:bldP spid="103" grpId="0"/>
      <p:bldP spid="104" grpId="0"/>
      <p:bldP spid="22" grpId="0" animBg="1"/>
      <p:bldP spid="10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00FD1-368A-D12D-FBC3-847F670EA0EB}"/>
              </a:ext>
            </a:extLst>
          </p:cNvPr>
          <p:cNvSpPr/>
          <p:nvPr/>
        </p:nvSpPr>
        <p:spPr>
          <a:xfrm>
            <a:off x="1322351" y="3160329"/>
            <a:ext cx="2679522" cy="2849732"/>
          </a:xfrm>
          <a:prstGeom prst="roundRect">
            <a:avLst>
              <a:gd name="adj" fmla="val 4055"/>
            </a:avLst>
          </a:prstGeom>
          <a:solidFill>
            <a:srgbClr val="3898B2"/>
          </a:solidFill>
          <a:ln>
            <a:solidFill>
              <a:srgbClr val="3898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D79F62-F56E-D541-437C-5E912094AB12}"/>
              </a:ext>
            </a:extLst>
          </p:cNvPr>
          <p:cNvSpPr/>
          <p:nvPr/>
        </p:nvSpPr>
        <p:spPr>
          <a:xfrm>
            <a:off x="1313992" y="1565271"/>
            <a:ext cx="2679522" cy="1443516"/>
          </a:xfrm>
          <a:prstGeom prst="roundRect">
            <a:avLst>
              <a:gd name="adj" fmla="val 6568"/>
            </a:avLst>
          </a:prstGeom>
          <a:solidFill>
            <a:srgbClr val="C42680"/>
          </a:solidFill>
          <a:ln>
            <a:solidFill>
              <a:srgbClr val="C4268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16E92-13EE-8996-9C2E-7A377E6E2681}"/>
              </a:ext>
            </a:extLst>
          </p:cNvPr>
          <p:cNvGrpSpPr/>
          <p:nvPr/>
        </p:nvGrpSpPr>
        <p:grpSpPr>
          <a:xfrm>
            <a:off x="3158083" y="1654927"/>
            <a:ext cx="651581" cy="651581"/>
            <a:chOff x="2948915" y="1844125"/>
            <a:chExt cx="651581" cy="6515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72C56-F0A1-0E10-BFB2-FE3519A2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FC3DD-7D44-C805-3BE9-77ACC51D0E62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3359E5-935F-6A70-D2AA-73A906F5F96D}"/>
              </a:ext>
            </a:extLst>
          </p:cNvPr>
          <p:cNvSpPr txBox="1"/>
          <p:nvPr/>
        </p:nvSpPr>
        <p:spPr>
          <a:xfrm>
            <a:off x="3314138" y="18543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5A5AB-D494-60BD-33F3-873EE88CB31E}"/>
              </a:ext>
            </a:extLst>
          </p:cNvPr>
          <p:cNvGrpSpPr/>
          <p:nvPr/>
        </p:nvGrpSpPr>
        <p:grpSpPr>
          <a:xfrm>
            <a:off x="3158083" y="2329132"/>
            <a:ext cx="651581" cy="651581"/>
            <a:chOff x="2948915" y="1844125"/>
            <a:chExt cx="651581" cy="6515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CD2EDC9-2C63-E031-E5EB-ED06AC2B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26C2B9-6B4E-60FB-7EAB-73DED9AAA1C5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4CD10-D327-DAC9-48C9-9131F7F92F75}"/>
              </a:ext>
            </a:extLst>
          </p:cNvPr>
          <p:cNvSpPr txBox="1"/>
          <p:nvPr/>
        </p:nvSpPr>
        <p:spPr>
          <a:xfrm>
            <a:off x="3314138" y="25062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E6DA0C-EF81-7762-C2B1-D11226E353F6}"/>
              </a:ext>
            </a:extLst>
          </p:cNvPr>
          <p:cNvGrpSpPr/>
          <p:nvPr/>
        </p:nvGrpSpPr>
        <p:grpSpPr>
          <a:xfrm>
            <a:off x="3158083" y="3201596"/>
            <a:ext cx="651581" cy="651581"/>
            <a:chOff x="2948915" y="1844125"/>
            <a:chExt cx="651581" cy="6515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35C397-CDA5-7051-C5B9-6890F745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7B5654-2D76-57FB-687E-370923836FC3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DB8B8F-FFC8-CE7D-3A61-D4C9A4370D37}"/>
              </a:ext>
            </a:extLst>
          </p:cNvPr>
          <p:cNvSpPr txBox="1"/>
          <p:nvPr/>
        </p:nvSpPr>
        <p:spPr>
          <a:xfrm>
            <a:off x="3314138" y="33921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21B14E-3786-1CCB-180A-FC81D9FC727A}"/>
              </a:ext>
            </a:extLst>
          </p:cNvPr>
          <p:cNvGrpSpPr/>
          <p:nvPr/>
        </p:nvGrpSpPr>
        <p:grpSpPr>
          <a:xfrm>
            <a:off x="3158083" y="3864500"/>
            <a:ext cx="651581" cy="651581"/>
            <a:chOff x="2948915" y="1844125"/>
            <a:chExt cx="651581" cy="65158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FFFB7-F692-2961-86BC-21F2F19E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D8A2-7393-DC9D-034C-03FA05277DF6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B795B5-4024-3223-86D0-3F767A112A04}"/>
              </a:ext>
            </a:extLst>
          </p:cNvPr>
          <p:cNvSpPr txBox="1"/>
          <p:nvPr/>
        </p:nvSpPr>
        <p:spPr>
          <a:xfrm>
            <a:off x="3314138" y="40550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58F2A-2E99-561D-83F8-7D391F2FE205}"/>
              </a:ext>
            </a:extLst>
          </p:cNvPr>
          <p:cNvGrpSpPr/>
          <p:nvPr/>
        </p:nvGrpSpPr>
        <p:grpSpPr>
          <a:xfrm>
            <a:off x="3158083" y="4528355"/>
            <a:ext cx="651581" cy="651581"/>
            <a:chOff x="2948915" y="1844125"/>
            <a:chExt cx="651581" cy="65158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6E2FCFE-66F8-B42C-D7E6-6D8E0FCB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04A901-06AA-4134-BD35-F9C211033C2A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90E0D3-5BC7-FC1F-E290-169012438C40}"/>
              </a:ext>
            </a:extLst>
          </p:cNvPr>
          <p:cNvSpPr txBox="1"/>
          <p:nvPr/>
        </p:nvSpPr>
        <p:spPr>
          <a:xfrm>
            <a:off x="3314138" y="47188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9C57C4-358A-91C0-CF0F-F571D8C8E295}"/>
              </a:ext>
            </a:extLst>
          </p:cNvPr>
          <p:cNvGrpSpPr/>
          <p:nvPr/>
        </p:nvGrpSpPr>
        <p:grpSpPr>
          <a:xfrm>
            <a:off x="3158083" y="5188633"/>
            <a:ext cx="651581" cy="651581"/>
            <a:chOff x="2948915" y="1844125"/>
            <a:chExt cx="651581" cy="65158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582065-8FC5-5977-93AA-E87DF38F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915" y="1844125"/>
              <a:ext cx="651581" cy="6515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77A401-70DE-1717-C5AA-243D3B1165E7}"/>
                </a:ext>
              </a:extLst>
            </p:cNvPr>
            <p:cNvSpPr/>
            <p:nvPr/>
          </p:nvSpPr>
          <p:spPr>
            <a:xfrm>
              <a:off x="2948915" y="2041636"/>
              <a:ext cx="651581" cy="302066"/>
            </a:xfrm>
            <a:prstGeom prst="rect">
              <a:avLst/>
            </a:prstGeom>
            <a:solidFill>
              <a:srgbClr val="FC6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51C4784-2337-E067-E52C-120D785AF135}"/>
              </a:ext>
            </a:extLst>
          </p:cNvPr>
          <p:cNvSpPr txBox="1"/>
          <p:nvPr/>
        </p:nvSpPr>
        <p:spPr>
          <a:xfrm>
            <a:off x="3314138" y="53791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7EA68-8649-0C7C-369A-24F4DF29A5B6}"/>
              </a:ext>
            </a:extLst>
          </p:cNvPr>
          <p:cNvSpPr txBox="1"/>
          <p:nvPr/>
        </p:nvSpPr>
        <p:spPr>
          <a:xfrm>
            <a:off x="1455853" y="1802412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DC942F-C26B-F3FE-111D-5355C3AE6DEE}"/>
              </a:ext>
            </a:extLst>
          </p:cNvPr>
          <p:cNvSpPr txBox="1"/>
          <p:nvPr/>
        </p:nvSpPr>
        <p:spPr>
          <a:xfrm>
            <a:off x="1419768" y="2471134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ben@gmail.com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E810A0-F05B-63A9-4E29-6251E3701C7B}"/>
              </a:ext>
            </a:extLst>
          </p:cNvPr>
          <p:cNvSpPr txBox="1"/>
          <p:nvPr/>
        </p:nvSpPr>
        <p:spPr>
          <a:xfrm>
            <a:off x="1419768" y="3337934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6A50B7-FB32-9437-F6C1-C1CA8CB60C74}"/>
              </a:ext>
            </a:extLst>
          </p:cNvPr>
          <p:cNvSpPr txBox="1"/>
          <p:nvPr/>
        </p:nvSpPr>
        <p:spPr>
          <a:xfrm>
            <a:off x="1412412" y="4025053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sam@gmail.com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B5F8F0-F205-945F-41A7-4EF0EC914290}"/>
              </a:ext>
            </a:extLst>
          </p:cNvPr>
          <p:cNvSpPr txBox="1"/>
          <p:nvPr/>
        </p:nvSpPr>
        <p:spPr>
          <a:xfrm>
            <a:off x="1419768" y="4658606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D0F46D-C617-C277-1A88-85A8751DEE45}"/>
              </a:ext>
            </a:extLst>
          </p:cNvPr>
          <p:cNvSpPr txBox="1"/>
          <p:nvPr/>
        </p:nvSpPr>
        <p:spPr>
          <a:xfrm>
            <a:off x="1419768" y="5313870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jess@gmail.com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786-0112-1D8A-E0B7-F8B31308EC7D}"/>
              </a:ext>
            </a:extLst>
          </p:cNvPr>
          <p:cNvSpPr txBox="1"/>
          <p:nvPr/>
        </p:nvSpPr>
        <p:spPr>
          <a:xfrm>
            <a:off x="1453557" y="1492220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F0A68-C121-8A55-B2BC-BA154E9E0FD8}"/>
              </a:ext>
            </a:extLst>
          </p:cNvPr>
          <p:cNvSpPr txBox="1"/>
          <p:nvPr/>
        </p:nvSpPr>
        <p:spPr>
          <a:xfrm>
            <a:off x="1428323" y="308834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782E28-3018-94B8-4BFF-50D7C1D9A4D1}"/>
              </a:ext>
            </a:extLst>
          </p:cNvPr>
          <p:cNvCxnSpPr/>
          <p:nvPr/>
        </p:nvCxnSpPr>
        <p:spPr>
          <a:xfrm>
            <a:off x="4023027" y="3510975"/>
            <a:ext cx="3932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A2DBB61-8CDD-F0AA-C630-57A332501F40}"/>
              </a:ext>
            </a:extLst>
          </p:cNvPr>
          <p:cNvCxnSpPr>
            <a:cxnSpLocks/>
          </p:cNvCxnSpPr>
          <p:nvPr/>
        </p:nvCxnSpPr>
        <p:spPr>
          <a:xfrm flipH="1">
            <a:off x="4023027" y="5491684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F6D415-2475-3E8A-05CA-FABCC955F728}"/>
              </a:ext>
            </a:extLst>
          </p:cNvPr>
          <p:cNvCxnSpPr>
            <a:cxnSpLocks/>
          </p:cNvCxnSpPr>
          <p:nvPr/>
        </p:nvCxnSpPr>
        <p:spPr>
          <a:xfrm flipH="1">
            <a:off x="3993514" y="4853509"/>
            <a:ext cx="393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59229-A7FE-F1A6-03A7-1CDD423E4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508" y="6434835"/>
            <a:ext cx="10088492" cy="2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2948915" y="194976"/>
            <a:ext cx="655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CONNECTION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7FC12A-CF05-6BEF-7E8C-B8F93675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50" y="1237575"/>
            <a:ext cx="8682677" cy="48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7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986BEA9-2F7A-424E-82FA-4934D4542D7B}"/>
              </a:ext>
            </a:extLst>
          </p:cNvPr>
          <p:cNvGrpSpPr/>
          <p:nvPr/>
        </p:nvGrpSpPr>
        <p:grpSpPr>
          <a:xfrm>
            <a:off x="6978779" y="2402639"/>
            <a:ext cx="4356903" cy="3614679"/>
            <a:chOff x="4517221" y="2682505"/>
            <a:chExt cx="7100888" cy="5891212"/>
          </a:xfrm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31AEA986-0FB6-4D0E-B4C2-9BAE0786A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146" y="28841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0">
                <a:solidFill>
                  <a:srgbClr val="0A0A0A"/>
                </a:solidFill>
                <a:latin typeface="Calibri"/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D318A9E5-14FF-4D43-A195-256C534DB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0">
                <a:solidFill>
                  <a:srgbClr val="0A0A0A"/>
                </a:solidFill>
                <a:latin typeface="Calibri"/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3C885758-C355-4122-A5D3-C458EF641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221" y="2682505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C6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B9962B03-14C2-4A24-AB79-1109728D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C7D377E1-EA47-44AF-BBD6-A2CDD4EF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746" y="3523880"/>
              <a:ext cx="4887913" cy="4005262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rgbClr val="C6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0">
                <a:solidFill>
                  <a:srgbClr val="0A0A0A"/>
                </a:solidFill>
                <a:latin typeface="Calibri"/>
              </a:endParaRPr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6748821D-7EF4-4AF3-A3B5-6124FA41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2949379D-AE74-4CB5-A0BE-A397DC961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rgbClr val="C6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0">
                <a:solidFill>
                  <a:srgbClr val="0A0A0A"/>
                </a:solidFill>
                <a:latin typeface="Calibri"/>
              </a:endParaRPr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F1E3C18B-5D66-4DC7-B480-232731565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6C9FDEDA-8B8F-4D1D-98FD-B59D545A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C6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0">
                <a:solidFill>
                  <a:srgbClr val="0A0A0A"/>
                </a:solidFill>
                <a:latin typeface="Calibri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CBB6E60-1F5A-403C-916C-A78E700D05F7}"/>
              </a:ext>
            </a:extLst>
          </p:cNvPr>
          <p:cNvGrpSpPr/>
          <p:nvPr/>
        </p:nvGrpSpPr>
        <p:grpSpPr>
          <a:xfrm>
            <a:off x="6558589" y="1513566"/>
            <a:ext cx="3446261" cy="3387268"/>
            <a:chOff x="8178623" y="1380771"/>
            <a:chExt cx="3929440" cy="386217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573195-1679-4E75-9A24-8CF375B312D6}"/>
                </a:ext>
              </a:extLst>
            </p:cNvPr>
            <p:cNvGrpSpPr/>
            <p:nvPr/>
          </p:nvGrpSpPr>
          <p:grpSpPr>
            <a:xfrm>
              <a:off x="9280564" y="1380771"/>
              <a:ext cx="2020741" cy="2064534"/>
              <a:chOff x="6076950" y="2555876"/>
              <a:chExt cx="3076576" cy="3143249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119" name="Freeform 21">
                <a:extLst>
                  <a:ext uri="{FF2B5EF4-FFF2-40B4-BE49-F238E27FC236}">
                    <a16:creationId xmlns:a16="http://schemas.microsoft.com/office/drawing/2014/main" id="{FE4C2411-7365-4BB4-BC48-C31B75197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788" y="5375275"/>
                <a:ext cx="312738" cy="323850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0" name="Freeform 22">
                <a:extLst>
                  <a:ext uri="{FF2B5EF4-FFF2-40B4-BE49-F238E27FC236}">
                    <a16:creationId xmlns:a16="http://schemas.microsoft.com/office/drawing/2014/main" id="{8FC721B9-3E77-49FE-8DA2-F36F312F6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9588" y="4606925"/>
                <a:ext cx="782638" cy="903287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1" name="Freeform 23">
                <a:extLst>
                  <a:ext uri="{FF2B5EF4-FFF2-40B4-BE49-F238E27FC236}">
                    <a16:creationId xmlns:a16="http://schemas.microsoft.com/office/drawing/2014/main" id="{52C0418B-EC6B-4B72-9BA1-C20D42A8B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3713" y="4592638"/>
                <a:ext cx="219075" cy="349250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2" name="Freeform 24">
                <a:extLst>
                  <a:ext uri="{FF2B5EF4-FFF2-40B4-BE49-F238E27FC236}">
                    <a16:creationId xmlns:a16="http://schemas.microsoft.com/office/drawing/2014/main" id="{ACA0F553-2C7D-4922-82D8-BE4C30B4A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6950" y="3233738"/>
                <a:ext cx="754063" cy="647700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3" name="Freeform 25">
                <a:extLst>
                  <a:ext uri="{FF2B5EF4-FFF2-40B4-BE49-F238E27FC236}">
                    <a16:creationId xmlns:a16="http://schemas.microsoft.com/office/drawing/2014/main" id="{3BF6AB8A-2A0A-46B1-8E77-E3F573DD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2638425"/>
                <a:ext cx="279400" cy="730250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1" name="Freeform 26">
                <a:extLst>
                  <a:ext uri="{FF2B5EF4-FFF2-40B4-BE49-F238E27FC236}">
                    <a16:creationId xmlns:a16="http://schemas.microsoft.com/office/drawing/2014/main" id="{D9AAF993-E886-4812-86A9-6845DAA9D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263" y="3316288"/>
                <a:ext cx="803275" cy="974725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2" name="Freeform 27">
                <a:extLst>
                  <a:ext uri="{FF2B5EF4-FFF2-40B4-BE49-F238E27FC236}">
                    <a16:creationId xmlns:a16="http://schemas.microsoft.com/office/drawing/2014/main" id="{59EAB5DD-2BB5-4287-ACEF-290E96213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2425" y="2555876"/>
                <a:ext cx="763588" cy="1065213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3" name="Freeform 28">
                <a:extLst>
                  <a:ext uri="{FF2B5EF4-FFF2-40B4-BE49-F238E27FC236}">
                    <a16:creationId xmlns:a16="http://schemas.microsoft.com/office/drawing/2014/main" id="{CF08968F-59CB-41E0-8D29-54ADB8B87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250" y="3368675"/>
                <a:ext cx="1438275" cy="1476375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2EC56B7-0BD9-43FE-8490-BB75028D108B}"/>
                </a:ext>
              </a:extLst>
            </p:cNvPr>
            <p:cNvGrpSpPr/>
            <p:nvPr/>
          </p:nvGrpSpPr>
          <p:grpSpPr>
            <a:xfrm>
              <a:off x="8178623" y="2265282"/>
              <a:ext cx="2393043" cy="2444904"/>
              <a:chOff x="5920323" y="2302554"/>
              <a:chExt cx="2180669" cy="2227927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83" name="Freeform 21">
                <a:extLst>
                  <a:ext uri="{FF2B5EF4-FFF2-40B4-BE49-F238E27FC236}">
                    <a16:creationId xmlns:a16="http://schemas.microsoft.com/office/drawing/2014/main" id="{4D993FF5-33D2-4066-9A74-5514C41A7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9324" y="4300937"/>
                <a:ext cx="221668" cy="229544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633DD772-6669-40AC-A521-7402478AB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5227" y="3756332"/>
                <a:ext cx="554732" cy="640248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7A17B1BC-F0BD-4AA0-99E8-AA9FAEEE7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3975" y="3746206"/>
                <a:ext cx="155280" cy="247548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56A18294-F3D5-4F0D-84A8-E4E2F3893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0323" y="2783021"/>
                <a:ext cx="534478" cy="459088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238A04CE-3878-4C5E-B380-35D66DF5D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274" y="2361065"/>
                <a:ext cx="198038" cy="517599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C2939D70-C27F-4BA9-8575-1B5281C85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227" y="2841532"/>
                <a:ext cx="569359" cy="690883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5" name="Freeform 27">
                <a:extLst>
                  <a:ext uri="{FF2B5EF4-FFF2-40B4-BE49-F238E27FC236}">
                    <a16:creationId xmlns:a16="http://schemas.microsoft.com/office/drawing/2014/main" id="{3C13BC47-FF61-474E-8624-B384C9E1D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3658" y="2302554"/>
                <a:ext cx="541229" cy="755020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A23083EA-E5BF-44E8-AF98-2B92BBDE0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1425" y="2878664"/>
                <a:ext cx="1019446" cy="1046451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25F48E9-14C6-4F01-8BA5-4C4AE8DCBA18}"/>
                </a:ext>
              </a:extLst>
            </p:cNvPr>
            <p:cNvGrpSpPr/>
            <p:nvPr/>
          </p:nvGrpSpPr>
          <p:grpSpPr>
            <a:xfrm>
              <a:off x="9152003" y="2232552"/>
              <a:ext cx="2956060" cy="3010394"/>
              <a:chOff x="6076950" y="2566001"/>
              <a:chExt cx="3076576" cy="3133124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75" name="Freeform 21">
                <a:extLst>
                  <a:ext uri="{FF2B5EF4-FFF2-40B4-BE49-F238E27FC236}">
                    <a16:creationId xmlns:a16="http://schemas.microsoft.com/office/drawing/2014/main" id="{A5BEF018-A3D1-4722-AC89-47964F56B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788" y="5375275"/>
                <a:ext cx="312738" cy="323850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6" name="Freeform 22">
                <a:extLst>
                  <a:ext uri="{FF2B5EF4-FFF2-40B4-BE49-F238E27FC236}">
                    <a16:creationId xmlns:a16="http://schemas.microsoft.com/office/drawing/2014/main" id="{D2A40B11-A7A9-46E8-97EB-A4AFF97B5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9588" y="4606925"/>
                <a:ext cx="782638" cy="903287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7" name="Freeform 23">
                <a:extLst>
                  <a:ext uri="{FF2B5EF4-FFF2-40B4-BE49-F238E27FC236}">
                    <a16:creationId xmlns:a16="http://schemas.microsoft.com/office/drawing/2014/main" id="{BAD41EB9-AFB2-485D-8440-2DEA1ECBD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3713" y="4592638"/>
                <a:ext cx="219075" cy="349250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8" name="Freeform 24">
                <a:extLst>
                  <a:ext uri="{FF2B5EF4-FFF2-40B4-BE49-F238E27FC236}">
                    <a16:creationId xmlns:a16="http://schemas.microsoft.com/office/drawing/2014/main" id="{84D855A4-F70C-4221-AFA5-6A103CE4D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6950" y="3233738"/>
                <a:ext cx="754063" cy="647700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9" name="Freeform 25">
                <a:extLst>
                  <a:ext uri="{FF2B5EF4-FFF2-40B4-BE49-F238E27FC236}">
                    <a16:creationId xmlns:a16="http://schemas.microsoft.com/office/drawing/2014/main" id="{04B0D62C-BD24-41FF-A0B6-7818E1A29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2638425"/>
                <a:ext cx="279400" cy="730250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0" name="Freeform 26">
                <a:extLst>
                  <a:ext uri="{FF2B5EF4-FFF2-40B4-BE49-F238E27FC236}">
                    <a16:creationId xmlns:a16="http://schemas.microsoft.com/office/drawing/2014/main" id="{0F18923F-C09C-4F4A-B57B-3BD269475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263" y="3296039"/>
                <a:ext cx="803275" cy="974725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1" name="Freeform 27">
                <a:extLst>
                  <a:ext uri="{FF2B5EF4-FFF2-40B4-BE49-F238E27FC236}">
                    <a16:creationId xmlns:a16="http://schemas.microsoft.com/office/drawing/2014/main" id="{2C4261AF-EDA6-47EB-9D4D-0A563C012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2301" y="2566001"/>
                <a:ext cx="763588" cy="1065212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2" name="Freeform 28">
                <a:extLst>
                  <a:ext uri="{FF2B5EF4-FFF2-40B4-BE49-F238E27FC236}">
                    <a16:creationId xmlns:a16="http://schemas.microsoft.com/office/drawing/2014/main" id="{6E51F3AC-70FE-4829-ADF0-5D7372501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250" y="3368675"/>
                <a:ext cx="1438275" cy="1476375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A78767CF-A3F7-4072-BC5E-C882CC94AB50}"/>
              </a:ext>
            </a:extLst>
          </p:cNvPr>
          <p:cNvSpPr/>
          <p:nvPr/>
        </p:nvSpPr>
        <p:spPr>
          <a:xfrm>
            <a:off x="1451085" y="1803499"/>
            <a:ext cx="626351" cy="626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50729BC-543B-4AA8-A4FA-D0DD434708DD}"/>
              </a:ext>
            </a:extLst>
          </p:cNvPr>
          <p:cNvSpPr txBox="1"/>
          <p:nvPr/>
        </p:nvSpPr>
        <p:spPr>
          <a:xfrm>
            <a:off x="1554907" y="19320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B4A6C1B-87D2-4718-A0BA-6B178FB020A0}"/>
              </a:ext>
            </a:extLst>
          </p:cNvPr>
          <p:cNvSpPr txBox="1"/>
          <p:nvPr/>
        </p:nvSpPr>
        <p:spPr>
          <a:xfrm>
            <a:off x="2212004" y="1941689"/>
            <a:ext cx="327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Web Sockets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E306089-C6BE-4444-A72B-E3D84437C545}"/>
              </a:ext>
            </a:extLst>
          </p:cNvPr>
          <p:cNvSpPr/>
          <p:nvPr/>
        </p:nvSpPr>
        <p:spPr>
          <a:xfrm>
            <a:off x="1471684" y="3047946"/>
            <a:ext cx="626351" cy="626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95865C-A621-421D-9CE4-A6D7F6067C03}"/>
              </a:ext>
            </a:extLst>
          </p:cNvPr>
          <p:cNvSpPr txBox="1"/>
          <p:nvPr/>
        </p:nvSpPr>
        <p:spPr>
          <a:xfrm>
            <a:off x="1575506" y="31764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6010EAC-1BD4-46A2-B0FD-A0275B0F8BB7}"/>
              </a:ext>
            </a:extLst>
          </p:cNvPr>
          <p:cNvSpPr txBox="1"/>
          <p:nvPr/>
        </p:nvSpPr>
        <p:spPr>
          <a:xfrm>
            <a:off x="2231530" y="3219300"/>
            <a:ext cx="327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SSE (Server Sent Events)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3BE70AD-893C-4252-B565-8B61AA498DE1}"/>
              </a:ext>
            </a:extLst>
          </p:cNvPr>
          <p:cNvSpPr/>
          <p:nvPr/>
        </p:nvSpPr>
        <p:spPr>
          <a:xfrm>
            <a:off x="1480463" y="4368386"/>
            <a:ext cx="626351" cy="6263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F3E8F7D-799C-4266-8411-8A3DDACB3BBB}"/>
              </a:ext>
            </a:extLst>
          </p:cNvPr>
          <p:cNvSpPr txBox="1"/>
          <p:nvPr/>
        </p:nvSpPr>
        <p:spPr>
          <a:xfrm>
            <a:off x="1584285" y="4496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591FA-5B11-425E-A891-B560F8DF5B34}"/>
              </a:ext>
            </a:extLst>
          </p:cNvPr>
          <p:cNvSpPr txBox="1"/>
          <p:nvPr/>
        </p:nvSpPr>
        <p:spPr>
          <a:xfrm>
            <a:off x="2239024" y="4488475"/>
            <a:ext cx="327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Long Polling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3620AF-8E4E-4549-B107-11285F28F567}"/>
              </a:ext>
            </a:extLst>
          </p:cNvPr>
          <p:cNvSpPr txBox="1"/>
          <p:nvPr/>
        </p:nvSpPr>
        <p:spPr>
          <a:xfrm>
            <a:off x="1956031" y="194976"/>
            <a:ext cx="8541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Transport Type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2339C8E-2C7D-AE2E-869D-DBD18898AA7A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57AE0F-F61B-6CDF-F1DD-467294B6A0D7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1F8AA8-79F9-F93E-E248-E688D920A083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/>
      <p:bldP spid="136" grpId="0"/>
      <p:bldP spid="137" grpId="0" animBg="1"/>
      <p:bldP spid="138" grpId="0"/>
      <p:bldP spid="139" grpId="0"/>
      <p:bldP spid="140" grpId="0" animBg="1"/>
      <p:bldP spid="141" grpId="0"/>
      <p:bldP spid="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4352209" y="194976"/>
            <a:ext cx="3749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Hubs SignalR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F368B-608D-6F33-5479-255187BF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32" y="1724442"/>
            <a:ext cx="422642" cy="422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541" y="2385283"/>
            <a:ext cx="1150152" cy="115015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9A67206-78CF-F5BF-72C9-3686C551AD99}"/>
              </a:ext>
            </a:extLst>
          </p:cNvPr>
          <p:cNvSpPr txBox="1"/>
          <p:nvPr/>
        </p:nvSpPr>
        <p:spPr>
          <a:xfrm>
            <a:off x="1305646" y="2193858"/>
            <a:ext cx="795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CLIENT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A029AC-4E47-4D84-84A2-EB346F717079}"/>
              </a:ext>
            </a:extLst>
          </p:cNvPr>
          <p:cNvSpPr txBox="1"/>
          <p:nvPr/>
        </p:nvSpPr>
        <p:spPr>
          <a:xfrm>
            <a:off x="8784594" y="1743164"/>
            <a:ext cx="208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.NET Core MVC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19C7FD-9F24-3624-5EAF-42E550F27A78}"/>
              </a:ext>
            </a:extLst>
          </p:cNvPr>
          <p:cNvSpPr/>
          <p:nvPr/>
        </p:nvSpPr>
        <p:spPr>
          <a:xfrm>
            <a:off x="7943850" y="1835310"/>
            <a:ext cx="3962399" cy="390438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A50827A-5D04-4C6C-FF8D-279BAF8C39BF}"/>
              </a:ext>
            </a:extLst>
          </p:cNvPr>
          <p:cNvSpPr/>
          <p:nvPr/>
        </p:nvSpPr>
        <p:spPr>
          <a:xfrm>
            <a:off x="1240129" y="1704514"/>
            <a:ext cx="909513" cy="7900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8C2B5B7-54AA-726F-CBAF-A19AD744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32" y="2764241"/>
            <a:ext cx="422642" cy="4226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F0D4FF-9944-EE82-5DD4-0A83AF6F6FA0}"/>
              </a:ext>
            </a:extLst>
          </p:cNvPr>
          <p:cNvSpPr txBox="1"/>
          <p:nvPr/>
        </p:nvSpPr>
        <p:spPr>
          <a:xfrm>
            <a:off x="1305646" y="3233657"/>
            <a:ext cx="795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CLIENT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F7C568-3178-C224-40B5-0A7F25831146}"/>
              </a:ext>
            </a:extLst>
          </p:cNvPr>
          <p:cNvSpPr/>
          <p:nvPr/>
        </p:nvSpPr>
        <p:spPr>
          <a:xfrm>
            <a:off x="1240129" y="2744313"/>
            <a:ext cx="909513" cy="7900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DA6273B-0031-A18C-E4F8-372AE12B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32" y="4778397"/>
            <a:ext cx="422642" cy="4226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5B9DD00-8B3A-F6C4-D117-00977E95DD19}"/>
              </a:ext>
            </a:extLst>
          </p:cNvPr>
          <p:cNvSpPr txBox="1"/>
          <p:nvPr/>
        </p:nvSpPr>
        <p:spPr>
          <a:xfrm>
            <a:off x="1305646" y="5247813"/>
            <a:ext cx="795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AF4B95-A1E8-9452-2D67-64A838AB6C99}"/>
              </a:ext>
            </a:extLst>
          </p:cNvPr>
          <p:cNvSpPr/>
          <p:nvPr/>
        </p:nvSpPr>
        <p:spPr>
          <a:xfrm>
            <a:off x="1240129" y="4758469"/>
            <a:ext cx="909513" cy="7900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3229A-FFDC-0312-72E7-0317EC382230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 flipV="1">
            <a:off x="2149642" y="3787501"/>
            <a:ext cx="5794208" cy="1365985"/>
          </a:xfrm>
          <a:prstGeom prst="straightConnector1">
            <a:avLst/>
          </a:prstGeom>
          <a:ln w="3175">
            <a:solidFill>
              <a:srgbClr val="DD821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E0564D-B5FC-859B-BE29-55812407F3EA}"/>
              </a:ext>
            </a:extLst>
          </p:cNvPr>
          <p:cNvSpPr txBox="1"/>
          <p:nvPr/>
        </p:nvSpPr>
        <p:spPr>
          <a:xfrm rot="20778669">
            <a:off x="2929770" y="4177301"/>
            <a:ext cx="333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https://domain.com/Home/Index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02CE6-1FDB-5DB1-8D29-50234A607E80}"/>
              </a:ext>
            </a:extLst>
          </p:cNvPr>
          <p:cNvSpPr txBox="1"/>
          <p:nvPr/>
        </p:nvSpPr>
        <p:spPr>
          <a:xfrm>
            <a:off x="8229826" y="4038801"/>
            <a:ext cx="1436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/home/index</a:t>
            </a:r>
          </a:p>
          <a:p>
            <a:r>
              <a:rPr lang="en-US" sz="1600" dirty="0"/>
              <a:t>/home/privacy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B7355B-8CFE-E6E8-832F-8AD4497BEC95}"/>
              </a:ext>
            </a:extLst>
          </p:cNvPr>
          <p:cNvSpPr/>
          <p:nvPr/>
        </p:nvSpPr>
        <p:spPr>
          <a:xfrm>
            <a:off x="8065010" y="3886200"/>
            <a:ext cx="1793365" cy="872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63B55-4DE9-3416-5403-A07D5EB5DE26}"/>
              </a:ext>
            </a:extLst>
          </p:cNvPr>
          <p:cNvSpPr txBox="1"/>
          <p:nvPr/>
        </p:nvSpPr>
        <p:spPr>
          <a:xfrm>
            <a:off x="10222955" y="4020451"/>
            <a:ext cx="1283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/order/index</a:t>
            </a:r>
          </a:p>
          <a:p>
            <a:r>
              <a:rPr lang="en-US" sz="1600" dirty="0"/>
              <a:t>/order/list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0AD3793-73F5-239D-F405-CB48048A80C3}"/>
              </a:ext>
            </a:extLst>
          </p:cNvPr>
          <p:cNvSpPr/>
          <p:nvPr/>
        </p:nvSpPr>
        <p:spPr>
          <a:xfrm>
            <a:off x="9968609" y="3867150"/>
            <a:ext cx="1793365" cy="872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E3B019-5D0B-A15D-9E17-F80D2D1F827F}"/>
              </a:ext>
            </a:extLst>
          </p:cNvPr>
          <p:cNvSpPr txBox="1"/>
          <p:nvPr/>
        </p:nvSpPr>
        <p:spPr>
          <a:xfrm>
            <a:off x="9166017" y="4982222"/>
            <a:ext cx="1605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/hubs/userCount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D76CAC1-00D1-FB15-BAED-D1E43C0DB291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5400000">
            <a:off x="9251273" y="3245855"/>
            <a:ext cx="350765" cy="929924"/>
          </a:xfrm>
          <a:prstGeom prst="bentConnector3">
            <a:avLst/>
          </a:prstGeom>
          <a:ln>
            <a:solidFill>
              <a:srgbClr val="D04E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34FFC4B-CC12-B6D7-B395-942245C3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47" y="3743691"/>
            <a:ext cx="422642" cy="4226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23E1A8-AA2A-0683-D85A-1F878FCBB85D}"/>
              </a:ext>
            </a:extLst>
          </p:cNvPr>
          <p:cNvSpPr txBox="1"/>
          <p:nvPr/>
        </p:nvSpPr>
        <p:spPr>
          <a:xfrm>
            <a:off x="1312061" y="4213107"/>
            <a:ext cx="795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BE7EB8F-96F5-983B-944E-BAA12F77824F}"/>
              </a:ext>
            </a:extLst>
          </p:cNvPr>
          <p:cNvSpPr/>
          <p:nvPr/>
        </p:nvSpPr>
        <p:spPr>
          <a:xfrm>
            <a:off x="1246544" y="3723763"/>
            <a:ext cx="909513" cy="7900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A69A5406-9A5A-4F8A-1DEA-4B1A7F26FD4C}"/>
              </a:ext>
            </a:extLst>
          </p:cNvPr>
          <p:cNvSpPr/>
          <p:nvPr/>
        </p:nvSpPr>
        <p:spPr>
          <a:xfrm>
            <a:off x="9019067" y="4866040"/>
            <a:ext cx="1974732" cy="570919"/>
          </a:xfrm>
          <a:prstGeom prst="round2Diag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AA6E03-0D87-0492-FCF0-D6A52ED1EF19}"/>
              </a:ext>
            </a:extLst>
          </p:cNvPr>
          <p:cNvCxnSpPr>
            <a:cxnSpLocks/>
            <a:stCxn id="106" idx="3"/>
            <a:endCxn id="17" idx="2"/>
          </p:cNvCxnSpPr>
          <p:nvPr/>
        </p:nvCxnSpPr>
        <p:spPr>
          <a:xfrm>
            <a:off x="2149642" y="2099531"/>
            <a:ext cx="6869425" cy="30519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718E4E-064D-5BC2-BA4B-86B09589B834}"/>
              </a:ext>
            </a:extLst>
          </p:cNvPr>
          <p:cNvCxnSpPr>
            <a:cxnSpLocks/>
            <a:stCxn id="27" idx="3"/>
            <a:endCxn id="17" idx="2"/>
          </p:cNvCxnSpPr>
          <p:nvPr/>
        </p:nvCxnSpPr>
        <p:spPr>
          <a:xfrm>
            <a:off x="2149642" y="3139330"/>
            <a:ext cx="6869425" cy="2012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B8AA81-63C3-E08C-181B-D61CF6F2E9CC}"/>
              </a:ext>
            </a:extLst>
          </p:cNvPr>
          <p:cNvCxnSpPr>
            <a:cxnSpLocks/>
            <a:stCxn id="43" idx="3"/>
            <a:endCxn id="17" idx="2"/>
          </p:cNvCxnSpPr>
          <p:nvPr/>
        </p:nvCxnSpPr>
        <p:spPr>
          <a:xfrm>
            <a:off x="2156057" y="4118780"/>
            <a:ext cx="6863010" cy="1032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389EF-0A29-8964-5653-80D2BC6B6475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2149642" y="5151500"/>
            <a:ext cx="6869425" cy="1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2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22" grpId="0" animBg="1"/>
      <p:bldP spid="106" grpId="0" animBg="1"/>
      <p:bldP spid="26" grpId="0"/>
      <p:bldP spid="27" grpId="0" animBg="1"/>
      <p:bldP spid="29" grpId="0"/>
      <p:bldP spid="30" grpId="0" animBg="1"/>
      <p:bldP spid="12" grpId="0"/>
      <p:bldP spid="13" grpId="0"/>
      <p:bldP spid="14" grpId="0" animBg="1"/>
      <p:bldP spid="35" grpId="0"/>
      <p:bldP spid="37" grpId="0" animBg="1"/>
      <p:bldP spid="39" grpId="0"/>
      <p:bldP spid="42" grpId="0"/>
      <p:bldP spid="43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986BEA9-2F7A-424E-82FA-4934D4542D7B}"/>
              </a:ext>
            </a:extLst>
          </p:cNvPr>
          <p:cNvGrpSpPr/>
          <p:nvPr/>
        </p:nvGrpSpPr>
        <p:grpSpPr>
          <a:xfrm>
            <a:off x="6978779" y="2402639"/>
            <a:ext cx="4356903" cy="3614679"/>
            <a:chOff x="4517221" y="2682505"/>
            <a:chExt cx="7100888" cy="5891212"/>
          </a:xfrm>
        </p:grpSpPr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31AEA986-0FB6-4D0E-B4C2-9BAE0786A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146" y="28841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0">
                <a:solidFill>
                  <a:srgbClr val="0A0A0A"/>
                </a:solidFill>
                <a:latin typeface="Calibri"/>
              </a:endParaRPr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D318A9E5-14FF-4D43-A195-256C534DB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0">
                <a:solidFill>
                  <a:srgbClr val="0A0A0A"/>
                </a:solidFill>
                <a:latin typeface="Calibri"/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3C885758-C355-4122-A5D3-C458EF641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221" y="2682505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C6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B9962B03-14C2-4A24-AB79-1109728D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C7D377E1-EA47-44AF-BBD6-A2CDD4EF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746" y="3523880"/>
              <a:ext cx="4887913" cy="4005262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rgbClr val="C6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0">
                <a:solidFill>
                  <a:srgbClr val="0A0A0A"/>
                </a:solidFill>
                <a:latin typeface="Calibri"/>
              </a:endParaRPr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6748821D-7EF4-4AF3-A3B5-6124FA41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2949379D-AE74-4CB5-A0BE-A397DC961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rgbClr val="C6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0">
                <a:solidFill>
                  <a:srgbClr val="0A0A0A"/>
                </a:solidFill>
                <a:latin typeface="Calibri"/>
              </a:endParaRPr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F1E3C18B-5D66-4DC7-B480-232731565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6C9FDEDA-8B8F-4D1D-98FD-B59D545A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C6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0">
                <a:solidFill>
                  <a:srgbClr val="0A0A0A"/>
                </a:solidFill>
                <a:latin typeface="Calibri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CBB6E60-1F5A-403C-916C-A78E700D05F7}"/>
              </a:ext>
            </a:extLst>
          </p:cNvPr>
          <p:cNvGrpSpPr/>
          <p:nvPr/>
        </p:nvGrpSpPr>
        <p:grpSpPr>
          <a:xfrm>
            <a:off x="6558589" y="1513566"/>
            <a:ext cx="3446261" cy="3387268"/>
            <a:chOff x="8178623" y="1380771"/>
            <a:chExt cx="3929440" cy="386217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573195-1679-4E75-9A24-8CF375B312D6}"/>
                </a:ext>
              </a:extLst>
            </p:cNvPr>
            <p:cNvGrpSpPr/>
            <p:nvPr/>
          </p:nvGrpSpPr>
          <p:grpSpPr>
            <a:xfrm>
              <a:off x="9280564" y="1380771"/>
              <a:ext cx="2020741" cy="2064534"/>
              <a:chOff x="6076950" y="2555876"/>
              <a:chExt cx="3076576" cy="3143249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119" name="Freeform 21">
                <a:extLst>
                  <a:ext uri="{FF2B5EF4-FFF2-40B4-BE49-F238E27FC236}">
                    <a16:creationId xmlns:a16="http://schemas.microsoft.com/office/drawing/2014/main" id="{FE4C2411-7365-4BB4-BC48-C31B75197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788" y="5375275"/>
                <a:ext cx="312738" cy="323850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0" name="Freeform 22">
                <a:extLst>
                  <a:ext uri="{FF2B5EF4-FFF2-40B4-BE49-F238E27FC236}">
                    <a16:creationId xmlns:a16="http://schemas.microsoft.com/office/drawing/2014/main" id="{8FC721B9-3E77-49FE-8DA2-F36F312F6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9588" y="4606925"/>
                <a:ext cx="782638" cy="903287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1" name="Freeform 23">
                <a:extLst>
                  <a:ext uri="{FF2B5EF4-FFF2-40B4-BE49-F238E27FC236}">
                    <a16:creationId xmlns:a16="http://schemas.microsoft.com/office/drawing/2014/main" id="{52C0418B-EC6B-4B72-9BA1-C20D42A8B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3713" y="4592638"/>
                <a:ext cx="219075" cy="349250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2" name="Freeform 24">
                <a:extLst>
                  <a:ext uri="{FF2B5EF4-FFF2-40B4-BE49-F238E27FC236}">
                    <a16:creationId xmlns:a16="http://schemas.microsoft.com/office/drawing/2014/main" id="{ACA0F553-2C7D-4922-82D8-BE4C30B4A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6950" y="3233738"/>
                <a:ext cx="754063" cy="647700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3" name="Freeform 25">
                <a:extLst>
                  <a:ext uri="{FF2B5EF4-FFF2-40B4-BE49-F238E27FC236}">
                    <a16:creationId xmlns:a16="http://schemas.microsoft.com/office/drawing/2014/main" id="{3BF6AB8A-2A0A-46B1-8E77-E3F573DD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2638425"/>
                <a:ext cx="279400" cy="730250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1" name="Freeform 26">
                <a:extLst>
                  <a:ext uri="{FF2B5EF4-FFF2-40B4-BE49-F238E27FC236}">
                    <a16:creationId xmlns:a16="http://schemas.microsoft.com/office/drawing/2014/main" id="{D9AAF993-E886-4812-86A9-6845DAA9D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263" y="3316288"/>
                <a:ext cx="803275" cy="974725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2" name="Freeform 27">
                <a:extLst>
                  <a:ext uri="{FF2B5EF4-FFF2-40B4-BE49-F238E27FC236}">
                    <a16:creationId xmlns:a16="http://schemas.microsoft.com/office/drawing/2014/main" id="{59EAB5DD-2BB5-4287-ACEF-290E96213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2425" y="2555876"/>
                <a:ext cx="763588" cy="1065213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3" name="Freeform 28">
                <a:extLst>
                  <a:ext uri="{FF2B5EF4-FFF2-40B4-BE49-F238E27FC236}">
                    <a16:creationId xmlns:a16="http://schemas.microsoft.com/office/drawing/2014/main" id="{CF08968F-59CB-41E0-8D29-54ADB8B87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250" y="3368675"/>
                <a:ext cx="1438275" cy="1476375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2EC56B7-0BD9-43FE-8490-BB75028D108B}"/>
                </a:ext>
              </a:extLst>
            </p:cNvPr>
            <p:cNvGrpSpPr/>
            <p:nvPr/>
          </p:nvGrpSpPr>
          <p:grpSpPr>
            <a:xfrm>
              <a:off x="8178623" y="2265282"/>
              <a:ext cx="2393043" cy="2444904"/>
              <a:chOff x="5920323" y="2302554"/>
              <a:chExt cx="2180669" cy="2227927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83" name="Freeform 21">
                <a:extLst>
                  <a:ext uri="{FF2B5EF4-FFF2-40B4-BE49-F238E27FC236}">
                    <a16:creationId xmlns:a16="http://schemas.microsoft.com/office/drawing/2014/main" id="{4D993FF5-33D2-4066-9A74-5514C41A7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9324" y="4300937"/>
                <a:ext cx="221668" cy="229544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633DD772-6669-40AC-A521-7402478AB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5227" y="3756332"/>
                <a:ext cx="554732" cy="640248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7A17B1BC-F0BD-4AA0-99E8-AA9FAEEE7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3975" y="3746206"/>
                <a:ext cx="155280" cy="247548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56A18294-F3D5-4F0D-84A8-E4E2F3893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0323" y="2783021"/>
                <a:ext cx="534478" cy="459088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238A04CE-3878-4C5E-B380-35D66DF5D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274" y="2361065"/>
                <a:ext cx="198038" cy="517599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C2939D70-C27F-4BA9-8575-1B5281C85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227" y="2841532"/>
                <a:ext cx="569359" cy="690883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5" name="Freeform 27">
                <a:extLst>
                  <a:ext uri="{FF2B5EF4-FFF2-40B4-BE49-F238E27FC236}">
                    <a16:creationId xmlns:a16="http://schemas.microsoft.com/office/drawing/2014/main" id="{3C13BC47-FF61-474E-8624-B384C9E1D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3658" y="2302554"/>
                <a:ext cx="541229" cy="755020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A23083EA-E5BF-44E8-AF98-2B92BBDE0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1425" y="2878664"/>
                <a:ext cx="1019446" cy="1046451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25F48E9-14C6-4F01-8BA5-4C4AE8DCBA18}"/>
                </a:ext>
              </a:extLst>
            </p:cNvPr>
            <p:cNvGrpSpPr/>
            <p:nvPr/>
          </p:nvGrpSpPr>
          <p:grpSpPr>
            <a:xfrm>
              <a:off x="9152003" y="2232552"/>
              <a:ext cx="2956060" cy="3010394"/>
              <a:chOff x="6076950" y="2566001"/>
              <a:chExt cx="3076576" cy="3133124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75" name="Freeform 21">
                <a:extLst>
                  <a:ext uri="{FF2B5EF4-FFF2-40B4-BE49-F238E27FC236}">
                    <a16:creationId xmlns:a16="http://schemas.microsoft.com/office/drawing/2014/main" id="{A5BEF018-A3D1-4722-AC89-47964F56B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788" y="5375275"/>
                <a:ext cx="312738" cy="323850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6" name="Freeform 22">
                <a:extLst>
                  <a:ext uri="{FF2B5EF4-FFF2-40B4-BE49-F238E27FC236}">
                    <a16:creationId xmlns:a16="http://schemas.microsoft.com/office/drawing/2014/main" id="{D2A40B11-A7A9-46E8-97EB-A4AFF97B5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9588" y="4606925"/>
                <a:ext cx="782638" cy="903287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7" name="Freeform 23">
                <a:extLst>
                  <a:ext uri="{FF2B5EF4-FFF2-40B4-BE49-F238E27FC236}">
                    <a16:creationId xmlns:a16="http://schemas.microsoft.com/office/drawing/2014/main" id="{BAD41EB9-AFB2-485D-8440-2DEA1ECBD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3713" y="4592638"/>
                <a:ext cx="219075" cy="349250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8" name="Freeform 24">
                <a:extLst>
                  <a:ext uri="{FF2B5EF4-FFF2-40B4-BE49-F238E27FC236}">
                    <a16:creationId xmlns:a16="http://schemas.microsoft.com/office/drawing/2014/main" id="{84D855A4-F70C-4221-AFA5-6A103CE4D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6950" y="3233738"/>
                <a:ext cx="754063" cy="647700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9" name="Freeform 25">
                <a:extLst>
                  <a:ext uri="{FF2B5EF4-FFF2-40B4-BE49-F238E27FC236}">
                    <a16:creationId xmlns:a16="http://schemas.microsoft.com/office/drawing/2014/main" id="{04B0D62C-BD24-41FF-A0B6-7818E1A29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2638425"/>
                <a:ext cx="279400" cy="730250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0" name="Freeform 26">
                <a:extLst>
                  <a:ext uri="{FF2B5EF4-FFF2-40B4-BE49-F238E27FC236}">
                    <a16:creationId xmlns:a16="http://schemas.microsoft.com/office/drawing/2014/main" id="{0F18923F-C09C-4F4A-B57B-3BD269475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263" y="3296039"/>
                <a:ext cx="803275" cy="974725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1" name="Freeform 27">
                <a:extLst>
                  <a:ext uri="{FF2B5EF4-FFF2-40B4-BE49-F238E27FC236}">
                    <a16:creationId xmlns:a16="http://schemas.microsoft.com/office/drawing/2014/main" id="{2C4261AF-EDA6-47EB-9D4D-0A563C012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2301" y="2566001"/>
                <a:ext cx="763588" cy="1065212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2" name="Freeform 28">
                <a:extLst>
                  <a:ext uri="{FF2B5EF4-FFF2-40B4-BE49-F238E27FC236}">
                    <a16:creationId xmlns:a16="http://schemas.microsoft.com/office/drawing/2014/main" id="{6E51F3AC-70FE-4829-ADF0-5D7372501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250" y="3368675"/>
                <a:ext cx="1438275" cy="1476375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0A0A0A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A78767CF-A3F7-4072-BC5E-C882CC94AB50}"/>
              </a:ext>
            </a:extLst>
          </p:cNvPr>
          <p:cNvSpPr/>
          <p:nvPr/>
        </p:nvSpPr>
        <p:spPr>
          <a:xfrm>
            <a:off x="1891470" y="1395305"/>
            <a:ext cx="626351" cy="6263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50729BC-543B-4AA8-A4FA-D0DD434708DD}"/>
              </a:ext>
            </a:extLst>
          </p:cNvPr>
          <p:cNvSpPr txBox="1"/>
          <p:nvPr/>
        </p:nvSpPr>
        <p:spPr>
          <a:xfrm>
            <a:off x="2053801" y="152381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B4A6C1B-87D2-4718-A0BA-6B178FB020A0}"/>
              </a:ext>
            </a:extLst>
          </p:cNvPr>
          <p:cNvSpPr txBox="1"/>
          <p:nvPr/>
        </p:nvSpPr>
        <p:spPr>
          <a:xfrm>
            <a:off x="2652389" y="1533495"/>
            <a:ext cx="327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Create SignalR Hub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E306089-C6BE-4444-A72B-E3D84437C545}"/>
              </a:ext>
            </a:extLst>
          </p:cNvPr>
          <p:cNvSpPr/>
          <p:nvPr/>
        </p:nvSpPr>
        <p:spPr>
          <a:xfrm>
            <a:off x="1912069" y="2094324"/>
            <a:ext cx="626351" cy="6263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95865C-A621-421D-9CE4-A6D7F6067C03}"/>
              </a:ext>
            </a:extLst>
          </p:cNvPr>
          <p:cNvSpPr txBox="1"/>
          <p:nvPr/>
        </p:nvSpPr>
        <p:spPr>
          <a:xfrm>
            <a:off x="2074400" y="222283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6010EAC-1BD4-46A2-B0FD-A0275B0F8BB7}"/>
              </a:ext>
            </a:extLst>
          </p:cNvPr>
          <p:cNvSpPr txBox="1"/>
          <p:nvPr/>
        </p:nvSpPr>
        <p:spPr>
          <a:xfrm>
            <a:off x="2641893" y="2197188"/>
            <a:ext cx="327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Add Methods to Hub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3BE70AD-893C-4252-B565-8B61AA498DE1}"/>
              </a:ext>
            </a:extLst>
          </p:cNvPr>
          <p:cNvSpPr/>
          <p:nvPr/>
        </p:nvSpPr>
        <p:spPr>
          <a:xfrm>
            <a:off x="1891470" y="2812923"/>
            <a:ext cx="626351" cy="626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F3E8F7D-799C-4266-8411-8A3DDACB3BBB}"/>
              </a:ext>
            </a:extLst>
          </p:cNvPr>
          <p:cNvSpPr txBox="1"/>
          <p:nvPr/>
        </p:nvSpPr>
        <p:spPr>
          <a:xfrm>
            <a:off x="2052084" y="2933187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591FA-5B11-425E-A891-B560F8DF5B34}"/>
              </a:ext>
            </a:extLst>
          </p:cNvPr>
          <p:cNvSpPr txBox="1"/>
          <p:nvPr/>
        </p:nvSpPr>
        <p:spPr>
          <a:xfrm>
            <a:off x="2648314" y="2924767"/>
            <a:ext cx="327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Add Client side SignalR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3620AF-8E4E-4549-B107-11285F28F567}"/>
              </a:ext>
            </a:extLst>
          </p:cNvPr>
          <p:cNvSpPr txBox="1"/>
          <p:nvPr/>
        </p:nvSpPr>
        <p:spPr>
          <a:xfrm>
            <a:off x="2465661" y="194976"/>
            <a:ext cx="7522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Calibri Light" panose="020F0302020204030204" pitchFamily="34" charset="0"/>
                <a:cs typeface="Calibri Light" panose="020F0302020204030204" pitchFamily="34" charset="0"/>
              </a:rPr>
              <a:t>SignalR Typical Flow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2339C8E-2C7D-AE2E-869D-DBD18898AA7A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57AE0F-F61B-6CDF-F1DD-467294B6A0D7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1F8AA8-79F9-F93E-E248-E688D920A083}"/>
              </a:ext>
            </a:extLst>
          </p:cNvPr>
          <p:cNvSpPr/>
          <p:nvPr/>
        </p:nvSpPr>
        <p:spPr>
          <a:xfrm>
            <a:off x="0" y="1733377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8F638AB-3B06-BA8C-5EC0-4DC4D24A5F0C}"/>
              </a:ext>
            </a:extLst>
          </p:cNvPr>
          <p:cNvSpPr/>
          <p:nvPr/>
        </p:nvSpPr>
        <p:spPr>
          <a:xfrm>
            <a:off x="1906619" y="3506841"/>
            <a:ext cx="626351" cy="62635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18A0C2-4C6A-9709-4F0A-B13C0A8B5993}"/>
              </a:ext>
            </a:extLst>
          </p:cNvPr>
          <p:cNvSpPr txBox="1"/>
          <p:nvPr/>
        </p:nvSpPr>
        <p:spPr>
          <a:xfrm>
            <a:off x="2062464" y="364425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3366D9-95ED-21AA-8399-488A6AC707E6}"/>
              </a:ext>
            </a:extLst>
          </p:cNvPr>
          <p:cNvSpPr txBox="1"/>
          <p:nvPr/>
        </p:nvSpPr>
        <p:spPr>
          <a:xfrm>
            <a:off x="2641893" y="3652112"/>
            <a:ext cx="327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Connect to SignalR Hub from Client JS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F78F01A-34E9-165E-2AB0-5F8D5061E303}"/>
              </a:ext>
            </a:extLst>
          </p:cNvPr>
          <p:cNvSpPr/>
          <p:nvPr/>
        </p:nvSpPr>
        <p:spPr>
          <a:xfrm>
            <a:off x="1910352" y="4213045"/>
            <a:ext cx="626351" cy="626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4F095F-F856-6156-34C2-2F8B8B5C6CAD}"/>
              </a:ext>
            </a:extLst>
          </p:cNvPr>
          <p:cNvSpPr txBox="1"/>
          <p:nvPr/>
        </p:nvSpPr>
        <p:spPr>
          <a:xfrm>
            <a:off x="2063904" y="434145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1CF8B2-C8E0-D0EB-8D84-702200DBF665}"/>
              </a:ext>
            </a:extLst>
          </p:cNvPr>
          <p:cNvSpPr txBox="1"/>
          <p:nvPr/>
        </p:nvSpPr>
        <p:spPr>
          <a:xfrm>
            <a:off x="2631397" y="4315805"/>
            <a:ext cx="327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Call SignalR Hub method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36B39BF-D6FD-DCBC-A6AC-8FAF9E2BECE2}"/>
              </a:ext>
            </a:extLst>
          </p:cNvPr>
          <p:cNvSpPr/>
          <p:nvPr/>
        </p:nvSpPr>
        <p:spPr>
          <a:xfrm>
            <a:off x="1914527" y="4919446"/>
            <a:ext cx="626351" cy="6263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043B71-A2C6-B794-472C-4F105D2AC2A3}"/>
              </a:ext>
            </a:extLst>
          </p:cNvPr>
          <p:cNvSpPr txBox="1"/>
          <p:nvPr/>
        </p:nvSpPr>
        <p:spPr>
          <a:xfrm>
            <a:off x="2072683" y="504427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217C19-AA84-6071-9E4A-A7BE1552D89E}"/>
              </a:ext>
            </a:extLst>
          </p:cNvPr>
          <p:cNvSpPr txBox="1"/>
          <p:nvPr/>
        </p:nvSpPr>
        <p:spPr>
          <a:xfrm>
            <a:off x="2641893" y="5046478"/>
            <a:ext cx="463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SignalR Hub invokes method in Client JS to notify clients.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B6E8A27-69D6-E29C-1E93-E54A4D7604F9}"/>
              </a:ext>
            </a:extLst>
          </p:cNvPr>
          <p:cNvSpPr/>
          <p:nvPr/>
        </p:nvSpPr>
        <p:spPr>
          <a:xfrm>
            <a:off x="1914527" y="5671437"/>
            <a:ext cx="626351" cy="6263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112D9F-EFF3-80EB-CC77-A1953D48FA79}"/>
              </a:ext>
            </a:extLst>
          </p:cNvPr>
          <p:cNvSpPr txBox="1"/>
          <p:nvPr/>
        </p:nvSpPr>
        <p:spPr>
          <a:xfrm>
            <a:off x="2072682" y="579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AB3B029-2EF3-8225-B740-C534BA740CB6}"/>
              </a:ext>
            </a:extLst>
          </p:cNvPr>
          <p:cNvSpPr txBox="1"/>
          <p:nvPr/>
        </p:nvSpPr>
        <p:spPr>
          <a:xfrm>
            <a:off x="2666055" y="5806313"/>
            <a:ext cx="463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Client receives update from SignalR hub and performs action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74DADD7-8FE7-2731-EB8D-8CB4F7D5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52" y="1545873"/>
            <a:ext cx="314618" cy="314618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4472FD5B-DD7B-FFEE-01B2-CDFAA13F7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49" y="2175601"/>
            <a:ext cx="314618" cy="314618"/>
          </a:xfrm>
          <a:prstGeom prst="rect">
            <a:avLst/>
          </a:prstGeom>
        </p:spPr>
      </p:pic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FAC311B8-8BEB-03B3-998A-6ADA29A8F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058" y="5061779"/>
            <a:ext cx="314618" cy="314618"/>
          </a:xfrm>
          <a:prstGeom prst="rect">
            <a:avLst/>
          </a:prstGeom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30AA6252-CB0A-38CB-AFD9-65F8FC56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21" y="2918822"/>
            <a:ext cx="314618" cy="314618"/>
          </a:xfrm>
          <a:prstGeom prst="rect">
            <a:avLst/>
          </a:prstGeom>
        </p:spPr>
      </p:pic>
      <p:pic>
        <p:nvPicPr>
          <p:cNvPr id="99" name="Picture 98" descr="Icon&#10;&#10;Description automatically generated">
            <a:extLst>
              <a:ext uri="{FF2B5EF4-FFF2-40B4-BE49-F238E27FC236}">
                <a16:creationId xmlns:a16="http://schemas.microsoft.com/office/drawing/2014/main" id="{BD36B070-0B22-D7F2-CB33-57A4BD221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22" y="3651216"/>
            <a:ext cx="314618" cy="314618"/>
          </a:xfrm>
          <a:prstGeom prst="rect">
            <a:avLst/>
          </a:prstGeom>
        </p:spPr>
      </p:pic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6ED918EC-35E7-CB18-854E-CCA968B8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70" y="4320035"/>
            <a:ext cx="314618" cy="314618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6BE0D5CC-262A-E897-33E8-24971BDF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58" y="5805464"/>
            <a:ext cx="314618" cy="3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/>
      <p:bldP spid="136" grpId="0"/>
      <p:bldP spid="137" grpId="0" animBg="1"/>
      <p:bldP spid="138" grpId="0"/>
      <p:bldP spid="139" grpId="0"/>
      <p:bldP spid="140" grpId="0" animBg="1"/>
      <p:bldP spid="141" grpId="0"/>
      <p:bldP spid="142" grpId="0"/>
      <p:bldP spid="56" grpId="0" animBg="1"/>
      <p:bldP spid="57" grpId="0"/>
      <p:bldP spid="58" grpId="0"/>
      <p:bldP spid="59" grpId="0" animBg="1"/>
      <p:bldP spid="60" grpId="0"/>
      <p:bldP spid="89" grpId="0"/>
      <p:bldP spid="90" grpId="0" animBg="1"/>
      <p:bldP spid="91" grpId="0"/>
      <p:bldP spid="92" grpId="0"/>
      <p:bldP spid="93" grpId="0" animBg="1"/>
      <p:bldP spid="94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4160652" y="194976"/>
            <a:ext cx="4132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WEB SOCKETS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F368B-608D-6F33-5479-255187BF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41" y="1757105"/>
            <a:ext cx="1376039" cy="1376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E154E-8224-E45B-BCA9-A96BED423317}"/>
              </a:ext>
            </a:extLst>
          </p:cNvPr>
          <p:cNvCxnSpPr/>
          <p:nvPr/>
        </p:nvCxnSpPr>
        <p:spPr>
          <a:xfrm>
            <a:off x="4660777" y="2445124"/>
            <a:ext cx="3178468" cy="0"/>
          </a:xfrm>
          <a:prstGeom prst="straightConnector1">
            <a:avLst/>
          </a:prstGeom>
          <a:ln w="57150">
            <a:solidFill>
              <a:srgbClr val="D04E1A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CCDE052-5A45-D0E9-03D0-EA83BCC7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41" y="3445341"/>
            <a:ext cx="1376039" cy="137603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870C40-2DD6-22ED-12A4-CF55918FF86C}"/>
              </a:ext>
            </a:extLst>
          </p:cNvPr>
          <p:cNvCxnSpPr/>
          <p:nvPr/>
        </p:nvCxnSpPr>
        <p:spPr>
          <a:xfrm>
            <a:off x="4733278" y="4133361"/>
            <a:ext cx="3178468" cy="0"/>
          </a:xfrm>
          <a:prstGeom prst="straightConnector1">
            <a:avLst/>
          </a:prstGeom>
          <a:ln w="57150">
            <a:solidFill>
              <a:srgbClr val="D04E1A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C5875A-082B-8854-AC58-8F90BA267BAE}"/>
              </a:ext>
            </a:extLst>
          </p:cNvPr>
          <p:cNvSpPr txBox="1"/>
          <p:nvPr/>
        </p:nvSpPr>
        <p:spPr>
          <a:xfrm>
            <a:off x="5238614" y="2097157"/>
            <a:ext cx="207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two-way connection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CF94F1-DBD8-D25E-CCA2-2A3625427962}"/>
              </a:ext>
            </a:extLst>
          </p:cNvPr>
          <p:cNvSpPr txBox="1"/>
          <p:nvPr/>
        </p:nvSpPr>
        <p:spPr>
          <a:xfrm>
            <a:off x="5364381" y="3771942"/>
            <a:ext cx="207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two-way connection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26CAE-4AA2-71CF-06E7-B18B981C47CE}"/>
              </a:ext>
            </a:extLst>
          </p:cNvPr>
          <p:cNvSpPr txBox="1"/>
          <p:nvPr/>
        </p:nvSpPr>
        <p:spPr>
          <a:xfrm>
            <a:off x="3181656" y="145336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CLIENT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3C0EF5-27D1-AFA2-A431-8096DCD1D31A}"/>
              </a:ext>
            </a:extLst>
          </p:cNvPr>
          <p:cNvSpPr txBox="1"/>
          <p:nvPr/>
        </p:nvSpPr>
        <p:spPr>
          <a:xfrm>
            <a:off x="3181656" y="476424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CLIENT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4D683D-2007-B362-2D16-64739C058EE0}"/>
              </a:ext>
            </a:extLst>
          </p:cNvPr>
          <p:cNvSpPr/>
          <p:nvPr/>
        </p:nvSpPr>
        <p:spPr>
          <a:xfrm>
            <a:off x="7943041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6E23B4-D3D3-C0ED-9993-AE348445041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95391E-15CE-4F73-88FC-CFD1240F5B1F}"/>
              </a:ext>
            </a:extLst>
          </p:cNvPr>
          <p:cNvSpPr/>
          <p:nvPr/>
        </p:nvSpPr>
        <p:spPr>
          <a:xfrm>
            <a:off x="2769833" y="1453363"/>
            <a:ext cx="1787148" cy="181361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5B2625-AB37-29DA-6303-6D198A7DF1F8}"/>
              </a:ext>
            </a:extLst>
          </p:cNvPr>
          <p:cNvSpPr/>
          <p:nvPr/>
        </p:nvSpPr>
        <p:spPr>
          <a:xfrm>
            <a:off x="2828964" y="3438625"/>
            <a:ext cx="1787148" cy="181361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3565102" y="194976"/>
            <a:ext cx="5323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Sent Events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F368B-608D-6F33-5479-255187BF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6" y="1863562"/>
            <a:ext cx="3373515" cy="3373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C6C6A6-37C1-BA4C-7C68-31E8AC66D835}"/>
              </a:ext>
            </a:extLst>
          </p:cNvPr>
          <p:cNvCxnSpPr/>
          <p:nvPr/>
        </p:nvCxnSpPr>
        <p:spPr>
          <a:xfrm>
            <a:off x="4897516" y="2334828"/>
            <a:ext cx="2947387" cy="0"/>
          </a:xfrm>
          <a:prstGeom prst="straightConnector1">
            <a:avLst/>
          </a:prstGeom>
          <a:ln w="38100">
            <a:solidFill>
              <a:srgbClr val="DD821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51A926-7D8C-0600-ABF3-4491177A58A4}"/>
              </a:ext>
            </a:extLst>
          </p:cNvPr>
          <p:cNvSpPr txBox="1"/>
          <p:nvPr/>
        </p:nvSpPr>
        <p:spPr>
          <a:xfrm>
            <a:off x="5564261" y="1994571"/>
            <a:ext cx="1763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/ Connection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BC4A53-14BC-A02C-2002-1111164F5690}"/>
              </a:ext>
            </a:extLst>
          </p:cNvPr>
          <p:cNvCxnSpPr>
            <a:cxnSpLocks/>
          </p:cNvCxnSpPr>
          <p:nvPr/>
        </p:nvCxnSpPr>
        <p:spPr>
          <a:xfrm flipH="1">
            <a:off x="4909613" y="4438835"/>
            <a:ext cx="28952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65E262E-A7EF-17AD-0B8D-EAA754DF9E11}"/>
              </a:ext>
            </a:extLst>
          </p:cNvPr>
          <p:cNvSpPr txBox="1"/>
          <p:nvPr/>
        </p:nvSpPr>
        <p:spPr>
          <a:xfrm>
            <a:off x="6061123" y="4400356"/>
            <a:ext cx="59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D567A5-1DF1-34C0-2A49-385DDC97EB5D}"/>
              </a:ext>
            </a:extLst>
          </p:cNvPr>
          <p:cNvSpPr txBox="1"/>
          <p:nvPr/>
        </p:nvSpPr>
        <p:spPr>
          <a:xfrm>
            <a:off x="2544124" y="5118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7EA57-A345-FCD4-9DFF-C98735BD6CB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02F2C2-8BB5-DE7D-0A7E-5A5F21B61AA0}"/>
              </a:ext>
            </a:extLst>
          </p:cNvPr>
          <p:cNvSpPr/>
          <p:nvPr/>
        </p:nvSpPr>
        <p:spPr>
          <a:xfrm>
            <a:off x="7916589" y="1686758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11203A-1190-E72E-C6A1-62239D147106}"/>
              </a:ext>
            </a:extLst>
          </p:cNvPr>
          <p:cNvSpPr/>
          <p:nvPr/>
        </p:nvSpPr>
        <p:spPr>
          <a:xfrm>
            <a:off x="1240128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22947E-E2EA-DA8E-A3F9-FE6630993066}"/>
              </a:ext>
            </a:extLst>
          </p:cNvPr>
          <p:cNvCxnSpPr>
            <a:cxnSpLocks/>
          </p:cNvCxnSpPr>
          <p:nvPr/>
        </p:nvCxnSpPr>
        <p:spPr>
          <a:xfrm flipH="1">
            <a:off x="4909613" y="2913355"/>
            <a:ext cx="28952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49F111-CC2A-DCED-7724-DC94DDAC6FAB}"/>
              </a:ext>
            </a:extLst>
          </p:cNvPr>
          <p:cNvSpPr txBox="1"/>
          <p:nvPr/>
        </p:nvSpPr>
        <p:spPr>
          <a:xfrm>
            <a:off x="5960300" y="2621344"/>
            <a:ext cx="59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45C527-17C7-6193-49F7-AA5F02845858}"/>
              </a:ext>
            </a:extLst>
          </p:cNvPr>
          <p:cNvCxnSpPr>
            <a:cxnSpLocks/>
          </p:cNvCxnSpPr>
          <p:nvPr/>
        </p:nvCxnSpPr>
        <p:spPr>
          <a:xfrm flipH="1">
            <a:off x="4916993" y="3742072"/>
            <a:ext cx="28952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9EF3AD-1446-EAD4-6893-1B046133C837}"/>
              </a:ext>
            </a:extLst>
          </p:cNvPr>
          <p:cNvSpPr txBox="1"/>
          <p:nvPr/>
        </p:nvSpPr>
        <p:spPr>
          <a:xfrm>
            <a:off x="5967680" y="3450061"/>
            <a:ext cx="59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05807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07B9377-A209-63A0-A870-11E41EFD7927}"/>
              </a:ext>
            </a:extLst>
          </p:cNvPr>
          <p:cNvSpPr txBox="1"/>
          <p:nvPr/>
        </p:nvSpPr>
        <p:spPr>
          <a:xfrm>
            <a:off x="4039171" y="194976"/>
            <a:ext cx="4375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LONG POLLING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3C6A11-E982-DFAC-59F4-CFCDC7617544}"/>
              </a:ext>
            </a:extLst>
          </p:cNvPr>
          <p:cNvSpPr/>
          <p:nvPr/>
        </p:nvSpPr>
        <p:spPr>
          <a:xfrm>
            <a:off x="10298097" y="6445188"/>
            <a:ext cx="1793289" cy="32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F13BA0-DCF1-7667-2550-BB9F8FECE90C}"/>
              </a:ext>
            </a:extLst>
          </p:cNvPr>
          <p:cNvSpPr/>
          <p:nvPr/>
        </p:nvSpPr>
        <p:spPr>
          <a:xfrm rot="2700000">
            <a:off x="-263605" y="5791200"/>
            <a:ext cx="2133600" cy="21336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2F2B8D-BE46-B23D-6FA3-AFB11E2A4101}"/>
              </a:ext>
            </a:extLst>
          </p:cNvPr>
          <p:cNvCxnSpPr/>
          <p:nvPr/>
        </p:nvCxnSpPr>
        <p:spPr>
          <a:xfrm>
            <a:off x="1935332" y="1118306"/>
            <a:ext cx="10546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A0404-C888-C4E6-2C8C-00615EBEF7E8}"/>
              </a:ext>
            </a:extLst>
          </p:cNvPr>
          <p:cNvSpPr/>
          <p:nvPr/>
        </p:nvSpPr>
        <p:spPr>
          <a:xfrm>
            <a:off x="0" y="1704513"/>
            <a:ext cx="470517" cy="28497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F368B-608D-6F33-5479-255187BF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6" y="1863562"/>
            <a:ext cx="3373515" cy="3373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A0785-F3C5-67E5-1912-0AECBD31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373" y="2041636"/>
            <a:ext cx="3017368" cy="30173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C6C6A6-37C1-BA4C-7C68-31E8AC66D835}"/>
              </a:ext>
            </a:extLst>
          </p:cNvPr>
          <p:cNvCxnSpPr/>
          <p:nvPr/>
        </p:nvCxnSpPr>
        <p:spPr>
          <a:xfrm>
            <a:off x="4897516" y="2334828"/>
            <a:ext cx="2947387" cy="0"/>
          </a:xfrm>
          <a:prstGeom prst="straightConnector1">
            <a:avLst/>
          </a:prstGeom>
          <a:ln w="38100">
            <a:solidFill>
              <a:srgbClr val="DD821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51A926-7D8C-0600-ABF3-4491177A58A4}"/>
              </a:ext>
            </a:extLst>
          </p:cNvPr>
          <p:cNvSpPr txBox="1"/>
          <p:nvPr/>
        </p:nvSpPr>
        <p:spPr>
          <a:xfrm>
            <a:off x="5838252" y="2041636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820374-FAE9-672E-DDF8-ED24EF8547D3}"/>
              </a:ext>
            </a:extLst>
          </p:cNvPr>
          <p:cNvCxnSpPr/>
          <p:nvPr/>
        </p:nvCxnSpPr>
        <p:spPr>
          <a:xfrm>
            <a:off x="7557858" y="2334828"/>
            <a:ext cx="0" cy="882059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3C82747-49C6-FA6E-CE48-45EEEFFB1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868" y="2882389"/>
            <a:ext cx="493979" cy="493979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AB3E75-0FFB-AEED-4EF6-A319E20B2E18}"/>
              </a:ext>
            </a:extLst>
          </p:cNvPr>
          <p:cNvCxnSpPr/>
          <p:nvPr/>
        </p:nvCxnSpPr>
        <p:spPr>
          <a:xfrm>
            <a:off x="4909613" y="3859126"/>
            <a:ext cx="2947387" cy="0"/>
          </a:xfrm>
          <a:prstGeom prst="straightConnector1">
            <a:avLst/>
          </a:prstGeom>
          <a:ln w="38100">
            <a:solidFill>
              <a:srgbClr val="DD821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2204003-30CA-5DA0-536A-D8FB2047117A}"/>
              </a:ext>
            </a:extLst>
          </p:cNvPr>
          <p:cNvSpPr txBox="1"/>
          <p:nvPr/>
        </p:nvSpPr>
        <p:spPr>
          <a:xfrm>
            <a:off x="5885861" y="3565934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BC4A53-14BC-A02C-2002-1111164F5690}"/>
              </a:ext>
            </a:extLst>
          </p:cNvPr>
          <p:cNvCxnSpPr>
            <a:cxnSpLocks/>
          </p:cNvCxnSpPr>
          <p:nvPr/>
        </p:nvCxnSpPr>
        <p:spPr>
          <a:xfrm flipH="1">
            <a:off x="4909613" y="4438835"/>
            <a:ext cx="28952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65E262E-A7EF-17AD-0B8D-EAA754DF9E11}"/>
              </a:ext>
            </a:extLst>
          </p:cNvPr>
          <p:cNvSpPr txBox="1"/>
          <p:nvPr/>
        </p:nvSpPr>
        <p:spPr>
          <a:xfrm>
            <a:off x="5885861" y="4145642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39B0E10-16A0-1291-4832-1AABE6891A63}"/>
              </a:ext>
            </a:extLst>
          </p:cNvPr>
          <p:cNvCxnSpPr>
            <a:cxnSpLocks/>
          </p:cNvCxnSpPr>
          <p:nvPr/>
        </p:nvCxnSpPr>
        <p:spPr>
          <a:xfrm>
            <a:off x="7630359" y="3876882"/>
            <a:ext cx="0" cy="54123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FBC82F4-74C9-FFCA-0B9D-A0D9B686AE7F}"/>
              </a:ext>
            </a:extLst>
          </p:cNvPr>
          <p:cNvSpPr txBox="1"/>
          <p:nvPr/>
        </p:nvSpPr>
        <p:spPr>
          <a:xfrm>
            <a:off x="7257246" y="3320115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D567A5-1DF1-34C0-2A49-385DDC97EB5D}"/>
              </a:ext>
            </a:extLst>
          </p:cNvPr>
          <p:cNvSpPr txBox="1"/>
          <p:nvPr/>
        </p:nvSpPr>
        <p:spPr>
          <a:xfrm>
            <a:off x="2544124" y="511848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7EA57-A345-FCD4-9DFF-C98735BD6CB8}"/>
              </a:ext>
            </a:extLst>
          </p:cNvPr>
          <p:cNvSpPr txBox="1"/>
          <p:nvPr/>
        </p:nvSpPr>
        <p:spPr>
          <a:xfrm>
            <a:off x="9158508" y="5237077"/>
            <a:ext cx="113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02F2C2-8BB5-DE7D-0A7E-5A5F21B61AA0}"/>
              </a:ext>
            </a:extLst>
          </p:cNvPr>
          <p:cNvSpPr/>
          <p:nvPr/>
        </p:nvSpPr>
        <p:spPr>
          <a:xfrm>
            <a:off x="7916589" y="1686758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11203A-1190-E72E-C6A1-62239D147106}"/>
              </a:ext>
            </a:extLst>
          </p:cNvPr>
          <p:cNvSpPr/>
          <p:nvPr/>
        </p:nvSpPr>
        <p:spPr>
          <a:xfrm>
            <a:off x="1240128" y="1704513"/>
            <a:ext cx="3605179" cy="42257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CABA0C-EE02-33C0-34FA-8DD073F2944B}"/>
              </a:ext>
            </a:extLst>
          </p:cNvPr>
          <p:cNvCxnSpPr/>
          <p:nvPr/>
        </p:nvCxnSpPr>
        <p:spPr>
          <a:xfrm>
            <a:off x="4907871" y="5079514"/>
            <a:ext cx="2947387" cy="0"/>
          </a:xfrm>
          <a:prstGeom prst="straightConnector1">
            <a:avLst/>
          </a:prstGeom>
          <a:ln w="38100">
            <a:solidFill>
              <a:srgbClr val="DD821D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940011-273B-49F2-98A3-C7A159FA2D43}"/>
              </a:ext>
            </a:extLst>
          </p:cNvPr>
          <p:cNvSpPr txBox="1"/>
          <p:nvPr/>
        </p:nvSpPr>
        <p:spPr>
          <a:xfrm>
            <a:off x="5905519" y="4782455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09C5D1-3B8C-1712-CB65-094C377879AF}"/>
              </a:ext>
            </a:extLst>
          </p:cNvPr>
          <p:cNvCxnSpPr>
            <a:cxnSpLocks/>
          </p:cNvCxnSpPr>
          <p:nvPr/>
        </p:nvCxnSpPr>
        <p:spPr>
          <a:xfrm>
            <a:off x="7568213" y="5079514"/>
            <a:ext cx="0" cy="388395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44EF0F-9A1D-69F7-077D-3CD6EEC3ACDD}"/>
              </a:ext>
            </a:extLst>
          </p:cNvPr>
          <p:cNvSpPr txBox="1"/>
          <p:nvPr/>
        </p:nvSpPr>
        <p:spPr>
          <a:xfrm>
            <a:off x="6934882" y="2470794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~2min</a:t>
            </a:r>
          </a:p>
        </p:txBody>
      </p:sp>
    </p:spTree>
    <p:extLst>
      <p:ext uri="{BB962C8B-B14F-4D97-AF65-F5344CB8AC3E}">
        <p14:creationId xmlns:p14="http://schemas.microsoft.com/office/powerpoint/2010/main" val="12274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0" grpId="0"/>
      <p:bldP spid="92" grpId="0"/>
      <p:bldP spid="94" grpId="0"/>
      <p:bldP spid="19" grpId="0"/>
      <p:bldP spid="20" grpId="0"/>
      <p:bldP spid="21" grpId="0" animBg="1"/>
      <p:bldP spid="22" grpId="0" animBg="1"/>
      <p:bldP spid="24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2B0"/>
      </a:accent1>
      <a:accent2>
        <a:srgbClr val="0094C8"/>
      </a:accent2>
      <a:accent3>
        <a:srgbClr val="00A4DE"/>
      </a:accent3>
      <a:accent4>
        <a:srgbClr val="00B0F0"/>
      </a:accent4>
      <a:accent5>
        <a:srgbClr val="0094C8"/>
      </a:accent5>
      <a:accent6>
        <a:srgbClr val="0082B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614</Words>
  <Application>Microsoft Macintosh PowerPoint</Application>
  <PresentationFormat>Widescreen</PresentationFormat>
  <Paragraphs>327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Brush Script MT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</dc:creator>
  <cp:lastModifiedBy>Sai Kiran Challa</cp:lastModifiedBy>
  <cp:revision>69</cp:revision>
  <dcterms:created xsi:type="dcterms:W3CDTF">2018-08-31T04:02:31Z</dcterms:created>
  <dcterms:modified xsi:type="dcterms:W3CDTF">2022-11-07T14:42:47Z</dcterms:modified>
</cp:coreProperties>
</file>