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9"/>
  </p:notesMasterIdLst>
  <p:handoutMasterIdLst>
    <p:handoutMasterId r:id="rId20"/>
  </p:handoutMasterIdLst>
  <p:sldIdLst>
    <p:sldId id="307" r:id="rId2"/>
    <p:sldId id="280" r:id="rId3"/>
    <p:sldId id="281" r:id="rId4"/>
    <p:sldId id="282" r:id="rId5"/>
    <p:sldId id="285" r:id="rId6"/>
    <p:sldId id="287" r:id="rId7"/>
    <p:sldId id="301" r:id="rId8"/>
    <p:sldId id="300" r:id="rId9"/>
    <p:sldId id="302" r:id="rId10"/>
    <p:sldId id="303" r:id="rId11"/>
    <p:sldId id="305" r:id="rId12"/>
    <p:sldId id="286" r:id="rId13"/>
    <p:sldId id="304" r:id="rId14"/>
    <p:sldId id="319" r:id="rId15"/>
    <p:sldId id="308" r:id="rId16"/>
    <p:sldId id="309" r:id="rId17"/>
    <p:sldId id="31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 Kumar" initials="CK" lastIdx="1" clrIdx="0">
    <p:extLst>
      <p:ext uri="{19B8F6BF-5375-455C-9EA6-DF929625EA0E}">
        <p15:presenceInfo xmlns:p15="http://schemas.microsoft.com/office/powerpoint/2012/main" userId="Chanda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 autoAdjust="0"/>
    <p:restoredTop sz="95646" autoAdjust="0"/>
  </p:normalViewPr>
  <p:slideViewPr>
    <p:cSldViewPr snapToGrid="0">
      <p:cViewPr varScale="1">
        <p:scale>
          <a:sx n="122" d="100"/>
          <a:sy n="122" d="100"/>
        </p:scale>
        <p:origin x="107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4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9E6859-6B56-4422-AC80-038BA00C9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5D6DA-9A06-4384-8FE5-5FBBADC5B1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5DD69-9306-4CB0-BECD-34E888B5A1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Copyright 2017 Intrinsec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1BC3B-690B-4E4D-A455-8DE2EEF54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46A26-D218-4C4A-B138-E8D699102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8989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2017 Intrinsec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70D54-49F7-404A-9F79-8A21B743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30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195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840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582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86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8369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347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046C-A955-184A-9AF2-313B620094B6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046C-A955-184A-9AF2-313B620094B6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0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nes Lef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19030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381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51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 Lef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19030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046C-A955-184A-9AF2-313B620094B6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8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 Righ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190308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1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 Righ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190308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34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5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046C-A955-184A-9AF2-313B620094B6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046C-A955-184A-9AF2-313B620094B6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5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046C-A955-184A-9AF2-313B620094B6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6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996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046C-A955-184A-9AF2-313B620094B6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046C-A955-184A-9AF2-313B620094B6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046C-A955-184A-9AF2-313B620094B6}" type="datetimeFigureOut">
              <a:rPr lang="en-US" smtClean="0"/>
              <a:t>6/22/19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70D615-0A96-C146-BE7A-D8E41DFD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673" r:id="rId18"/>
    <p:sldLayoutId id="2147483676" r:id="rId19"/>
    <p:sldLayoutId id="2147483675" r:id="rId20"/>
    <p:sldLayoutId id="2147483674" r:id="rId21"/>
    <p:sldLayoutId id="2147483672" r:id="rId2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kchandan/devopstraining.git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8A2A-DD1A-E046-B234-FA8D3E6A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 Flow ( Simplified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BDE24-066C-A74D-A234-A6499B46B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4" y="1430209"/>
            <a:ext cx="7715821" cy="4351338"/>
          </a:xfrm>
        </p:spPr>
      </p:pic>
    </p:spTree>
    <p:extLst>
      <p:ext uri="{BB962C8B-B14F-4D97-AF65-F5344CB8AC3E}">
        <p14:creationId xmlns:p14="http://schemas.microsoft.com/office/powerpoint/2010/main" val="314355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81FA-B895-4E4E-B9CF-2BA7D61E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58FE58A-6CDA-1F43-A4CB-DEC2DA338801}"/>
              </a:ext>
            </a:extLst>
          </p:cNvPr>
          <p:cNvSpPr/>
          <p:nvPr/>
        </p:nvSpPr>
        <p:spPr>
          <a:xfrm>
            <a:off x="2700828" y="1894865"/>
            <a:ext cx="5421561" cy="2876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D310042-85B2-274E-9E49-ABEE85D4A832}"/>
              </a:ext>
            </a:extLst>
          </p:cNvPr>
          <p:cNvSpPr/>
          <p:nvPr/>
        </p:nvSpPr>
        <p:spPr>
          <a:xfrm>
            <a:off x="2700828" y="5245108"/>
            <a:ext cx="4185073" cy="8467"/>
          </a:xfrm>
          <a:custGeom>
            <a:avLst/>
            <a:gdLst/>
            <a:ahLst/>
            <a:cxnLst/>
            <a:rect l="l" t="t" r="r" b="b"/>
            <a:pathLst>
              <a:path w="3138804" h="6350">
                <a:moveTo>
                  <a:pt x="0" y="0"/>
                </a:moveTo>
                <a:lnTo>
                  <a:pt x="3138387" y="6253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66E2F99-0530-2741-84E2-9A0B3B6E4F8D}"/>
              </a:ext>
            </a:extLst>
          </p:cNvPr>
          <p:cNvSpPr/>
          <p:nvPr/>
        </p:nvSpPr>
        <p:spPr>
          <a:xfrm>
            <a:off x="6885901" y="5098683"/>
            <a:ext cx="292837" cy="292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AC381A4-F5CF-1941-BC1D-A92B1FEA8C66}"/>
              </a:ext>
            </a:extLst>
          </p:cNvPr>
          <p:cNvSpPr txBox="1"/>
          <p:nvPr/>
        </p:nvSpPr>
        <p:spPr>
          <a:xfrm>
            <a:off x="4025095" y="5476163"/>
            <a:ext cx="259418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07" dirty="0">
                <a:solidFill>
                  <a:srgbClr val="414141"/>
                </a:solidFill>
                <a:latin typeface="DejaVu Sans"/>
                <a:cs typeface="DejaVu Sans"/>
              </a:rPr>
              <a:t>Time </a:t>
            </a:r>
            <a:r>
              <a:rPr sz="2400" spc="-160" dirty="0">
                <a:solidFill>
                  <a:srgbClr val="414141"/>
                </a:solidFill>
                <a:latin typeface="DejaVu Sans"/>
                <a:cs typeface="DejaVu Sans"/>
              </a:rPr>
              <a:t>going</a:t>
            </a:r>
            <a:r>
              <a:rPr sz="2400" spc="-167" dirty="0">
                <a:solidFill>
                  <a:srgbClr val="414141"/>
                </a:solidFill>
                <a:latin typeface="DejaVu Sans"/>
                <a:cs typeface="DejaVu Sans"/>
              </a:rPr>
              <a:t> </a:t>
            </a:r>
            <a:r>
              <a:rPr sz="2400" spc="-200" dirty="0">
                <a:solidFill>
                  <a:srgbClr val="414141"/>
                </a:solidFill>
                <a:latin typeface="DejaVu Sans"/>
                <a:cs typeface="DejaVu Sans"/>
              </a:rPr>
              <a:t>forward</a:t>
            </a:r>
            <a:endParaRPr sz="24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8932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603B-1BC0-D843-AF97-96A16866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7B06-F954-C94B-8AE5-16B0ECFF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same file has been modified by two users</a:t>
            </a:r>
          </a:p>
          <a:p>
            <a:r>
              <a:rPr lang="en-US" dirty="0"/>
              <a:t>Merging could cause conflict</a:t>
            </a:r>
          </a:p>
          <a:p>
            <a:r>
              <a:rPr lang="en-US" dirty="0"/>
              <a:t>Conflicts need to be resolved Manually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785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98A6-A390-4340-B338-D228F894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1C1E-036B-4D47-B9A4-EF7DCA1F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branch with your name into local repo on </a:t>
            </a:r>
            <a:r>
              <a:rPr lang="en-US" dirty="0" err="1"/>
              <a:t>devopstraining</a:t>
            </a:r>
            <a:r>
              <a:rPr lang="en-US" dirty="0"/>
              <a:t> repo</a:t>
            </a:r>
          </a:p>
          <a:p>
            <a:r>
              <a:rPr lang="en-US" dirty="0"/>
              <a:t>Create a branch </a:t>
            </a:r>
          </a:p>
          <a:p>
            <a:r>
              <a:rPr lang="en-US" dirty="0"/>
              <a:t>Write a bash program to print hostname and IP address of the system called </a:t>
            </a:r>
            <a:r>
              <a:rPr lang="en-US" dirty="0" err="1"/>
              <a:t>genreport.sh</a:t>
            </a:r>
            <a:r>
              <a:rPr lang="en-US" dirty="0"/>
              <a:t> under </a:t>
            </a:r>
            <a:r>
              <a:rPr lang="en-US" dirty="0" err="1"/>
              <a:t>devopstraining</a:t>
            </a:r>
            <a:r>
              <a:rPr lang="en-US" dirty="0"/>
              <a:t>/bash folder.</a:t>
            </a:r>
          </a:p>
          <a:p>
            <a:r>
              <a:rPr lang="en-US" dirty="0"/>
              <a:t>Push the branch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 Pull request and make someone else reviewer to merge your branch changes into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1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88F1-702A-8C4E-B89E-256B9F9B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087038-5A9E-2C46-AA22-39F6A8A30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58347"/>
              </p:ext>
            </p:extLst>
          </p:nvPr>
        </p:nvGraphicFramePr>
        <p:xfrm>
          <a:off x="381000" y="1491993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910238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373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1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history of the whole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the file into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commit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 the file to local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to remote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3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blame &lt;file-name&gt;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history of changes done on that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2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 current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4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checkout –b &lt;branch&gt;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branch off existing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merge &lt;branch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 the branch with existing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 all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9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stash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Stash changes to local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7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from remote to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0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2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D353-05BD-6940-A17E-DB790F29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10FDC-133F-7D45-AFE8-D7358D1D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9" y="1409905"/>
            <a:ext cx="10515600" cy="3526971"/>
          </a:xfrm>
        </p:spPr>
      </p:pic>
    </p:spTree>
    <p:extLst>
      <p:ext uri="{BB962C8B-B14F-4D97-AF65-F5344CB8AC3E}">
        <p14:creationId xmlns:p14="http://schemas.microsoft.com/office/powerpoint/2010/main" val="167593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DF56-2183-0847-B052-B6C12B21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C592-2E2E-0842-BA84-7F1EA74E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5616" cy="3290072"/>
          </a:xfrm>
        </p:spPr>
        <p:txBody>
          <a:bodyPr/>
          <a:lstStyle/>
          <a:p>
            <a:r>
              <a:rPr lang="en-US" dirty="0"/>
              <a:t>Creating another copy of the repository.</a:t>
            </a:r>
          </a:p>
          <a:p>
            <a:r>
              <a:rPr lang="en-CA" dirty="0"/>
              <a:t>Forking a repository allows you to freely experiment with changes without affecting the original project.</a:t>
            </a:r>
          </a:p>
          <a:p>
            <a:r>
              <a:rPr lang="en-CA" dirty="0"/>
              <a:t>Allows you to experiment without impacting the main repo</a:t>
            </a:r>
          </a:p>
          <a:p>
            <a:r>
              <a:rPr lang="en-CA" dirty="0"/>
              <a:t>After fork you become owner of the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8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1A23-A739-DC41-BD32-75C2001A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is easy – Step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D14110-CD1F-E044-8346-8D755AAFA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2" y="2372147"/>
            <a:ext cx="10515600" cy="142949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88D6D7-9C20-3645-AFE9-A892E7C10116}"/>
              </a:ext>
            </a:extLst>
          </p:cNvPr>
          <p:cNvSpPr txBox="1"/>
          <p:nvPr/>
        </p:nvSpPr>
        <p:spPr>
          <a:xfrm>
            <a:off x="8261888" y="1797804"/>
            <a:ext cx="564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Click on the Fork 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79CCF-CF50-8348-835C-BC899A030E18}"/>
              </a:ext>
            </a:extLst>
          </p:cNvPr>
          <p:cNvSpPr txBox="1"/>
          <p:nvPr/>
        </p:nvSpPr>
        <p:spPr>
          <a:xfrm>
            <a:off x="543697" y="1705232"/>
            <a:ext cx="64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kchandan</a:t>
            </a:r>
            <a:r>
              <a:rPr lang="en-US"/>
              <a:t>/bash</a:t>
            </a:r>
          </a:p>
        </p:txBody>
      </p:sp>
    </p:spTree>
    <p:extLst>
      <p:ext uri="{BB962C8B-B14F-4D97-AF65-F5344CB8AC3E}">
        <p14:creationId xmlns:p14="http://schemas.microsoft.com/office/powerpoint/2010/main" val="180213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AA59-C729-F241-853E-1110A85F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2C5C1-7139-2C48-AF26-C83A2AD9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4" y="2394300"/>
            <a:ext cx="9247322" cy="353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63AD7A-EEED-7042-A2E5-E7B46F726016}"/>
              </a:ext>
            </a:extLst>
          </p:cNvPr>
          <p:cNvSpPr txBox="1"/>
          <p:nvPr/>
        </p:nvSpPr>
        <p:spPr>
          <a:xfrm>
            <a:off x="1022888" y="1549831"/>
            <a:ext cx="773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your </a:t>
            </a:r>
            <a:r>
              <a:rPr lang="en-US" dirty="0" err="1"/>
              <a:t>github</a:t>
            </a:r>
            <a:r>
              <a:rPr lang="en-US" dirty="0"/>
              <a:t> profile where you want to fork it.</a:t>
            </a:r>
          </a:p>
        </p:txBody>
      </p:sp>
    </p:spTree>
    <p:extLst>
      <p:ext uri="{BB962C8B-B14F-4D97-AF65-F5344CB8AC3E}">
        <p14:creationId xmlns:p14="http://schemas.microsoft.com/office/powerpoint/2010/main" val="397064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D353-05BD-6940-A17E-DB790F29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10FDC-133F-7D45-AFE8-D7358D1D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" y="1439227"/>
            <a:ext cx="10515600" cy="3526971"/>
          </a:xfrm>
        </p:spPr>
      </p:pic>
    </p:spTree>
    <p:extLst>
      <p:ext uri="{BB962C8B-B14F-4D97-AF65-F5344CB8AC3E}">
        <p14:creationId xmlns:p14="http://schemas.microsoft.com/office/powerpoint/2010/main" val="315881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160C-D0FC-8F43-8B88-74FBDA26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5B47-F66E-994C-8339-3FD633D0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CA" dirty="0">
                <a:hlinkClick r:id="rId2"/>
              </a:rPr>
              <a:t>git@github.com:kchandan/devopstraining.git</a:t>
            </a:r>
            <a:endParaRPr lang="en-CA" dirty="0"/>
          </a:p>
          <a:p>
            <a:r>
              <a:rPr lang="en-CA" dirty="0"/>
              <a:t>cd </a:t>
            </a:r>
            <a:r>
              <a:rPr lang="en-CA" dirty="0" err="1"/>
              <a:t>devopstraining</a:t>
            </a:r>
            <a:endParaRPr lang="en-CA" dirty="0"/>
          </a:p>
          <a:p>
            <a:r>
              <a:rPr lang="en-CA" dirty="0"/>
              <a:t>&lt;Do some changes&gt;</a:t>
            </a:r>
          </a:p>
          <a:p>
            <a:r>
              <a:rPr lang="en-CA" dirty="0"/>
              <a:t>touch &lt;</a:t>
            </a:r>
            <a:r>
              <a:rPr lang="en-CA" dirty="0" err="1"/>
              <a:t>Yourname</a:t>
            </a:r>
            <a:r>
              <a:rPr lang="en-CA" dirty="0"/>
              <a:t>&gt;</a:t>
            </a:r>
          </a:p>
          <a:p>
            <a:r>
              <a:rPr lang="en-CA" dirty="0"/>
              <a:t>git add &lt;</a:t>
            </a:r>
            <a:r>
              <a:rPr lang="en-CA" dirty="0" err="1"/>
              <a:t>yourname</a:t>
            </a:r>
            <a:r>
              <a:rPr lang="en-CA" dirty="0"/>
              <a:t>&gt;</a:t>
            </a:r>
          </a:p>
          <a:p>
            <a:r>
              <a:rPr lang="en-CA" dirty="0"/>
              <a:t>git commit -m ‘Added my file’</a:t>
            </a:r>
          </a:p>
          <a:p>
            <a:r>
              <a:rPr lang="en-CA" dirty="0"/>
              <a:t>git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7199-7F54-034C-AFE9-B43347B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0912-26A3-A545-89F2-4902B755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Local box</a:t>
            </a:r>
          </a:p>
          <a:p>
            <a:pPr lvl="1"/>
            <a:r>
              <a:rPr lang="en-US" dirty="0"/>
              <a:t>git add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r>
              <a:rPr lang="en-US" dirty="0"/>
              <a:t>git push </a:t>
            </a:r>
          </a:p>
          <a:p>
            <a:r>
              <a:rPr lang="en-US" dirty="0"/>
              <a:t>On AWS</a:t>
            </a:r>
          </a:p>
          <a:p>
            <a:pPr lvl="1"/>
            <a:r>
              <a:rPr lang="en-US" dirty="0"/>
              <a:t>git clone</a:t>
            </a:r>
          </a:p>
          <a:p>
            <a:pPr lvl="1"/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93500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235B-16C9-9E4B-B553-CC1196B6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96B5-A1F9-9E47-A6FE-60825CB5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commits in git live on some  branch</a:t>
            </a:r>
          </a:p>
          <a:p>
            <a:r>
              <a:rPr lang="en-US" dirty="0"/>
              <a:t>But there can be many, many  branches</a:t>
            </a:r>
          </a:p>
          <a:p>
            <a:r>
              <a:rPr lang="en-US" dirty="0"/>
              <a:t>The main branch in a project is  called the master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6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728-528E-974A-98B6-21DF595D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life cycle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0D44C5C-AF87-A342-B5DD-456B22623EEE}"/>
              </a:ext>
            </a:extLst>
          </p:cNvPr>
          <p:cNvSpPr/>
          <p:nvPr/>
        </p:nvSpPr>
        <p:spPr>
          <a:xfrm>
            <a:off x="3628824" y="2848455"/>
            <a:ext cx="5874550" cy="162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DF7634B-9E75-FE46-9FFE-F352CFA7F060}"/>
              </a:ext>
            </a:extLst>
          </p:cNvPr>
          <p:cNvSpPr/>
          <p:nvPr/>
        </p:nvSpPr>
        <p:spPr>
          <a:xfrm>
            <a:off x="3729034" y="4962801"/>
            <a:ext cx="6123093" cy="1524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36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37FDC3B-A5DA-1541-8148-256B1E908198}"/>
              </a:ext>
            </a:extLst>
          </p:cNvPr>
          <p:cNvSpPr/>
          <p:nvPr/>
        </p:nvSpPr>
        <p:spPr>
          <a:xfrm>
            <a:off x="9705680" y="4816376"/>
            <a:ext cx="292893" cy="292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D03932-09A6-A34B-BE61-94EF97876688}"/>
              </a:ext>
            </a:extLst>
          </p:cNvPr>
          <p:cNvSpPr txBox="1"/>
          <p:nvPr/>
        </p:nvSpPr>
        <p:spPr>
          <a:xfrm>
            <a:off x="4519365" y="5278449"/>
            <a:ext cx="259418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07" dirty="0">
                <a:solidFill>
                  <a:srgbClr val="414141"/>
                </a:solidFill>
                <a:latin typeface="DejaVu Sans"/>
                <a:cs typeface="DejaVu Sans"/>
              </a:rPr>
              <a:t>Time </a:t>
            </a:r>
            <a:r>
              <a:rPr sz="2400" spc="-160" dirty="0">
                <a:solidFill>
                  <a:srgbClr val="414141"/>
                </a:solidFill>
                <a:latin typeface="DejaVu Sans"/>
                <a:cs typeface="DejaVu Sans"/>
              </a:rPr>
              <a:t>going</a:t>
            </a:r>
            <a:r>
              <a:rPr sz="2400" spc="-167" dirty="0">
                <a:solidFill>
                  <a:srgbClr val="414141"/>
                </a:solidFill>
                <a:latin typeface="DejaVu Sans"/>
                <a:cs typeface="DejaVu Sans"/>
              </a:rPr>
              <a:t> </a:t>
            </a:r>
            <a:r>
              <a:rPr sz="2400" spc="-200" dirty="0">
                <a:solidFill>
                  <a:srgbClr val="414141"/>
                </a:solidFill>
                <a:latin typeface="DejaVu Sans"/>
                <a:cs typeface="DejaVu Sans"/>
              </a:rPr>
              <a:t>forward</a:t>
            </a:r>
            <a:endParaRPr sz="24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033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0925-F403-3C4D-9FE0-3D1C4747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of </a:t>
            </a:r>
            <a:r>
              <a:rPr lang="en-US"/>
              <a:t>the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F7B1-8AFA-AA43-98A2-55CA865E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414141"/>
                </a:solidFill>
                <a:latin typeface="DejaVu Sans"/>
                <a:cs typeface="DejaVu Sans"/>
              </a:rPr>
              <a:t>A reference to the most recent  commit</a:t>
            </a:r>
            <a:endParaRPr lang="en-CA" dirty="0">
              <a:latin typeface="DejaVu Sans"/>
              <a:cs typeface="DejaVu Sans"/>
            </a:endParaRP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D46FE55-44EB-CE4C-8843-9FB4D6363AF4}"/>
              </a:ext>
            </a:extLst>
          </p:cNvPr>
          <p:cNvSpPr/>
          <p:nvPr/>
        </p:nvSpPr>
        <p:spPr>
          <a:xfrm>
            <a:off x="2268228" y="2920812"/>
            <a:ext cx="7832733" cy="2160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4FC5F92-6BA4-A94B-8DA9-D1DABF6313B4}"/>
              </a:ext>
            </a:extLst>
          </p:cNvPr>
          <p:cNvSpPr/>
          <p:nvPr/>
        </p:nvSpPr>
        <p:spPr>
          <a:xfrm>
            <a:off x="3123047" y="5333503"/>
            <a:ext cx="6123093" cy="1524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36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C47FB4B-A900-4446-B45A-5544154496A3}"/>
              </a:ext>
            </a:extLst>
          </p:cNvPr>
          <p:cNvSpPr/>
          <p:nvPr/>
        </p:nvSpPr>
        <p:spPr>
          <a:xfrm>
            <a:off x="9099693" y="5202318"/>
            <a:ext cx="292893" cy="292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CCA3CEC-4F9E-1F4C-90E3-3583DD48635C}"/>
              </a:ext>
            </a:extLst>
          </p:cNvPr>
          <p:cNvSpPr txBox="1"/>
          <p:nvPr/>
        </p:nvSpPr>
        <p:spPr>
          <a:xfrm>
            <a:off x="4887500" y="5522074"/>
            <a:ext cx="259418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07" dirty="0">
                <a:solidFill>
                  <a:srgbClr val="414141"/>
                </a:solidFill>
                <a:latin typeface="DejaVu Sans"/>
                <a:cs typeface="DejaVu Sans"/>
              </a:rPr>
              <a:t>Time </a:t>
            </a:r>
            <a:r>
              <a:rPr sz="2400" spc="-160" dirty="0">
                <a:solidFill>
                  <a:srgbClr val="414141"/>
                </a:solidFill>
                <a:latin typeface="DejaVu Sans"/>
                <a:cs typeface="DejaVu Sans"/>
              </a:rPr>
              <a:t>going</a:t>
            </a:r>
            <a:r>
              <a:rPr sz="2400" spc="-167" dirty="0">
                <a:solidFill>
                  <a:srgbClr val="414141"/>
                </a:solidFill>
                <a:latin typeface="DejaVu Sans"/>
                <a:cs typeface="DejaVu Sans"/>
              </a:rPr>
              <a:t> </a:t>
            </a:r>
            <a:r>
              <a:rPr sz="2400" spc="-200" dirty="0">
                <a:solidFill>
                  <a:srgbClr val="414141"/>
                </a:solidFill>
                <a:latin typeface="DejaVu Sans"/>
                <a:cs typeface="DejaVu Sans"/>
              </a:rPr>
              <a:t>forward</a:t>
            </a:r>
            <a:endParaRPr sz="24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8901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CA60-DD91-4147-A503-0DE34CEF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0357-E205-5B45-9531-B73863EA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4249" marR="6773" indent="-677316">
              <a:lnSpc>
                <a:spcPts val="4400"/>
              </a:lnSpc>
              <a:spcBef>
                <a:spcPts val="347"/>
              </a:spcBef>
              <a:buClr>
                <a:srgbClr val="E5425D"/>
              </a:buClr>
              <a:tabLst>
                <a:tab pos="701869" algn="l"/>
                <a:tab pos="702716" algn="l"/>
              </a:tabLst>
            </a:pPr>
            <a:r>
              <a:rPr lang="en-CA" dirty="0">
                <a:solidFill>
                  <a:srgbClr val="414141"/>
                </a:solidFill>
                <a:latin typeface="+mj-lt"/>
                <a:cs typeface="DejaVu Sans"/>
              </a:rPr>
              <a:t>The start of a branch points to a  specific commit</a:t>
            </a:r>
            <a:endParaRPr lang="en-CA" dirty="0">
              <a:latin typeface="+mj-lt"/>
              <a:cs typeface="DejaVu Sans"/>
            </a:endParaRPr>
          </a:p>
          <a:p>
            <a:pPr marL="694249" marR="51645" indent="-677316">
              <a:lnSpc>
                <a:spcPct val="99500"/>
              </a:lnSpc>
              <a:spcBef>
                <a:spcPts val="833"/>
              </a:spcBef>
              <a:buClr>
                <a:srgbClr val="E5425D"/>
              </a:buClr>
              <a:tabLst>
                <a:tab pos="701869" algn="l"/>
                <a:tab pos="702716" algn="l"/>
              </a:tabLst>
            </a:pPr>
            <a:r>
              <a:rPr lang="en-CA" dirty="0">
                <a:solidFill>
                  <a:srgbClr val="414141"/>
                </a:solidFill>
                <a:latin typeface="+mj-lt"/>
                <a:cs typeface="DejaVu Sans"/>
              </a:rPr>
              <a:t>When you want to make any  changes to your project you  make a new branch based on a  commit</a:t>
            </a:r>
            <a:endParaRPr lang="en-CA" dirty="0">
              <a:latin typeface="+mj-lt"/>
              <a:cs typeface="DejaVu Sans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72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0C88-2CD6-1045-AEFE-A1A8DB19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off Master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AA91E72-93CE-1948-A4DA-75941710E4E0}"/>
              </a:ext>
            </a:extLst>
          </p:cNvPr>
          <p:cNvSpPr/>
          <p:nvPr/>
        </p:nvSpPr>
        <p:spPr>
          <a:xfrm>
            <a:off x="2042756" y="1567460"/>
            <a:ext cx="6570133" cy="416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EACEB78-73C3-B24E-BA27-AD6CAFDA8040}"/>
              </a:ext>
            </a:extLst>
          </p:cNvPr>
          <p:cNvSpPr/>
          <p:nvPr/>
        </p:nvSpPr>
        <p:spPr>
          <a:xfrm>
            <a:off x="2489796" y="5864844"/>
            <a:ext cx="6123093" cy="1524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36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9D3AEF2-91E6-8649-B0DF-173D90232044}"/>
              </a:ext>
            </a:extLst>
          </p:cNvPr>
          <p:cNvSpPr/>
          <p:nvPr/>
        </p:nvSpPr>
        <p:spPr>
          <a:xfrm>
            <a:off x="8466442" y="5733060"/>
            <a:ext cx="292893" cy="292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EAB0DE6-614B-8E48-A10E-EC003371971E}"/>
              </a:ext>
            </a:extLst>
          </p:cNvPr>
          <p:cNvSpPr txBox="1"/>
          <p:nvPr/>
        </p:nvSpPr>
        <p:spPr>
          <a:xfrm>
            <a:off x="4358727" y="5879484"/>
            <a:ext cx="259418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07" dirty="0">
                <a:solidFill>
                  <a:srgbClr val="414141"/>
                </a:solidFill>
                <a:latin typeface="DejaVu Sans"/>
                <a:cs typeface="DejaVu Sans"/>
              </a:rPr>
              <a:t>Time </a:t>
            </a:r>
            <a:r>
              <a:rPr sz="2400" spc="-160" dirty="0">
                <a:solidFill>
                  <a:srgbClr val="414141"/>
                </a:solidFill>
                <a:latin typeface="DejaVu Sans"/>
                <a:cs typeface="DejaVu Sans"/>
              </a:rPr>
              <a:t>going</a:t>
            </a:r>
            <a:r>
              <a:rPr sz="2400" spc="-167" dirty="0">
                <a:solidFill>
                  <a:srgbClr val="414141"/>
                </a:solidFill>
                <a:latin typeface="DejaVu Sans"/>
                <a:cs typeface="DejaVu Sans"/>
              </a:rPr>
              <a:t> </a:t>
            </a:r>
            <a:r>
              <a:rPr sz="2400" spc="-200" dirty="0">
                <a:solidFill>
                  <a:srgbClr val="414141"/>
                </a:solidFill>
                <a:latin typeface="DejaVu Sans"/>
                <a:cs typeface="DejaVu Sans"/>
              </a:rPr>
              <a:t>forward</a:t>
            </a:r>
            <a:endParaRPr sz="24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41282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423</Words>
  <Application>Microsoft Macintosh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DejaVu Sans</vt:lpstr>
      <vt:lpstr>Trebuchet MS</vt:lpstr>
      <vt:lpstr>Wingdings 3</vt:lpstr>
      <vt:lpstr>Facet</vt:lpstr>
      <vt:lpstr>Basic Work Flow ( Simplified )</vt:lpstr>
      <vt:lpstr>Git Work Flow</vt:lpstr>
      <vt:lpstr>Working Example</vt:lpstr>
      <vt:lpstr>Incremental Changes</vt:lpstr>
      <vt:lpstr>Branching</vt:lpstr>
      <vt:lpstr>Commit life cycle</vt:lpstr>
      <vt:lpstr>HEAD of the commit</vt:lpstr>
      <vt:lpstr>Branching Off</vt:lpstr>
      <vt:lpstr>Branching off Master</vt:lpstr>
      <vt:lpstr>Merging</vt:lpstr>
      <vt:lpstr>Branch Conflict</vt:lpstr>
      <vt:lpstr>Group Excercise</vt:lpstr>
      <vt:lpstr>Quick Recap</vt:lpstr>
      <vt:lpstr>Git Work Flow</vt:lpstr>
      <vt:lpstr>Forking a Repo</vt:lpstr>
      <vt:lpstr>Forking is easy – Step 1</vt:lpstr>
      <vt:lpstr>Forking Step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Chandan Kumar</dc:creator>
  <cp:lastModifiedBy>Chandan Kumar</cp:lastModifiedBy>
  <cp:revision>3</cp:revision>
  <dcterms:created xsi:type="dcterms:W3CDTF">2019-02-02T01:37:00Z</dcterms:created>
  <dcterms:modified xsi:type="dcterms:W3CDTF">2019-06-22T17:04:52Z</dcterms:modified>
</cp:coreProperties>
</file>