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3.jpg" ContentType="image/jpeg"/>
  <Override PartName="/ppt/notesSlides/notesSlide6.xml" ContentType="application/vnd.openxmlformats-officedocument.presentationml.notesSlide+xml"/>
  <Override PartName="/ppt/media/image14.jpg" ContentType="image/jpeg"/>
  <Override PartName="/ppt/notesSlides/notesSlide7.xml" ContentType="application/vnd.openxmlformats-officedocument.presentationml.notesSlide+xml"/>
  <Override PartName="/ppt/media/image1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sldIdLst>
    <p:sldId id="291" r:id="rId5"/>
    <p:sldId id="353" r:id="rId6"/>
    <p:sldId id="416" r:id="rId7"/>
    <p:sldId id="422" r:id="rId8"/>
    <p:sldId id="423" r:id="rId9"/>
    <p:sldId id="424" r:id="rId10"/>
    <p:sldId id="425" r:id="rId11"/>
    <p:sldId id="426" r:id="rId12"/>
    <p:sldId id="427" r:id="rId13"/>
    <p:sldId id="419" r:id="rId14"/>
    <p:sldId id="420" r:id="rId15"/>
    <p:sldId id="428" r:id="rId16"/>
    <p:sldId id="257" r:id="rId17"/>
    <p:sldId id="417" r:id="rId18"/>
    <p:sldId id="418" r:id="rId19"/>
    <p:sldId id="421" r:id="rId20"/>
    <p:sldId id="429" r:id="rId21"/>
    <p:sldId id="430" r:id="rId22"/>
    <p:sldId id="431" r:id="rId23"/>
    <p:sldId id="343" r:id="rId24"/>
    <p:sldId id="344" r:id="rId25"/>
    <p:sldId id="345" r:id="rId26"/>
    <p:sldId id="346" r:id="rId27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79E9E3-970B-40CB-8289-2F7D03B7342E}">
          <p14:sldIdLst>
            <p14:sldId id="291"/>
            <p14:sldId id="353"/>
            <p14:sldId id="416"/>
            <p14:sldId id="422"/>
            <p14:sldId id="423"/>
            <p14:sldId id="424"/>
            <p14:sldId id="425"/>
            <p14:sldId id="426"/>
            <p14:sldId id="427"/>
            <p14:sldId id="419"/>
            <p14:sldId id="420"/>
            <p14:sldId id="428"/>
            <p14:sldId id="257"/>
            <p14:sldId id="417"/>
            <p14:sldId id="418"/>
            <p14:sldId id="421"/>
            <p14:sldId id="429"/>
            <p14:sldId id="430"/>
            <p14:sldId id="431"/>
            <p14:sldId id="343"/>
            <p14:sldId id="344"/>
            <p14:sldId id="345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2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hal Soni" initials="V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C00"/>
    <a:srgbClr val="00188F"/>
    <a:srgbClr val="0072C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0" autoAdjust="0"/>
    <p:restoredTop sz="66816" autoAdjust="0"/>
  </p:normalViewPr>
  <p:slideViewPr>
    <p:cSldViewPr snapToGrid="0">
      <p:cViewPr varScale="1">
        <p:scale>
          <a:sx n="102" d="100"/>
          <a:sy n="102" d="100"/>
        </p:scale>
        <p:origin x="2536" y="192"/>
      </p:cViewPr>
      <p:guideLst>
        <p:guide orient="horz" pos="2160"/>
        <p:guide pos="52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30ABE-3555-4DA7-9331-C0B2DCF37780}" type="datetimeFigureOut">
              <a:rPr lang="en-US" smtClean="0"/>
              <a:t>2/16/19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C3C5C-75C1-48CE-9682-2115533BD6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5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258F2-B2E5-4175-B339-81AEE5988F5F}" type="slidenum">
              <a:rPr lang="en-US" smtClean="0">
                <a:solidFill>
                  <a:srgbClr val="505050"/>
                </a:solidFill>
              </a:rPr>
              <a:pPr/>
              <a:t>1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479800" y="233363"/>
            <a:ext cx="3243263" cy="182562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828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C3C5C-75C1-48CE-9682-2115533BD6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15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installation of Jenkins and create the first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C3C5C-75C1-48CE-9682-2115533BD61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42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8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554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8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2546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9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8117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9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909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524000"/>
            <a:ext cx="8382000" cy="3810000"/>
          </a:xfrm>
          <a:prstGeom prst="rect">
            <a:avLst/>
          </a:prstGeom>
          <a:solidFill>
            <a:schemeClr val="tx2"/>
          </a:solidFill>
        </p:spPr>
        <p:txBody>
          <a:bodyPr lIns="365760" tIns="365760" rIns="76171" bIns="76171" anchor="t">
            <a:noAutofit/>
          </a:bodyPr>
          <a:lstStyle>
            <a:lvl1pPr algn="l">
              <a:lnSpc>
                <a:spcPct val="80000"/>
              </a:lnSpc>
              <a:defRPr sz="4401" baseline="0">
                <a:solidFill>
                  <a:srgbClr val="FFFFF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8382000" y="1524000"/>
            <a:ext cx="3810000" cy="3810000"/>
          </a:xfrm>
          <a:prstGeom prst="rect">
            <a:avLst/>
          </a:prstGeom>
          <a:solidFill>
            <a:schemeClr val="accent4"/>
          </a:solidFill>
        </p:spPr>
        <p:txBody>
          <a:bodyPr vert="horz" lIns="114268" tIns="152357" rIns="76171" bIns="76171" rtlCol="0" anchor="t">
            <a:noAutofit/>
          </a:bodyPr>
          <a:lstStyle>
            <a:lvl1pPr marL="0" algn="l" defTabSz="1088431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401" kern="1200" spc="-58" baseline="0">
                <a:solidFill>
                  <a:srgbClr val="FFFFF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0" y="5333470"/>
            <a:ext cx="4572000" cy="1524530"/>
          </a:xfrm>
          <a:prstGeom prst="rect">
            <a:avLst/>
          </a:prstGeom>
          <a:solidFill>
            <a:schemeClr val="accent6"/>
          </a:solidFill>
        </p:spPr>
        <p:txBody>
          <a:bodyPr lIns="365760" tIns="365760" rIns="76171" bIns="76171">
            <a:noAutofit/>
          </a:bodyPr>
          <a:lstStyle>
            <a:lvl1pPr marL="0" indent="0" algn="l">
              <a:lnSpc>
                <a:spcPct val="80000"/>
              </a:lnSpc>
              <a:buNone/>
              <a:defRPr sz="160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4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ubtitle 2"/>
          <p:cNvSpPr txBox="1">
            <a:spLocks/>
          </p:cNvSpPr>
          <p:nvPr userDrawn="1"/>
        </p:nvSpPr>
        <p:spPr>
          <a:xfrm>
            <a:off x="0" y="0"/>
            <a:ext cx="1527048" cy="15245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114268" tIns="152357" rIns="76171" bIns="76171" rtlCol="0">
            <a:noAutofit/>
          </a:bodyPr>
          <a:lstStyle>
            <a:lvl1pPr marL="0" indent="0" algn="l" defTabSz="1088431" rtl="0" eaLnBrk="1" latinLnBrk="0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None/>
              <a:defRPr sz="1801" kern="120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4216" indent="0" algn="ctr" defTabSz="1088431" rtl="0" eaLnBrk="1" latinLnBrk="0" hangingPunct="1">
              <a:spcBef>
                <a:spcPct val="20000"/>
              </a:spcBef>
              <a:buFont typeface="Arial" pitchFamily="34" charset="0"/>
              <a:buNone/>
              <a:defRPr sz="1801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8431" indent="0" algn="ctr" defTabSz="1088431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32649" indent="0" algn="ctr" defTabSz="1088431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176864" indent="0" algn="ctr" defTabSz="1088431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721080" indent="0" algn="ctr" defTabSz="1088431" rtl="0" eaLnBrk="1" latinLnBrk="0" hangingPunct="1">
              <a:spcBef>
                <a:spcPct val="20000"/>
              </a:spcBef>
              <a:buFont typeface="Arial" pitchFamily="34" charset="0"/>
              <a:buNone/>
              <a:defRPr sz="25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65295" indent="0" algn="ctr" defTabSz="1088431" rtl="0" eaLnBrk="1" latinLnBrk="0" hangingPunct="1">
              <a:spcBef>
                <a:spcPct val="20000"/>
              </a:spcBef>
              <a:buFont typeface="Arial" pitchFamily="34" charset="0"/>
              <a:buNone/>
              <a:defRPr sz="25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9512" indent="0" algn="ctr" defTabSz="1088431" rtl="0" eaLnBrk="1" latinLnBrk="0" hangingPunct="1">
              <a:spcBef>
                <a:spcPct val="20000"/>
              </a:spcBef>
              <a:buFont typeface="Arial" pitchFamily="34" charset="0"/>
              <a:buNone/>
              <a:defRPr sz="25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353728" indent="0" algn="ctr" defTabSz="1088431" rtl="0" eaLnBrk="1" latinLnBrk="0" hangingPunct="1">
              <a:spcBef>
                <a:spcPct val="20000"/>
              </a:spcBef>
              <a:buFont typeface="Arial" pitchFamily="34" charset="0"/>
              <a:buNone/>
              <a:defRPr sz="25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33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286001"/>
            <a:ext cx="7620000" cy="2286000"/>
          </a:xfrm>
          <a:prstGeom prst="rect">
            <a:avLst/>
          </a:prstGeom>
        </p:spPr>
        <p:txBody>
          <a:bodyPr lIns="380893" tIns="38089" rIns="76179" bIns="38089" anchor="b">
            <a:noAutofit/>
          </a:bodyPr>
          <a:lstStyle>
            <a:lvl1pPr marL="0" indent="0">
              <a:lnSpc>
                <a:spcPct val="80000"/>
              </a:lnSpc>
              <a:buNone/>
              <a:defRPr lang="en-US" sz="4801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defRPr>
            </a:lvl1pPr>
          </a:lstStyle>
          <a:p>
            <a:pPr marL="0" lvl="0" indent="0" algn="l" defTabSz="1088431" rtl="0" eaLnBrk="1" latinLnBrk="0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None/>
            </a:pPr>
            <a:r>
              <a:rPr lang="en-US" dirty="0"/>
              <a:t>Click to add section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4572000"/>
            <a:ext cx="7620000" cy="762000"/>
          </a:xfrm>
          <a:prstGeom prst="rect">
            <a:avLst/>
          </a:prstGeom>
        </p:spPr>
        <p:txBody>
          <a:bodyPr lIns="380893" tIns="38089" rIns="76179" bIns="38089">
            <a:noAutofit/>
          </a:bodyPr>
          <a:lstStyle>
            <a:lvl1pPr marL="190485" indent="-190485">
              <a:lnSpc>
                <a:spcPct val="80000"/>
              </a:lnSpc>
              <a:buNone/>
              <a:defRPr lang="en-US" sz="2001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431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 dirty="0"/>
              <a:t>Click to add subtitle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1"/>
            <a:ext cx="76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5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mni 212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9" tIns="38099" rIns="76199" bIns="38099" rtlCol="0" anchor="ctr"/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4" y="3048000"/>
            <a:ext cx="2571405" cy="4191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9" tIns="38099" rIns="76199" bIns="38099" rtlCol="0" anchor="ctr"/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1"/>
            <a:ext cx="762000" cy="6856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71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48212" y="6437243"/>
            <a:ext cx="3859607" cy="1344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defTabSz="914192"/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7166" y="6437243"/>
            <a:ext cx="555596" cy="1344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defTabSz="914192"/>
            <a:fld id="{27258FFF-F925-446B-8502-81C933981705}" type="slidenum">
              <a:rPr lang="en-US" smtClean="0">
                <a:solidFill>
                  <a:srgbClr val="505050"/>
                </a:solidFill>
              </a:rPr>
              <a:pPr defTabSz="914192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69239" y="361911"/>
            <a:ext cx="10757098" cy="1004683"/>
          </a:xfrm>
          <a:prstGeom prst="rect">
            <a:avLst/>
          </a:prstGeom>
        </p:spPr>
        <p:txBody>
          <a:bodyPr lIns="146304" tIns="91440" rIns="146304" bIns="91440">
            <a:noAutofit/>
          </a:bodyPr>
          <a:lstStyle>
            <a:lvl1pPr marL="0" indent="0">
              <a:lnSpc>
                <a:spcPct val="90000"/>
              </a:lnSpc>
              <a:spcBef>
                <a:spcPts val="1175"/>
              </a:spcBef>
              <a:spcAft>
                <a:spcPts val="2353"/>
              </a:spcAft>
              <a:buFontTx/>
              <a:buNone/>
              <a:defRPr lang="en-US" sz="5097" b="0" i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l" defTabSz="914192" rtl="0" eaLnBrk="1" fontAlgn="auto" latinLnBrk="0" hangingPunct="1">
              <a:lnSpc>
                <a:spcPct val="90000"/>
              </a:lnSpc>
              <a:spcBef>
                <a:spcPts val="1175"/>
              </a:spcBef>
              <a:spcAft>
                <a:spcPts val="2353"/>
              </a:spcAft>
              <a:buClrTx/>
              <a:buSzPct val="90000"/>
              <a:buFontTx/>
              <a:buNone/>
              <a:tabLst/>
            </a:pPr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26965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1_Section header 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txBody>
          <a:bodyPr spcFirstLastPara="1" wrap="square" lIns="76167" tIns="38067" rIns="76167" bIns="380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67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txBody>
          <a:bodyPr spcFirstLastPara="1" wrap="square" lIns="76167" tIns="38067" rIns="76167" bIns="380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67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txBody>
          <a:bodyPr spcFirstLastPara="1" wrap="square" lIns="76167" tIns="38067" rIns="76167" bIns="380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67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>
            <a:off x="762000" y="2286001"/>
            <a:ext cx="7620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650" tIns="28550" rIns="57125" bIns="28550" anchor="b" anchorCtr="0"/>
          <a:lstStyle>
            <a:lvl1pPr marL="609585" marR="0" lvl="0" indent="-304792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  <a:defRPr sz="4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1219170" marR="0" lvl="1" indent="-423323" algn="l" rtl="0">
              <a:spcBef>
                <a:spcPts val="400"/>
              </a:spcBef>
              <a:spcAft>
                <a:spcPts val="0"/>
              </a:spcAft>
              <a:buClr>
                <a:srgbClr val="505050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828754" marR="0" lvl="2" indent="-406390" algn="l" rtl="0">
              <a:spcBef>
                <a:spcPts val="267"/>
              </a:spcBef>
              <a:spcAft>
                <a:spcPts val="0"/>
              </a:spcAft>
              <a:buClr>
                <a:srgbClr val="505050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438339" marR="0" lvl="3" indent="-397923" algn="l" rtl="0">
              <a:spcBef>
                <a:spcPts val="267"/>
              </a:spcBef>
              <a:spcAft>
                <a:spcPts val="0"/>
              </a:spcAft>
              <a:buClr>
                <a:srgbClr val="505050"/>
              </a:buClr>
              <a:buSzPts val="1100"/>
              <a:buFont typeface="Arial"/>
              <a:buChar char="–"/>
              <a:defRPr sz="1467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3047924" marR="0" lvl="4" indent="-397923" algn="l" rtl="0">
              <a:spcBef>
                <a:spcPts val="267"/>
              </a:spcBef>
              <a:spcAft>
                <a:spcPts val="0"/>
              </a:spcAft>
              <a:buClr>
                <a:srgbClr val="505050"/>
              </a:buClr>
              <a:buSzPts val="1100"/>
              <a:buFont typeface="Arial"/>
              <a:buChar char="»"/>
              <a:defRPr sz="1467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3657509" marR="0" lvl="5" indent="-46565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2533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4267093" marR="0" lvl="6" indent="-46565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2533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4876678" marR="0" lvl="7" indent="-46565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2533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5486263" marR="0" lvl="8" indent="-46565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2533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2"/>
          </p:nvPr>
        </p:nvSpPr>
        <p:spPr>
          <a:xfrm>
            <a:off x="762000" y="457200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650" tIns="28550" rIns="57125" bIns="28550" anchor="t" anchorCtr="0"/>
          <a:lstStyle>
            <a:lvl1pPr marL="609585" marR="0" lvl="0" indent="-30479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1219170" marR="0" lvl="1" indent="-423323" algn="l" rtl="0">
              <a:spcBef>
                <a:spcPts val="400"/>
              </a:spcBef>
              <a:spcAft>
                <a:spcPts val="0"/>
              </a:spcAft>
              <a:buClr>
                <a:srgbClr val="505050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828754" marR="0" lvl="2" indent="-406390" algn="l" rtl="0">
              <a:spcBef>
                <a:spcPts val="267"/>
              </a:spcBef>
              <a:spcAft>
                <a:spcPts val="0"/>
              </a:spcAft>
              <a:buClr>
                <a:srgbClr val="505050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438339" marR="0" lvl="3" indent="-397923" algn="l" rtl="0">
              <a:spcBef>
                <a:spcPts val="267"/>
              </a:spcBef>
              <a:spcAft>
                <a:spcPts val="0"/>
              </a:spcAft>
              <a:buClr>
                <a:srgbClr val="505050"/>
              </a:buClr>
              <a:buSzPts val="1100"/>
              <a:buFont typeface="Arial"/>
              <a:buChar char="–"/>
              <a:defRPr sz="1467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3047924" marR="0" lvl="4" indent="-397923" algn="l" rtl="0">
              <a:spcBef>
                <a:spcPts val="267"/>
              </a:spcBef>
              <a:spcAft>
                <a:spcPts val="0"/>
              </a:spcAft>
              <a:buClr>
                <a:srgbClr val="505050"/>
              </a:buClr>
              <a:buSzPts val="1100"/>
              <a:buFont typeface="Arial"/>
              <a:buChar char="»"/>
              <a:defRPr sz="1467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3657509" marR="0" lvl="5" indent="-46565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2533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4267093" marR="0" lvl="6" indent="-46565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2533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4876678" marR="0" lvl="7" indent="-46565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2533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5486263" marR="0" lvl="8" indent="-46565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2533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/>
          <p:nvPr/>
        </p:nvSpPr>
        <p:spPr>
          <a:xfrm>
            <a:off x="0" y="1"/>
            <a:ext cx="76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76167" tIns="38067" rIns="76167" bIns="380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67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611863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1" y="6478587"/>
            <a:ext cx="12192000" cy="379600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txBody>
          <a:bodyPr spcFirstLastPara="1" wrap="square" lIns="76167" tIns="38067" rIns="76167" bIns="380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67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" name="Google Shape;22;p4"/>
          <p:cNvSpPr/>
          <p:nvPr/>
        </p:nvSpPr>
        <p:spPr>
          <a:xfrm rot="10800000" flipH="1">
            <a:off x="0" y="495355"/>
            <a:ext cx="12192000" cy="4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4267" tIns="152367" rIns="76167" bIns="76167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</a:pPr>
            <a:endParaRPr sz="4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0" y="1"/>
            <a:ext cx="12192000" cy="49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4267" tIns="152367" rIns="76167" bIns="76167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</a:pPr>
            <a:endParaRPr sz="4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26999" y="127003"/>
            <a:ext cx="11925200" cy="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650" tIns="114275" rIns="40000" bIns="400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ttrocento Sans"/>
              <a:buNone/>
              <a:defRPr sz="4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57579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6478587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9" tIns="38099" rIns="76199" bIns="38099" rtlCol="0" anchor="ctr"/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0" y="495300"/>
            <a:ext cx="12191999" cy="467654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8512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 flipV="1">
            <a:off x="0" y="495300"/>
            <a:ext cx="12191999" cy="467654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" y="6478588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9" tIns="38099" rIns="76199" bIns="38099" rtlCol="0" anchor="ctr"/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508000" y="983502"/>
            <a:ext cx="11544299" cy="47699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99217" y="3182090"/>
            <a:ext cx="9193565" cy="493819"/>
          </a:xfrm>
          <a:prstGeom prst="rect">
            <a:avLst/>
          </a:prstGeom>
        </p:spPr>
      </p:pic>
      <p:sp>
        <p:nvSpPr>
          <p:cNvPr id="5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08000" y="1714500"/>
            <a:ext cx="11544300" cy="4419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1738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 flipV="1">
            <a:off x="0" y="495300"/>
            <a:ext cx="12191999" cy="467654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" y="6478588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9" tIns="38099" rIns="76199" bIns="38099" rtlCol="0" anchor="ctr"/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508000" y="983502"/>
            <a:ext cx="11544299" cy="47699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99217" y="3182090"/>
            <a:ext cx="9193565" cy="493819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507999" y="1719072"/>
            <a:ext cx="11544299" cy="43066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401249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on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6478588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9" tIns="38099" rIns="76199" bIns="38099" rtlCol="0" anchor="ctr"/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495300"/>
            <a:ext cx="12191999" cy="467654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6999" y="127002"/>
            <a:ext cx="11925301" cy="64604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17261" y="1481048"/>
            <a:ext cx="9887479" cy="457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51317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" y="6478588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9" tIns="38099" rIns="76199" bIns="38099" rtlCol="0" anchor="ctr"/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2"/>
            <a:ext cx="11252199" cy="64604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241161" y="1307567"/>
            <a:ext cx="9887479" cy="457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76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0" y="495300"/>
            <a:ext cx="12191999" cy="467654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26999" y="127002"/>
            <a:ext cx="11925301" cy="646042"/>
          </a:xfrm>
          <a:prstGeom prst="rect">
            <a:avLst/>
          </a:prstGeom>
        </p:spPr>
        <p:txBody>
          <a:bodyPr vert="horz" lIns="380893" tIns="152357" rIns="53325" bIns="53325" rtlCol="0" anchor="ctr">
            <a:noAutofit/>
          </a:bodyPr>
          <a:lstStyle>
            <a:lvl1pPr marL="0" algn="l" defTabSz="108843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1" kern="1200" spc="-58" baseline="0">
                <a:solidFill>
                  <a:srgbClr val="50505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85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" y="6478588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9" tIns="38099" rIns="76199" bIns="38099" rtlCol="0" anchor="ctr"/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2"/>
            <a:ext cx="11430000" cy="64604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762000" cy="68564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762001" y="2"/>
            <a:ext cx="11252199" cy="646042"/>
          </a:xfrm>
          <a:prstGeom prst="rect">
            <a:avLst/>
          </a:prstGeom>
        </p:spPr>
        <p:txBody>
          <a:bodyPr vert="horz" lIns="380893" tIns="152357" rIns="53325" bIns="53325" rtlCol="0" anchor="ctr">
            <a:noAutofit/>
          </a:bodyPr>
          <a:lstStyle>
            <a:lvl1pPr marL="0" algn="l" defTabSz="108843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1" kern="1200" spc="-58" baseline="0">
                <a:solidFill>
                  <a:srgbClr val="50505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495300"/>
            <a:ext cx="12191999" cy="467654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1"/>
            <a:ext cx="12191999" cy="495300"/>
          </a:xfrm>
          <a:prstGeom prst="rect">
            <a:avLst/>
          </a:prstGeom>
          <a:solidFill>
            <a:schemeClr val="tx2"/>
          </a:solidFill>
        </p:spPr>
        <p:txBody>
          <a:bodyPr vert="horz" lIns="114268" tIns="152357" rIns="76171" bIns="76171" rtlCol="0" anchor="t">
            <a:noAutofit/>
          </a:bodyPr>
          <a:lstStyle/>
          <a:p>
            <a:pPr lvl="0" defTabSz="1088431">
              <a:lnSpc>
                <a:spcPct val="80000"/>
              </a:lnSpc>
              <a:spcBef>
                <a:spcPct val="0"/>
              </a:spcBef>
              <a:buNone/>
            </a:pPr>
            <a:endParaRPr lang="en-US" sz="4401" spc="-58" baseline="0" dirty="0">
              <a:solidFill>
                <a:srgbClr val="FFFFFF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126999" y="127002"/>
            <a:ext cx="11925301" cy="646042"/>
          </a:xfrm>
          <a:prstGeom prst="rect">
            <a:avLst/>
          </a:prstGeom>
        </p:spPr>
        <p:txBody>
          <a:bodyPr vert="horz" lIns="380893" tIns="152357" rIns="53325" bIns="53325" rtlCol="0" anchor="ctr">
            <a:noAutofit/>
          </a:bodyPr>
          <a:lstStyle>
            <a:lvl1pPr marL="0" algn="l" defTabSz="108843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1" kern="1200" spc="-58" baseline="0">
                <a:solidFill>
                  <a:srgbClr val="50505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152261" y="2095499"/>
            <a:ext cx="9887479" cy="36656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152261" y="1189147"/>
            <a:ext cx="9887479" cy="58944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488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2000" y="2286001"/>
            <a:ext cx="7620000" cy="2286000"/>
          </a:xfrm>
          <a:prstGeom prst="rect">
            <a:avLst/>
          </a:prstGeom>
        </p:spPr>
        <p:txBody>
          <a:bodyPr lIns="380893" anchor="b">
            <a:noAutofit/>
          </a:bodyPr>
          <a:lstStyle>
            <a:lvl1pPr marL="0" indent="0">
              <a:lnSpc>
                <a:spcPct val="80000"/>
              </a:lnSpc>
              <a:buNone/>
              <a:defRPr lang="en-US" sz="4801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defRPr>
            </a:lvl1pPr>
          </a:lstStyle>
          <a:p>
            <a:pPr marL="0" lvl="0" indent="0" algn="l" defTabSz="1088431" rtl="0" eaLnBrk="1" latinLnBrk="0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2000" y="4572000"/>
            <a:ext cx="7620000" cy="762000"/>
          </a:xfrm>
          <a:prstGeom prst="rect">
            <a:avLst/>
          </a:prstGeom>
        </p:spPr>
        <p:txBody>
          <a:bodyPr lIns="380893">
            <a:noAutofit/>
          </a:bodyPr>
          <a:lstStyle>
            <a:lvl1pPr marL="190485" indent="-190485">
              <a:lnSpc>
                <a:spcPct val="80000"/>
              </a:lnSpc>
              <a:buNone/>
              <a:defRPr lang="en-US" sz="2001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431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"/>
            <a:ext cx="76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1" y="1"/>
            <a:ext cx="5334000" cy="1313656"/>
          </a:xfrm>
          <a:prstGeom prst="rect">
            <a:avLst/>
          </a:prstGeom>
        </p:spPr>
        <p:txBody>
          <a:bodyPr vert="horz" wrap="square" lIns="380992" tIns="54425" rIns="108849" bIns="54425" rtlCol="0" anchor="ctr">
            <a:noAutofit/>
          </a:bodyPr>
          <a:lstStyle/>
          <a:p>
            <a:pPr defTabSz="1088105"/>
            <a:r>
              <a:rPr lang="en-US" sz="8002" dirty="0">
                <a:solidFill>
                  <a:srgbClr val="00188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62001" y="1"/>
            <a:ext cx="5334000" cy="1313656"/>
          </a:xfrm>
          <a:prstGeom prst="rect">
            <a:avLst/>
          </a:prstGeom>
        </p:spPr>
        <p:txBody>
          <a:bodyPr vert="horz" wrap="square" lIns="380992" tIns="54425" rIns="108849" bIns="54425" rtlCol="0" anchor="ctr">
            <a:noAutofit/>
          </a:bodyPr>
          <a:lstStyle/>
          <a:p>
            <a:pPr defTabSz="1088105"/>
            <a:r>
              <a:rPr lang="en-US" sz="8002" dirty="0">
                <a:solidFill>
                  <a:srgbClr val="00BCF2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5386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1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2000" y="2286001"/>
            <a:ext cx="7620000" cy="2286000"/>
          </a:xfrm>
          <a:prstGeom prst="rect">
            <a:avLst/>
          </a:prstGeom>
        </p:spPr>
        <p:txBody>
          <a:bodyPr lIns="380893" anchor="b">
            <a:noAutofit/>
          </a:bodyPr>
          <a:lstStyle>
            <a:lvl1pPr marL="0" indent="0">
              <a:lnSpc>
                <a:spcPct val="80000"/>
              </a:lnSpc>
              <a:buNone/>
              <a:defRPr sz="480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2000" y="4572000"/>
            <a:ext cx="7620000" cy="762000"/>
          </a:xfrm>
          <a:prstGeom prst="rect">
            <a:avLst/>
          </a:prstGeom>
        </p:spPr>
        <p:txBody>
          <a:bodyPr lIns="380893">
            <a:noAutofit/>
          </a:bodyPr>
          <a:lstStyle>
            <a:lvl1pPr marL="190485" indent="-190485">
              <a:lnSpc>
                <a:spcPct val="80000"/>
              </a:lnSpc>
              <a:buNone/>
              <a:defRPr lang="en-US" sz="2001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431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"/>
            <a:ext cx="76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1" tIns="38096" rIns="76191" bIns="38096" rtlCol="0" anchor="ctr">
            <a:noAutofit/>
          </a:bodyPr>
          <a:lstStyle/>
          <a:p>
            <a:pPr algn="ctr" defTabSz="1088105"/>
            <a:endParaRPr lang="en-US" sz="220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1" y="1"/>
            <a:ext cx="5334000" cy="1313656"/>
          </a:xfrm>
          <a:prstGeom prst="rect">
            <a:avLst/>
          </a:prstGeom>
        </p:spPr>
        <p:txBody>
          <a:bodyPr vert="horz" wrap="square" lIns="380992" tIns="54425" rIns="108849" bIns="54425" rtlCol="0" anchor="ctr">
            <a:noAutofit/>
          </a:bodyPr>
          <a:lstStyle/>
          <a:p>
            <a:pPr defTabSz="1088105"/>
            <a:r>
              <a:rPr lang="en-US" sz="8002" dirty="0">
                <a:solidFill>
                  <a:srgbClr val="00188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Video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62001" y="1"/>
            <a:ext cx="5334000" cy="1313656"/>
          </a:xfrm>
          <a:prstGeom prst="rect">
            <a:avLst/>
          </a:prstGeom>
        </p:spPr>
        <p:txBody>
          <a:bodyPr vert="horz" wrap="square" lIns="380992" tIns="54425" rIns="108849" bIns="54425" rtlCol="0" anchor="ctr">
            <a:noAutofit/>
          </a:bodyPr>
          <a:lstStyle/>
          <a:p>
            <a:pPr defTabSz="1088105"/>
            <a:r>
              <a:rPr lang="en-US" sz="8002" dirty="0">
                <a:solidFill>
                  <a:srgbClr val="00BCF2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63346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999" y="127002"/>
            <a:ext cx="11925301" cy="646042"/>
          </a:xfrm>
          <a:prstGeom prst="rect">
            <a:avLst/>
          </a:prstGeom>
        </p:spPr>
        <p:txBody>
          <a:bodyPr vert="horz" lIns="380893" tIns="152357" rIns="53325" bIns="53325" rtlCol="0" anchor="ctr">
            <a:normAutofit/>
          </a:bodyPr>
          <a:lstStyle/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520700" y="914401"/>
            <a:ext cx="11531599" cy="505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11430002" y="6477874"/>
            <a:ext cx="761998" cy="380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8105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8105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72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  <p:sldLayoutId id="2147483676" r:id="rId13"/>
    <p:sldLayoutId id="2147483677" r:id="rId14"/>
  </p:sldLayoutIdLst>
  <p:transition>
    <p:fade/>
  </p:transition>
  <p:hf hdr="0" ftr="0" dt="0"/>
  <p:txStyles>
    <p:titleStyle>
      <a:lvl1pPr marL="0" algn="l" defTabSz="1088431" rtl="0" eaLnBrk="1" latinLnBrk="0" hangingPunct="1">
        <a:lnSpc>
          <a:spcPct val="90000"/>
        </a:lnSpc>
        <a:spcBef>
          <a:spcPct val="0"/>
        </a:spcBef>
        <a:buNone/>
        <a:defRPr lang="en-US" sz="4001" kern="1200" spc="-58" baseline="0" dirty="0">
          <a:solidFill>
            <a:srgbClr val="505050"/>
          </a:solidFill>
          <a:latin typeface="Segoe UI" panose="020B0502040204020203" pitchFamily="34" charset="0"/>
          <a:ea typeface="Segoe UI" panose="020B0502040204020203" pitchFamily="34" charset="0"/>
          <a:cs typeface="Segoe UI" pitchFamily="34" charset="0"/>
        </a:defRPr>
      </a:lvl1pPr>
    </p:titleStyle>
    <p:bodyStyle>
      <a:lvl1pPr marL="190485" indent="-190485" algn="l" defTabSz="1088431" rtl="0" eaLnBrk="1" latinLnBrk="0" hangingPunct="1">
        <a:spcBef>
          <a:spcPct val="20000"/>
        </a:spcBef>
        <a:buClr>
          <a:schemeClr val="tx1"/>
        </a:buClr>
        <a:buSzPct val="100000"/>
        <a:buFont typeface="Wingdings" pitchFamily="2" charset="2"/>
        <a:buChar char="§"/>
        <a:defRPr sz="2401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76213" indent="-194454" algn="l" defTabSz="1088431" rtl="0" eaLnBrk="1" latinLnBrk="0" hangingPunct="1">
        <a:spcBef>
          <a:spcPct val="20000"/>
        </a:spcBef>
        <a:buFont typeface="Arial" pitchFamily="34" charset="0"/>
        <a:buChar char="–"/>
        <a:defRPr sz="1801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761941" indent="-173288" algn="l" defTabSz="1088431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047668" indent="-177257" algn="l" defTabSz="1088431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285775" indent="-179903" algn="l" defTabSz="1088431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993188" indent="-272108" algn="l" defTabSz="1088431" rtl="0" eaLnBrk="1" latinLnBrk="0" hangingPunct="1">
        <a:spcBef>
          <a:spcPct val="20000"/>
        </a:spcBef>
        <a:buFont typeface="Arial" pitchFamily="34" charset="0"/>
        <a:buChar char="•"/>
        <a:defRPr sz="2501" kern="1200">
          <a:solidFill>
            <a:schemeClr val="tx1"/>
          </a:solidFill>
          <a:latin typeface="+mn-lt"/>
          <a:ea typeface="+mn-ea"/>
          <a:cs typeface="+mn-cs"/>
        </a:defRPr>
      </a:lvl6pPr>
      <a:lvl7pPr marL="3537403" indent="-272108" algn="l" defTabSz="1088431" rtl="0" eaLnBrk="1" latinLnBrk="0" hangingPunct="1">
        <a:spcBef>
          <a:spcPct val="20000"/>
        </a:spcBef>
        <a:buFont typeface="Arial" pitchFamily="34" charset="0"/>
        <a:buChar char="•"/>
        <a:defRPr sz="2501" kern="1200">
          <a:solidFill>
            <a:schemeClr val="tx1"/>
          </a:solidFill>
          <a:latin typeface="+mn-lt"/>
          <a:ea typeface="+mn-ea"/>
          <a:cs typeface="+mn-cs"/>
        </a:defRPr>
      </a:lvl7pPr>
      <a:lvl8pPr marL="4081620" indent="-272108" algn="l" defTabSz="1088431" rtl="0" eaLnBrk="1" latinLnBrk="0" hangingPunct="1">
        <a:spcBef>
          <a:spcPct val="20000"/>
        </a:spcBef>
        <a:buFont typeface="Arial" pitchFamily="34" charset="0"/>
        <a:buChar char="•"/>
        <a:defRPr sz="2501" kern="1200">
          <a:solidFill>
            <a:schemeClr val="tx1"/>
          </a:solidFill>
          <a:latin typeface="+mn-lt"/>
          <a:ea typeface="+mn-ea"/>
          <a:cs typeface="+mn-cs"/>
        </a:defRPr>
      </a:lvl8pPr>
      <a:lvl9pPr marL="4625835" indent="-272108" algn="l" defTabSz="1088431" rtl="0" eaLnBrk="1" latinLnBrk="0" hangingPunct="1">
        <a:spcBef>
          <a:spcPct val="20000"/>
        </a:spcBef>
        <a:buFont typeface="Arial" pitchFamily="34" charset="0"/>
        <a:buChar char="•"/>
        <a:defRPr sz="25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431" rtl="0" eaLnBrk="1" latinLnBrk="0" hangingPunct="1">
        <a:defRPr sz="2201" kern="1200">
          <a:solidFill>
            <a:schemeClr val="tx1"/>
          </a:solidFill>
          <a:latin typeface="+mn-lt"/>
          <a:ea typeface="+mn-ea"/>
          <a:cs typeface="+mn-cs"/>
        </a:defRPr>
      </a:lvl1pPr>
      <a:lvl2pPr marL="544216" algn="l" defTabSz="1088431" rtl="0" eaLnBrk="1" latinLnBrk="0" hangingPunct="1">
        <a:defRPr sz="2201" kern="1200">
          <a:solidFill>
            <a:schemeClr val="tx1"/>
          </a:solidFill>
          <a:latin typeface="+mn-lt"/>
          <a:ea typeface="+mn-ea"/>
          <a:cs typeface="+mn-cs"/>
        </a:defRPr>
      </a:lvl2pPr>
      <a:lvl3pPr marL="1088431" algn="l" defTabSz="1088431" rtl="0" eaLnBrk="1" latinLnBrk="0" hangingPunct="1">
        <a:defRPr sz="2201" kern="1200">
          <a:solidFill>
            <a:schemeClr val="tx1"/>
          </a:solidFill>
          <a:latin typeface="+mn-lt"/>
          <a:ea typeface="+mn-ea"/>
          <a:cs typeface="+mn-cs"/>
        </a:defRPr>
      </a:lvl3pPr>
      <a:lvl4pPr marL="1632649" algn="l" defTabSz="1088431" rtl="0" eaLnBrk="1" latinLnBrk="0" hangingPunct="1">
        <a:defRPr sz="2201" kern="1200">
          <a:solidFill>
            <a:schemeClr val="tx1"/>
          </a:solidFill>
          <a:latin typeface="+mn-lt"/>
          <a:ea typeface="+mn-ea"/>
          <a:cs typeface="+mn-cs"/>
        </a:defRPr>
      </a:lvl4pPr>
      <a:lvl5pPr marL="2176864" algn="l" defTabSz="1088431" rtl="0" eaLnBrk="1" latinLnBrk="0" hangingPunct="1">
        <a:defRPr sz="2201" kern="1200">
          <a:solidFill>
            <a:schemeClr val="tx1"/>
          </a:solidFill>
          <a:latin typeface="+mn-lt"/>
          <a:ea typeface="+mn-ea"/>
          <a:cs typeface="+mn-cs"/>
        </a:defRPr>
      </a:lvl5pPr>
      <a:lvl6pPr marL="2721080" algn="l" defTabSz="1088431" rtl="0" eaLnBrk="1" latinLnBrk="0" hangingPunct="1">
        <a:defRPr sz="2201" kern="1200">
          <a:solidFill>
            <a:schemeClr val="tx1"/>
          </a:solidFill>
          <a:latin typeface="+mn-lt"/>
          <a:ea typeface="+mn-ea"/>
          <a:cs typeface="+mn-cs"/>
        </a:defRPr>
      </a:lvl6pPr>
      <a:lvl7pPr marL="3265295" algn="l" defTabSz="1088431" rtl="0" eaLnBrk="1" latinLnBrk="0" hangingPunct="1">
        <a:defRPr sz="2201" kern="1200">
          <a:solidFill>
            <a:schemeClr val="tx1"/>
          </a:solidFill>
          <a:latin typeface="+mn-lt"/>
          <a:ea typeface="+mn-ea"/>
          <a:cs typeface="+mn-cs"/>
        </a:defRPr>
      </a:lvl7pPr>
      <a:lvl8pPr marL="3809512" algn="l" defTabSz="1088431" rtl="0" eaLnBrk="1" latinLnBrk="0" hangingPunct="1">
        <a:defRPr sz="2201" kern="1200">
          <a:solidFill>
            <a:schemeClr val="tx1"/>
          </a:solidFill>
          <a:latin typeface="+mn-lt"/>
          <a:ea typeface="+mn-ea"/>
          <a:cs typeface="+mn-cs"/>
        </a:defRPr>
      </a:lvl8pPr>
      <a:lvl9pPr marL="4353728" algn="l" defTabSz="1088431" rtl="0" eaLnBrk="1" latinLnBrk="0" hangingPunct="1">
        <a:defRPr sz="22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aven.apache.org/guides/introduction/introduction-to-the-pom.html#Super_POM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jenkins-ci.org/display/JENKINS/Ansible+Plugi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lIns="365760" tIns="365760"/>
          <a:lstStyle/>
          <a:p>
            <a:r>
              <a:rPr lang="en-IN" dirty="0">
                <a:latin typeface="Segoe UI" panose="020B0502040204020203" pitchFamily="34" charset="0"/>
              </a:rPr>
              <a:t>Jenkins</a:t>
            </a:r>
            <a:br>
              <a:rPr lang="en-IN" dirty="0">
                <a:latin typeface="Segoe UI" panose="020B0502040204020203" pitchFamily="34" charset="0"/>
              </a:rPr>
            </a:br>
            <a:br>
              <a:rPr lang="en-IN" dirty="0">
                <a:latin typeface="Segoe UI" panose="020B0502040204020203" pitchFamily="34" charset="0"/>
              </a:rPr>
            </a:br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 lIns="365760" tIns="365760"/>
          <a:lstStyle/>
          <a:p>
            <a:r>
              <a:rPr lang="en-US" dirty="0"/>
              <a:t>Title: Overview of Jenkins</a:t>
            </a:r>
          </a:p>
          <a:p>
            <a:r>
              <a:rPr lang="en-US" dirty="0" err="1"/>
              <a:t>beCloudReady</a:t>
            </a:r>
            <a:r>
              <a:rPr lang="en-US" dirty="0"/>
              <a:t> 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8DA958A-2DA0-D744-9554-BBBD5B036D00}"/>
              </a:ext>
            </a:extLst>
          </p:cNvPr>
          <p:cNvSpPr/>
          <p:nvPr/>
        </p:nvSpPr>
        <p:spPr>
          <a:xfrm>
            <a:off x="3048000" y="1524000"/>
            <a:ext cx="9144000" cy="48271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362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FDCD-F0EE-844A-A51D-F81B8316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Installation - Jenkins Prerequisites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A1F7BFE-950E-734D-9C08-C7E98D6535E4}"/>
              </a:ext>
            </a:extLst>
          </p:cNvPr>
          <p:cNvSpPr txBox="1"/>
          <p:nvPr/>
        </p:nvSpPr>
        <p:spPr>
          <a:xfrm>
            <a:off x="755396" y="1430426"/>
            <a:ext cx="9613900" cy="192168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45" dirty="0">
                <a:latin typeface="Trebuchet MS"/>
                <a:cs typeface="Trebuchet MS"/>
              </a:rPr>
              <a:t>Jenkins </a:t>
            </a:r>
            <a:r>
              <a:rPr sz="2700" spc="-114" dirty="0">
                <a:latin typeface="Trebuchet MS"/>
                <a:cs typeface="Trebuchet MS"/>
              </a:rPr>
              <a:t>requires </a:t>
            </a:r>
            <a:r>
              <a:rPr sz="2700" spc="-100" dirty="0">
                <a:latin typeface="Trebuchet MS"/>
                <a:cs typeface="Trebuchet MS"/>
              </a:rPr>
              <a:t>minimum </a:t>
            </a:r>
            <a:r>
              <a:rPr sz="2700" spc="-220" dirty="0">
                <a:latin typeface="Trebuchet MS"/>
                <a:cs typeface="Trebuchet MS"/>
              </a:rPr>
              <a:t>Java </a:t>
            </a:r>
            <a:r>
              <a:rPr sz="2700" spc="-50" dirty="0">
                <a:latin typeface="Trebuchet MS"/>
                <a:cs typeface="Trebuchet MS"/>
              </a:rPr>
              <a:t>7</a:t>
            </a:r>
            <a:r>
              <a:rPr sz="2700" spc="-615" dirty="0">
                <a:latin typeface="Trebuchet MS"/>
                <a:cs typeface="Trebuchet MS"/>
              </a:rPr>
              <a:t> </a:t>
            </a:r>
            <a:r>
              <a:rPr sz="2700" spc="-114" dirty="0">
                <a:latin typeface="Trebuchet MS"/>
                <a:cs typeface="Trebuchet MS"/>
              </a:rPr>
              <a:t>to be </a:t>
            </a:r>
            <a:r>
              <a:rPr sz="2700" spc="-155" dirty="0">
                <a:latin typeface="Trebuchet MS"/>
                <a:cs typeface="Trebuchet MS"/>
              </a:rPr>
              <a:t>installed.</a:t>
            </a:r>
            <a:endParaRPr sz="27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75" dirty="0">
                <a:latin typeface="Trebuchet MS"/>
                <a:cs typeface="Trebuchet MS"/>
              </a:rPr>
              <a:t>It’s </a:t>
            </a:r>
            <a:r>
              <a:rPr sz="2700" spc="-114" dirty="0">
                <a:latin typeface="Trebuchet MS"/>
                <a:cs typeface="Trebuchet MS"/>
              </a:rPr>
              <a:t>recommended to </a:t>
            </a:r>
            <a:r>
              <a:rPr sz="2700" spc="-140" dirty="0">
                <a:latin typeface="Trebuchet MS"/>
                <a:cs typeface="Trebuchet MS"/>
              </a:rPr>
              <a:t>install </a:t>
            </a:r>
            <a:r>
              <a:rPr sz="2700" spc="-220" dirty="0">
                <a:solidFill>
                  <a:srgbClr val="FF0000"/>
                </a:solidFill>
                <a:latin typeface="Trebuchet MS"/>
                <a:cs typeface="Trebuchet MS"/>
              </a:rPr>
              <a:t>Java</a:t>
            </a:r>
            <a:r>
              <a:rPr sz="2700" spc="-4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700" spc="-185" dirty="0">
                <a:solidFill>
                  <a:srgbClr val="FF0000"/>
                </a:solidFill>
                <a:latin typeface="Trebuchet MS"/>
                <a:cs typeface="Trebuchet MS"/>
              </a:rPr>
              <a:t>8</a:t>
            </a:r>
            <a:r>
              <a:rPr sz="2700" spc="-185" dirty="0">
                <a:latin typeface="Trebuchet MS"/>
                <a:cs typeface="Trebuchet MS"/>
              </a:rPr>
              <a:t>.</a:t>
            </a:r>
            <a:endParaRPr sz="2700" dirty="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55" dirty="0">
                <a:latin typeface="Trebuchet MS"/>
                <a:cs typeface="Trebuchet MS"/>
              </a:rPr>
              <a:t>NOTE:</a:t>
            </a:r>
            <a:r>
              <a:rPr sz="2700" spc="-195" dirty="0">
                <a:latin typeface="Trebuchet MS"/>
                <a:cs typeface="Trebuchet MS"/>
              </a:rPr>
              <a:t> </a:t>
            </a:r>
            <a:r>
              <a:rPr sz="2700" spc="-135" dirty="0">
                <a:latin typeface="Trebuchet MS"/>
                <a:cs typeface="Trebuchet MS"/>
              </a:rPr>
              <a:t>Currently</a:t>
            </a:r>
            <a:r>
              <a:rPr sz="2700" spc="-204" dirty="0">
                <a:latin typeface="Trebuchet MS"/>
                <a:cs typeface="Trebuchet MS"/>
              </a:rPr>
              <a:t> </a:t>
            </a:r>
            <a:r>
              <a:rPr sz="2700" spc="-220" dirty="0">
                <a:solidFill>
                  <a:srgbClr val="FF0000"/>
                </a:solidFill>
                <a:latin typeface="Trebuchet MS"/>
                <a:cs typeface="Trebuchet MS"/>
              </a:rPr>
              <a:t>Java</a:t>
            </a:r>
            <a:r>
              <a:rPr sz="2700" spc="-2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FF0000"/>
                </a:solidFill>
                <a:latin typeface="Trebuchet MS"/>
                <a:cs typeface="Trebuchet MS"/>
              </a:rPr>
              <a:t>9</a:t>
            </a:r>
            <a:r>
              <a:rPr sz="2700" spc="-20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700" spc="-95" dirty="0">
                <a:latin typeface="Trebuchet MS"/>
                <a:cs typeface="Trebuchet MS"/>
              </a:rPr>
              <a:t>is</a:t>
            </a:r>
            <a:r>
              <a:rPr sz="2700" spc="-204" dirty="0">
                <a:latin typeface="Trebuchet MS"/>
                <a:cs typeface="Trebuchet MS"/>
              </a:rPr>
              <a:t> </a:t>
            </a:r>
            <a:r>
              <a:rPr sz="2700" spc="-114" dirty="0">
                <a:solidFill>
                  <a:srgbClr val="FF0000"/>
                </a:solidFill>
                <a:latin typeface="Trebuchet MS"/>
                <a:cs typeface="Trebuchet MS"/>
              </a:rPr>
              <a:t>NOT</a:t>
            </a:r>
            <a:r>
              <a:rPr sz="2700" spc="-2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supported</a:t>
            </a:r>
            <a:r>
              <a:rPr sz="2700" spc="-204" dirty="0">
                <a:latin typeface="Trebuchet MS"/>
                <a:cs typeface="Trebuchet MS"/>
              </a:rPr>
              <a:t> </a:t>
            </a:r>
            <a:r>
              <a:rPr sz="2700" spc="-125" dirty="0">
                <a:latin typeface="Trebuchet MS"/>
                <a:cs typeface="Trebuchet MS"/>
              </a:rPr>
              <a:t>for</a:t>
            </a:r>
            <a:r>
              <a:rPr sz="2700" spc="-200" dirty="0">
                <a:latin typeface="Trebuchet MS"/>
                <a:cs typeface="Trebuchet MS"/>
              </a:rPr>
              <a:t> </a:t>
            </a:r>
            <a:r>
              <a:rPr sz="2700" spc="-110" dirty="0">
                <a:latin typeface="Trebuchet MS"/>
                <a:cs typeface="Trebuchet MS"/>
              </a:rPr>
              <a:t>this</a:t>
            </a:r>
            <a:r>
              <a:rPr sz="2700" spc="-200" dirty="0">
                <a:latin typeface="Trebuchet MS"/>
                <a:cs typeface="Trebuchet MS"/>
              </a:rPr>
              <a:t> </a:t>
            </a:r>
            <a:r>
              <a:rPr sz="2700" spc="-114" dirty="0">
                <a:latin typeface="Trebuchet MS"/>
                <a:cs typeface="Trebuchet MS"/>
              </a:rPr>
              <a:t>course  </a:t>
            </a:r>
            <a:r>
              <a:rPr sz="2700" spc="-100" dirty="0">
                <a:latin typeface="Trebuchet MS"/>
                <a:cs typeface="Trebuchet MS"/>
              </a:rPr>
              <a:t>due </a:t>
            </a:r>
            <a:r>
              <a:rPr sz="2700" spc="-114" dirty="0">
                <a:latin typeface="Trebuchet MS"/>
                <a:cs typeface="Trebuchet MS"/>
              </a:rPr>
              <a:t>to </a:t>
            </a:r>
            <a:r>
              <a:rPr sz="2700" spc="-75" dirty="0">
                <a:latin typeface="Trebuchet MS"/>
                <a:cs typeface="Trebuchet MS"/>
              </a:rPr>
              <a:t>some</a:t>
            </a:r>
            <a:r>
              <a:rPr sz="2700" spc="-615" dirty="0">
                <a:latin typeface="Trebuchet MS"/>
                <a:cs typeface="Trebuchet MS"/>
              </a:rPr>
              <a:t> </a:t>
            </a:r>
            <a:r>
              <a:rPr sz="2700" spc="-150" dirty="0">
                <a:latin typeface="Trebuchet MS"/>
                <a:cs typeface="Trebuchet MS"/>
              </a:rPr>
              <a:t>Jenkins </a:t>
            </a:r>
            <a:r>
              <a:rPr sz="2700" spc="-110" dirty="0">
                <a:latin typeface="Trebuchet MS"/>
                <a:cs typeface="Trebuchet MS"/>
              </a:rPr>
              <a:t>plugin </a:t>
            </a:r>
            <a:r>
              <a:rPr sz="2700" spc="-140" dirty="0">
                <a:latin typeface="Trebuchet MS"/>
                <a:cs typeface="Trebuchet MS"/>
              </a:rPr>
              <a:t>incapability </a:t>
            </a:r>
            <a:r>
              <a:rPr sz="2700" spc="-120" dirty="0">
                <a:latin typeface="Trebuchet MS"/>
                <a:cs typeface="Trebuchet MS"/>
              </a:rPr>
              <a:t>issues.</a:t>
            </a:r>
            <a:endParaRPr sz="2700" dirty="0"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3263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55DB-E5FA-8A46-8EEA-B55C03BA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Installation - Environment Setup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1F26B1C-7A78-844B-AFB1-BFB5A0CDA5D3}"/>
              </a:ext>
            </a:extLst>
          </p:cNvPr>
          <p:cNvSpPr txBox="1"/>
          <p:nvPr/>
        </p:nvSpPr>
        <p:spPr>
          <a:xfrm>
            <a:off x="663956" y="1528254"/>
            <a:ext cx="10345420" cy="2936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80" dirty="0">
                <a:latin typeface="Trebuchet MS"/>
                <a:cs typeface="Trebuchet MS"/>
              </a:rPr>
              <a:t>JAVA_HOME </a:t>
            </a:r>
            <a:r>
              <a:rPr sz="2500" spc="-105" dirty="0">
                <a:latin typeface="Trebuchet MS"/>
                <a:cs typeface="Trebuchet MS"/>
              </a:rPr>
              <a:t>environment </a:t>
            </a:r>
            <a:r>
              <a:rPr sz="2500" spc="-125" dirty="0">
                <a:latin typeface="Trebuchet MS"/>
                <a:cs typeface="Trebuchet MS"/>
              </a:rPr>
              <a:t>variable </a:t>
            </a:r>
            <a:r>
              <a:rPr sz="2500" spc="-90" dirty="0">
                <a:latin typeface="Trebuchet MS"/>
                <a:cs typeface="Trebuchet MS"/>
              </a:rPr>
              <a:t>points</a:t>
            </a:r>
            <a:r>
              <a:rPr sz="2500" spc="-585" dirty="0">
                <a:latin typeface="Trebuchet MS"/>
                <a:cs typeface="Trebuchet MS"/>
              </a:rPr>
              <a:t> </a:t>
            </a:r>
            <a:r>
              <a:rPr sz="2500" spc="-105" dirty="0">
                <a:latin typeface="Trebuchet MS"/>
                <a:cs typeface="Trebuchet MS"/>
              </a:rPr>
              <a:t>to </a:t>
            </a:r>
            <a:r>
              <a:rPr sz="2500" spc="-110" dirty="0">
                <a:latin typeface="Trebuchet MS"/>
                <a:cs typeface="Trebuchet MS"/>
              </a:rPr>
              <a:t>the </a:t>
            </a:r>
            <a:r>
              <a:rPr sz="2500" spc="-120" dirty="0">
                <a:latin typeface="Trebuchet MS"/>
                <a:cs typeface="Trebuchet MS"/>
              </a:rPr>
              <a:t>installation  </a:t>
            </a:r>
            <a:r>
              <a:rPr sz="2500" spc="-110" dirty="0">
                <a:latin typeface="Trebuchet MS"/>
                <a:cs typeface="Trebuchet MS"/>
              </a:rPr>
              <a:t>path </a:t>
            </a:r>
            <a:r>
              <a:rPr sz="2500" spc="-120" dirty="0">
                <a:latin typeface="Trebuchet MS"/>
                <a:cs typeface="Trebuchet MS"/>
              </a:rPr>
              <a:t>for </a:t>
            </a:r>
            <a:r>
              <a:rPr sz="2500" spc="-110" dirty="0">
                <a:latin typeface="Trebuchet MS"/>
                <a:cs typeface="Trebuchet MS"/>
              </a:rPr>
              <a:t>the </a:t>
            </a:r>
            <a:r>
              <a:rPr sz="2500" spc="-204" dirty="0">
                <a:latin typeface="Trebuchet MS"/>
                <a:cs typeface="Trebuchet MS"/>
              </a:rPr>
              <a:t>Java </a:t>
            </a:r>
            <a:r>
              <a:rPr sz="2500" spc="-100" dirty="0">
                <a:latin typeface="Trebuchet MS"/>
                <a:cs typeface="Trebuchet MS"/>
              </a:rPr>
              <a:t>Development</a:t>
            </a:r>
            <a:r>
              <a:rPr sz="2500" spc="-415" dirty="0">
                <a:latin typeface="Trebuchet MS"/>
                <a:cs typeface="Trebuchet MS"/>
              </a:rPr>
              <a:t> </a:t>
            </a:r>
            <a:r>
              <a:rPr sz="2500" spc="-185" dirty="0">
                <a:latin typeface="Trebuchet MS"/>
                <a:cs typeface="Trebuchet MS"/>
              </a:rPr>
              <a:t>Kit.</a:t>
            </a:r>
            <a:endParaRPr sz="25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14" dirty="0">
                <a:latin typeface="Trebuchet MS"/>
                <a:cs typeface="Trebuchet MS"/>
              </a:rPr>
              <a:t>It</a:t>
            </a:r>
            <a:r>
              <a:rPr sz="2500" spc="-195" dirty="0">
                <a:latin typeface="Trebuchet MS"/>
                <a:cs typeface="Trebuchet MS"/>
              </a:rPr>
              <a:t> </a:t>
            </a:r>
            <a:r>
              <a:rPr sz="2500" spc="-90" dirty="0">
                <a:latin typeface="Trebuchet MS"/>
                <a:cs typeface="Trebuchet MS"/>
              </a:rPr>
              <a:t>is</a:t>
            </a:r>
            <a:r>
              <a:rPr sz="2500" spc="-195" dirty="0">
                <a:latin typeface="Trebuchet MS"/>
                <a:cs typeface="Trebuchet MS"/>
              </a:rPr>
              <a:t> </a:t>
            </a:r>
            <a:r>
              <a:rPr sz="2500" spc="-110" dirty="0">
                <a:latin typeface="Trebuchet MS"/>
                <a:cs typeface="Trebuchet MS"/>
              </a:rPr>
              <a:t>required</a:t>
            </a:r>
            <a:r>
              <a:rPr sz="2500" spc="-195" dirty="0">
                <a:latin typeface="Trebuchet MS"/>
                <a:cs typeface="Trebuchet MS"/>
              </a:rPr>
              <a:t> </a:t>
            </a:r>
            <a:r>
              <a:rPr sz="2500" spc="-100" dirty="0">
                <a:latin typeface="Trebuchet MS"/>
                <a:cs typeface="Trebuchet MS"/>
              </a:rPr>
              <a:t>by</a:t>
            </a:r>
            <a:r>
              <a:rPr sz="2500" spc="-180" dirty="0">
                <a:latin typeface="Trebuchet MS"/>
                <a:cs typeface="Trebuchet MS"/>
              </a:rPr>
              <a:t> </a:t>
            </a:r>
            <a:r>
              <a:rPr sz="2500" spc="-95" dirty="0">
                <a:latin typeface="Trebuchet MS"/>
                <a:cs typeface="Trebuchet MS"/>
              </a:rPr>
              <a:t>other</a:t>
            </a:r>
            <a:r>
              <a:rPr sz="2500" spc="-190" dirty="0">
                <a:latin typeface="Trebuchet MS"/>
                <a:cs typeface="Trebuchet MS"/>
              </a:rPr>
              <a:t> </a:t>
            </a:r>
            <a:r>
              <a:rPr sz="2500" spc="-114" dirty="0">
                <a:latin typeface="Trebuchet MS"/>
                <a:cs typeface="Trebuchet MS"/>
              </a:rPr>
              <a:t>applications</a:t>
            </a:r>
            <a:r>
              <a:rPr sz="2500" spc="-195" dirty="0">
                <a:latin typeface="Trebuchet MS"/>
                <a:cs typeface="Trebuchet MS"/>
              </a:rPr>
              <a:t> </a:t>
            </a:r>
            <a:r>
              <a:rPr sz="2500" spc="-100" dirty="0">
                <a:latin typeface="Trebuchet MS"/>
                <a:cs typeface="Trebuchet MS"/>
              </a:rPr>
              <a:t>which</a:t>
            </a:r>
            <a:r>
              <a:rPr sz="2500" spc="-190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use</a:t>
            </a:r>
            <a:r>
              <a:rPr sz="2500" spc="-185" dirty="0">
                <a:latin typeface="Trebuchet MS"/>
                <a:cs typeface="Trebuchet MS"/>
              </a:rPr>
              <a:t> </a:t>
            </a:r>
            <a:r>
              <a:rPr sz="2500" spc="-220" dirty="0">
                <a:latin typeface="Trebuchet MS"/>
                <a:cs typeface="Trebuchet MS"/>
              </a:rPr>
              <a:t>Java.</a:t>
            </a:r>
            <a:endParaRPr sz="2500" dirty="0">
              <a:latin typeface="Trebuchet MS"/>
              <a:cs typeface="Trebuchet MS"/>
            </a:endParaRPr>
          </a:p>
          <a:p>
            <a:pPr marL="355600" marR="1184275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20" dirty="0">
                <a:latin typeface="Trebuchet MS"/>
                <a:cs typeface="Trebuchet MS"/>
              </a:rPr>
              <a:t>If</a:t>
            </a:r>
            <a:r>
              <a:rPr sz="2500" spc="-200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you</a:t>
            </a:r>
            <a:r>
              <a:rPr sz="2500" spc="-195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are</a:t>
            </a:r>
            <a:r>
              <a:rPr sz="2500" spc="-185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using</a:t>
            </a:r>
            <a:r>
              <a:rPr sz="2500" spc="-200" dirty="0">
                <a:latin typeface="Trebuchet MS"/>
                <a:cs typeface="Trebuchet MS"/>
              </a:rPr>
              <a:t> </a:t>
            </a:r>
            <a:r>
              <a:rPr sz="2500" spc="-60" dirty="0">
                <a:latin typeface="Trebuchet MS"/>
                <a:cs typeface="Trebuchet MS"/>
              </a:rPr>
              <a:t>Mac,</a:t>
            </a:r>
            <a:r>
              <a:rPr sz="2500" spc="-190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you</a:t>
            </a:r>
            <a:r>
              <a:rPr sz="2500" spc="-195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can</a:t>
            </a:r>
            <a:r>
              <a:rPr sz="2500" spc="-195" dirty="0">
                <a:latin typeface="Trebuchet MS"/>
                <a:cs typeface="Trebuchet MS"/>
              </a:rPr>
              <a:t> </a:t>
            </a:r>
            <a:r>
              <a:rPr sz="2500" spc="-114" dirty="0">
                <a:latin typeface="Trebuchet MS"/>
                <a:cs typeface="Trebuchet MS"/>
              </a:rPr>
              <a:t>follow</a:t>
            </a:r>
            <a:r>
              <a:rPr sz="2500" spc="-195" dirty="0">
                <a:latin typeface="Trebuchet MS"/>
                <a:cs typeface="Trebuchet MS"/>
              </a:rPr>
              <a:t> </a:t>
            </a:r>
            <a:r>
              <a:rPr sz="2500" spc="-95" dirty="0">
                <a:latin typeface="Trebuchet MS"/>
                <a:cs typeface="Trebuchet MS"/>
              </a:rPr>
              <a:t>this</a:t>
            </a:r>
            <a:r>
              <a:rPr sz="2500" spc="-195" dirty="0">
                <a:latin typeface="Trebuchet MS"/>
                <a:cs typeface="Trebuchet MS"/>
              </a:rPr>
              <a:t> </a:t>
            </a:r>
            <a:r>
              <a:rPr sz="2500" spc="-130" dirty="0">
                <a:latin typeface="Trebuchet MS"/>
                <a:cs typeface="Trebuchet MS"/>
              </a:rPr>
              <a:t>lecture</a:t>
            </a:r>
            <a:r>
              <a:rPr sz="2500" spc="-185" dirty="0">
                <a:latin typeface="Trebuchet MS"/>
                <a:cs typeface="Trebuchet MS"/>
              </a:rPr>
              <a:t> </a:t>
            </a:r>
            <a:r>
              <a:rPr sz="2500" spc="-105" dirty="0">
                <a:latin typeface="Trebuchet MS"/>
                <a:cs typeface="Trebuchet MS"/>
              </a:rPr>
              <a:t>to  </a:t>
            </a:r>
            <a:r>
              <a:rPr sz="2500" spc="-114" dirty="0">
                <a:latin typeface="Trebuchet MS"/>
                <a:cs typeface="Trebuchet MS"/>
              </a:rPr>
              <a:t>configure</a:t>
            </a:r>
            <a:r>
              <a:rPr sz="2500" spc="-190" dirty="0">
                <a:latin typeface="Trebuchet MS"/>
                <a:cs typeface="Trebuchet MS"/>
              </a:rPr>
              <a:t> </a:t>
            </a:r>
            <a:r>
              <a:rPr sz="2500" spc="-100" dirty="0">
                <a:latin typeface="Trebuchet MS"/>
                <a:cs typeface="Trebuchet MS"/>
              </a:rPr>
              <a:t>JAVA_HOME.</a:t>
            </a:r>
            <a:endParaRPr sz="2500" dirty="0">
              <a:latin typeface="Trebuchet MS"/>
              <a:cs typeface="Trebuchet MS"/>
            </a:endParaRPr>
          </a:p>
          <a:p>
            <a:pPr marL="355600" marR="7239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20" dirty="0">
                <a:latin typeface="Trebuchet MS"/>
                <a:cs typeface="Trebuchet MS"/>
              </a:rPr>
              <a:t>If</a:t>
            </a:r>
            <a:r>
              <a:rPr sz="2500" spc="-195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you</a:t>
            </a:r>
            <a:r>
              <a:rPr sz="2500" spc="-190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are</a:t>
            </a:r>
            <a:r>
              <a:rPr sz="2500" spc="-180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using</a:t>
            </a:r>
            <a:r>
              <a:rPr sz="2500" spc="-195" dirty="0">
                <a:latin typeface="Trebuchet MS"/>
                <a:cs typeface="Trebuchet MS"/>
              </a:rPr>
              <a:t> </a:t>
            </a:r>
            <a:r>
              <a:rPr sz="2500" spc="-55" dirty="0">
                <a:latin typeface="Trebuchet MS"/>
                <a:cs typeface="Trebuchet MS"/>
              </a:rPr>
              <a:t>Windows</a:t>
            </a:r>
            <a:r>
              <a:rPr sz="2500" spc="-190" dirty="0">
                <a:latin typeface="Trebuchet MS"/>
                <a:cs typeface="Trebuchet MS"/>
              </a:rPr>
              <a:t> </a:t>
            </a:r>
            <a:r>
              <a:rPr sz="2500" spc="-70" dirty="0">
                <a:latin typeface="Trebuchet MS"/>
                <a:cs typeface="Trebuchet MS"/>
              </a:rPr>
              <a:t>or</a:t>
            </a:r>
            <a:r>
              <a:rPr sz="2500" spc="-190" dirty="0">
                <a:latin typeface="Trebuchet MS"/>
                <a:cs typeface="Trebuchet MS"/>
              </a:rPr>
              <a:t> </a:t>
            </a:r>
            <a:r>
              <a:rPr sz="2500" spc="-160" dirty="0">
                <a:latin typeface="Trebuchet MS"/>
                <a:cs typeface="Trebuchet MS"/>
              </a:rPr>
              <a:t>Linux,</a:t>
            </a:r>
            <a:r>
              <a:rPr sz="2500" spc="-185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you</a:t>
            </a:r>
            <a:r>
              <a:rPr sz="2500" spc="-190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can</a:t>
            </a:r>
            <a:r>
              <a:rPr sz="2500" spc="-195" dirty="0">
                <a:latin typeface="Trebuchet MS"/>
                <a:cs typeface="Trebuchet MS"/>
              </a:rPr>
              <a:t> </a:t>
            </a:r>
            <a:r>
              <a:rPr sz="2500" spc="-100" dirty="0">
                <a:latin typeface="Trebuchet MS"/>
                <a:cs typeface="Trebuchet MS"/>
              </a:rPr>
              <a:t>skip</a:t>
            </a:r>
            <a:r>
              <a:rPr sz="2500" spc="-190" dirty="0">
                <a:latin typeface="Trebuchet MS"/>
                <a:cs typeface="Trebuchet MS"/>
              </a:rPr>
              <a:t> </a:t>
            </a:r>
            <a:r>
              <a:rPr sz="2500" spc="-95" dirty="0">
                <a:latin typeface="Trebuchet MS"/>
                <a:cs typeface="Trebuchet MS"/>
              </a:rPr>
              <a:t>this</a:t>
            </a:r>
            <a:r>
              <a:rPr sz="2500" spc="-190" dirty="0">
                <a:latin typeface="Trebuchet MS"/>
                <a:cs typeface="Trebuchet MS"/>
              </a:rPr>
              <a:t> </a:t>
            </a:r>
            <a:r>
              <a:rPr sz="2500" spc="-130" dirty="0">
                <a:latin typeface="Trebuchet MS"/>
                <a:cs typeface="Trebuchet MS"/>
              </a:rPr>
              <a:t>lecture  </a:t>
            </a:r>
            <a:r>
              <a:rPr sz="2500" spc="-85" dirty="0">
                <a:latin typeface="Trebuchet MS"/>
                <a:cs typeface="Trebuchet MS"/>
              </a:rPr>
              <a:t>and</a:t>
            </a:r>
            <a:r>
              <a:rPr sz="2500" spc="-200" dirty="0">
                <a:latin typeface="Trebuchet MS"/>
                <a:cs typeface="Trebuchet MS"/>
              </a:rPr>
              <a:t> </a:t>
            </a:r>
            <a:r>
              <a:rPr sz="2500" spc="-114" dirty="0">
                <a:latin typeface="Trebuchet MS"/>
                <a:cs typeface="Trebuchet MS"/>
              </a:rPr>
              <a:t>follow</a:t>
            </a:r>
            <a:r>
              <a:rPr sz="2500" spc="-190" dirty="0">
                <a:latin typeface="Trebuchet MS"/>
                <a:cs typeface="Trebuchet MS"/>
              </a:rPr>
              <a:t> </a:t>
            </a:r>
            <a:r>
              <a:rPr sz="2500" spc="-110" dirty="0">
                <a:latin typeface="Trebuchet MS"/>
                <a:cs typeface="Trebuchet MS"/>
              </a:rPr>
              <a:t>the</a:t>
            </a:r>
            <a:r>
              <a:rPr sz="2500" spc="-190" dirty="0">
                <a:latin typeface="Trebuchet MS"/>
                <a:cs typeface="Trebuchet MS"/>
              </a:rPr>
              <a:t> </a:t>
            </a:r>
            <a:r>
              <a:rPr sz="2500" spc="-100" dirty="0">
                <a:latin typeface="Trebuchet MS"/>
                <a:cs typeface="Trebuchet MS"/>
              </a:rPr>
              <a:t>guide</a:t>
            </a:r>
            <a:r>
              <a:rPr sz="2500" spc="-190" dirty="0">
                <a:latin typeface="Trebuchet MS"/>
                <a:cs typeface="Trebuchet MS"/>
              </a:rPr>
              <a:t> </a:t>
            </a:r>
            <a:r>
              <a:rPr sz="2500" spc="-45" dirty="0">
                <a:latin typeface="Trebuchet MS"/>
                <a:cs typeface="Trebuchet MS"/>
              </a:rPr>
              <a:t>on</a:t>
            </a:r>
            <a:r>
              <a:rPr sz="2500" spc="-200" dirty="0">
                <a:latin typeface="Trebuchet MS"/>
                <a:cs typeface="Trebuchet MS"/>
              </a:rPr>
              <a:t> </a:t>
            </a:r>
            <a:r>
              <a:rPr sz="2500" spc="-110" dirty="0">
                <a:latin typeface="Trebuchet MS"/>
                <a:cs typeface="Trebuchet MS"/>
              </a:rPr>
              <a:t>the</a:t>
            </a:r>
            <a:r>
              <a:rPr sz="2500" spc="-190" dirty="0">
                <a:latin typeface="Trebuchet MS"/>
                <a:cs typeface="Trebuchet MS"/>
              </a:rPr>
              <a:t> </a:t>
            </a:r>
            <a:r>
              <a:rPr sz="2500" spc="-135" dirty="0">
                <a:latin typeface="Trebuchet MS"/>
                <a:cs typeface="Trebuchet MS"/>
              </a:rPr>
              <a:t>next</a:t>
            </a:r>
            <a:r>
              <a:rPr sz="2500" spc="-195" dirty="0">
                <a:latin typeface="Trebuchet MS"/>
                <a:cs typeface="Trebuchet MS"/>
              </a:rPr>
              <a:t> </a:t>
            </a:r>
            <a:r>
              <a:rPr sz="2500" spc="-165" dirty="0">
                <a:latin typeface="Trebuchet MS"/>
                <a:cs typeface="Trebuchet MS"/>
              </a:rPr>
              <a:t>text</a:t>
            </a:r>
            <a:r>
              <a:rPr sz="2500" spc="-195" dirty="0">
                <a:latin typeface="Trebuchet MS"/>
                <a:cs typeface="Trebuchet MS"/>
              </a:rPr>
              <a:t> </a:t>
            </a:r>
            <a:r>
              <a:rPr sz="2500" spc="-150" dirty="0">
                <a:latin typeface="Trebuchet MS"/>
                <a:cs typeface="Trebuchet MS"/>
              </a:rPr>
              <a:t>lecture.</a:t>
            </a:r>
            <a:endParaRPr sz="2500" dirty="0">
              <a:latin typeface="Trebuchet MS"/>
              <a:cs typeface="Trebuchet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9736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BE53-3BDF-EB42-9B4C-6D98D896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Installation -- Linux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8E594-3A28-B94A-8B33-14499097F3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yum install </a:t>
            </a:r>
            <a:r>
              <a:rPr lang="en-US" dirty="0" err="1"/>
              <a:t>epel</a:t>
            </a:r>
            <a:r>
              <a:rPr lang="en-US" dirty="0"/>
              <a:t>-release</a:t>
            </a:r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yum install java-1.8.0-openjdk.x86_64</a:t>
            </a:r>
          </a:p>
          <a:p>
            <a:pPr marL="0" indent="0">
              <a:buNone/>
            </a:pPr>
            <a:r>
              <a:rPr lang="en-US" dirty="0"/>
              <a:t>java -version</a:t>
            </a:r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cp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/profile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profile_backup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echo 'export JAVA_HOME=/</a:t>
            </a:r>
            <a:r>
              <a:rPr lang="en-US" dirty="0" err="1"/>
              <a:t>usr</a:t>
            </a:r>
            <a:r>
              <a:rPr lang="en-US" dirty="0"/>
              <a:t>/lib/</a:t>
            </a:r>
            <a:r>
              <a:rPr lang="en-US" dirty="0" err="1"/>
              <a:t>jvm</a:t>
            </a:r>
            <a:r>
              <a:rPr lang="en-US" dirty="0"/>
              <a:t>/jre-1.8.0-openjdk' | </a:t>
            </a:r>
            <a:r>
              <a:rPr lang="en-US" dirty="0" err="1"/>
              <a:t>sudo</a:t>
            </a:r>
            <a:r>
              <a:rPr lang="en-US" dirty="0"/>
              <a:t> tee -a /</a:t>
            </a:r>
            <a:r>
              <a:rPr lang="en-US" dirty="0" err="1"/>
              <a:t>etc</a:t>
            </a:r>
            <a:r>
              <a:rPr lang="en-US" dirty="0"/>
              <a:t>/profile</a:t>
            </a:r>
          </a:p>
          <a:p>
            <a:pPr marL="0" indent="0">
              <a:buNone/>
            </a:pPr>
            <a:r>
              <a:rPr lang="en-US" dirty="0"/>
              <a:t>echo 'export JRE_HOME=/</a:t>
            </a:r>
            <a:r>
              <a:rPr lang="en-US" dirty="0" err="1"/>
              <a:t>usr</a:t>
            </a:r>
            <a:r>
              <a:rPr lang="en-US" dirty="0"/>
              <a:t>/lib/</a:t>
            </a:r>
            <a:r>
              <a:rPr lang="en-US" dirty="0" err="1"/>
              <a:t>jvm</a:t>
            </a:r>
            <a:r>
              <a:rPr lang="en-US" dirty="0"/>
              <a:t>/</a:t>
            </a:r>
            <a:r>
              <a:rPr lang="en-US" dirty="0" err="1"/>
              <a:t>jre</a:t>
            </a:r>
            <a:r>
              <a:rPr lang="en-US" dirty="0"/>
              <a:t>' | </a:t>
            </a:r>
            <a:r>
              <a:rPr lang="en-US" dirty="0" err="1"/>
              <a:t>sudo</a:t>
            </a:r>
            <a:r>
              <a:rPr lang="en-US" dirty="0"/>
              <a:t> tee -a /</a:t>
            </a:r>
            <a:r>
              <a:rPr lang="en-US" dirty="0" err="1"/>
              <a:t>etc</a:t>
            </a:r>
            <a:r>
              <a:rPr lang="en-US" dirty="0"/>
              <a:t>/profile</a:t>
            </a:r>
          </a:p>
          <a:p>
            <a:pPr marL="0" indent="0">
              <a:buNone/>
            </a:pPr>
            <a:r>
              <a:rPr lang="en-US" dirty="0"/>
              <a:t>source /</a:t>
            </a:r>
            <a:r>
              <a:rPr lang="en-US" dirty="0" err="1"/>
              <a:t>etc</a:t>
            </a:r>
            <a:r>
              <a:rPr lang="en-US" dirty="0"/>
              <a:t>/profile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cd ~ </a:t>
            </a:r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wget</a:t>
            </a:r>
            <a:r>
              <a:rPr lang="en-US" dirty="0"/>
              <a:t> -O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yum.repos.d</a:t>
            </a:r>
            <a:r>
              <a:rPr lang="en-US" dirty="0"/>
              <a:t>/</a:t>
            </a:r>
            <a:r>
              <a:rPr lang="en-US" dirty="0" err="1"/>
              <a:t>jenkins.repo</a:t>
            </a:r>
            <a:r>
              <a:rPr lang="en-US" dirty="0"/>
              <a:t> https://</a:t>
            </a:r>
            <a:r>
              <a:rPr lang="en-US" dirty="0" err="1"/>
              <a:t>pkg.jenkins.io</a:t>
            </a:r>
            <a:r>
              <a:rPr lang="en-US" dirty="0"/>
              <a:t>/</a:t>
            </a:r>
            <a:r>
              <a:rPr lang="en-US" dirty="0" err="1"/>
              <a:t>redhat</a:t>
            </a:r>
            <a:r>
              <a:rPr lang="en-US" dirty="0"/>
              <a:t>-stable/</a:t>
            </a:r>
            <a:r>
              <a:rPr lang="en-US" dirty="0" err="1"/>
              <a:t>jenkins.repo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rpm --import https://</a:t>
            </a:r>
            <a:r>
              <a:rPr lang="en-US" dirty="0" err="1"/>
              <a:t>pkg.jenkins.io</a:t>
            </a:r>
            <a:r>
              <a:rPr lang="en-US" dirty="0"/>
              <a:t>/</a:t>
            </a:r>
            <a:r>
              <a:rPr lang="en-US" dirty="0" err="1"/>
              <a:t>redhat</a:t>
            </a:r>
            <a:r>
              <a:rPr lang="en-US" dirty="0"/>
              <a:t>-stable/</a:t>
            </a:r>
            <a:r>
              <a:rPr lang="en-US" dirty="0" err="1"/>
              <a:t>jenkins.io.key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yum install </a:t>
            </a:r>
            <a:r>
              <a:rPr lang="en-US" dirty="0" err="1"/>
              <a:t>jenkins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start </a:t>
            </a:r>
            <a:r>
              <a:rPr lang="en-US" dirty="0" err="1"/>
              <a:t>jenkins.service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enable </a:t>
            </a:r>
            <a:r>
              <a:rPr lang="en-US" dirty="0" err="1"/>
              <a:t>jenkins.service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http://localhost:8080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2581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5200" y="3177540"/>
            <a:ext cx="4953000" cy="1539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6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2642" y="167589"/>
            <a:ext cx="6757416" cy="631070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/>
          <a:p>
            <a:pPr marL="15240">
              <a:lnSpc>
                <a:spcPct val="100000"/>
              </a:lnSpc>
              <a:spcBef>
                <a:spcPts val="120"/>
              </a:spcBef>
            </a:pPr>
            <a:r>
              <a:rPr lang="en-US" sz="4000" dirty="0"/>
              <a:t>Hello </a:t>
            </a:r>
            <a:r>
              <a:rPr lang="en-US" sz="4000"/>
              <a:t>world Jenkins</a:t>
            </a:r>
            <a:endParaRPr sz="3600" b="1" spc="-6" dirty="0">
              <a:latin typeface="+mn-lt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107220-E6F5-3E4F-A272-C7F9059FD9D2}"/>
              </a:ext>
            </a:extLst>
          </p:cNvPr>
          <p:cNvSpPr txBox="1"/>
          <p:nvPr/>
        </p:nvSpPr>
        <p:spPr>
          <a:xfrm>
            <a:off x="3165348" y="1188720"/>
            <a:ext cx="5632704" cy="1335024"/>
          </a:xfrm>
          <a:prstGeom prst="rect">
            <a:avLst/>
          </a:prstGeom>
          <a:ln>
            <a:noFill/>
          </a:ln>
        </p:spPr>
        <p:txBody>
          <a:bodyPr vert="horz" wrap="square" lIns="91440" tIns="91440" rIns="91440" bIns="91440" rtlCol="0" anchor="t">
            <a:noAutofit/>
          </a:bodyPr>
          <a:lstStyle/>
          <a:p>
            <a:pPr marL="171450" indent="-171450">
              <a:buFont typeface="Wingdings" pitchFamily="2" charset="2"/>
              <a:buChar char="§"/>
            </a:pPr>
            <a:endParaRPr lang="en-US" sz="1600" dirty="0" err="1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0F5E7-CB8F-0544-AFC9-CD16B03B0E5C}"/>
              </a:ext>
            </a:extLst>
          </p:cNvPr>
          <p:cNvSpPr txBox="1"/>
          <p:nvPr/>
        </p:nvSpPr>
        <p:spPr>
          <a:xfrm>
            <a:off x="3165348" y="1452455"/>
            <a:ext cx="4791456" cy="1042416"/>
          </a:xfrm>
          <a:prstGeom prst="rect">
            <a:avLst/>
          </a:prstGeom>
          <a:ln>
            <a:noFill/>
          </a:ln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z="4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Creating first job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3219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AD47-C127-D940-A053-F14EB19C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Dashboard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E0F5D5D2-D481-DA47-8D87-8049E32ABF9F}"/>
              </a:ext>
            </a:extLst>
          </p:cNvPr>
          <p:cNvSpPr/>
          <p:nvPr/>
        </p:nvSpPr>
        <p:spPr>
          <a:xfrm>
            <a:off x="796547" y="1315212"/>
            <a:ext cx="10157965" cy="4390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6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3418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CDC6-D167-244C-A8FD-9B1EA8AD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of Jenkins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122E550E-7E39-CF4C-AE00-FB89FF25437E}"/>
              </a:ext>
            </a:extLst>
          </p:cNvPr>
          <p:cNvSpPr/>
          <p:nvPr/>
        </p:nvSpPr>
        <p:spPr>
          <a:xfrm>
            <a:off x="1042416" y="1225296"/>
            <a:ext cx="9893808" cy="4864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7993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4C7C-A4BB-614F-A0E1-282CFB42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with Jenkins -- Maven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6E9600FE-3101-C04F-A0CD-F071951807D1}"/>
              </a:ext>
            </a:extLst>
          </p:cNvPr>
          <p:cNvSpPr txBox="1"/>
          <p:nvPr/>
        </p:nvSpPr>
        <p:spPr>
          <a:xfrm>
            <a:off x="535940" y="1269174"/>
            <a:ext cx="11131804" cy="4578176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500" spc="-20" dirty="0">
                <a:latin typeface="Trebuchet MS"/>
                <a:cs typeface="Trebuchet MS"/>
              </a:rPr>
              <a:t>Maven is an Apache Project</a:t>
            </a: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500" spc="-20" dirty="0">
                <a:latin typeface="Trebuchet MS"/>
                <a:cs typeface="Trebuchet MS"/>
              </a:rPr>
              <a:t>Maven is the JAVA build tool, which can handle complex software dependencies such like yum.</a:t>
            </a: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20" dirty="0">
                <a:latin typeface="Trebuchet MS"/>
                <a:cs typeface="Trebuchet MS"/>
              </a:rPr>
              <a:t>Maven</a:t>
            </a:r>
            <a:r>
              <a:rPr sz="2500" spc="-200" dirty="0">
                <a:latin typeface="Trebuchet MS"/>
                <a:cs typeface="Trebuchet MS"/>
              </a:rPr>
              <a:t> </a:t>
            </a:r>
            <a:r>
              <a:rPr sz="2500" spc="-100" dirty="0">
                <a:latin typeface="Trebuchet MS"/>
                <a:cs typeface="Trebuchet MS"/>
              </a:rPr>
              <a:t>describes</a:t>
            </a:r>
            <a:r>
              <a:rPr sz="2500" spc="-195" dirty="0">
                <a:latin typeface="Trebuchet MS"/>
                <a:cs typeface="Trebuchet MS"/>
              </a:rPr>
              <a:t> </a:t>
            </a:r>
            <a:r>
              <a:rPr sz="2500" spc="-60" dirty="0">
                <a:latin typeface="Trebuchet MS"/>
                <a:cs typeface="Trebuchet MS"/>
              </a:rPr>
              <a:t>how</a:t>
            </a:r>
            <a:r>
              <a:rPr sz="2500" spc="-190" dirty="0">
                <a:latin typeface="Trebuchet MS"/>
                <a:cs typeface="Trebuchet MS"/>
              </a:rPr>
              <a:t> </a:t>
            </a:r>
            <a:r>
              <a:rPr sz="2500" spc="-110" dirty="0">
                <a:latin typeface="Trebuchet MS"/>
                <a:cs typeface="Trebuchet MS"/>
              </a:rPr>
              <a:t>the</a:t>
            </a:r>
            <a:r>
              <a:rPr sz="2500" spc="-195" dirty="0">
                <a:latin typeface="Trebuchet MS"/>
                <a:cs typeface="Trebuchet MS"/>
              </a:rPr>
              <a:t> </a:t>
            </a:r>
            <a:r>
              <a:rPr sz="2500" spc="-110" dirty="0">
                <a:latin typeface="Trebuchet MS"/>
                <a:cs typeface="Trebuchet MS"/>
              </a:rPr>
              <a:t>software</a:t>
            </a:r>
            <a:r>
              <a:rPr sz="2500" spc="-185" dirty="0">
                <a:latin typeface="Trebuchet MS"/>
                <a:cs typeface="Trebuchet MS"/>
              </a:rPr>
              <a:t> </a:t>
            </a:r>
            <a:r>
              <a:rPr sz="2500" spc="-90" dirty="0">
                <a:latin typeface="Trebuchet MS"/>
                <a:cs typeface="Trebuchet MS"/>
              </a:rPr>
              <a:t>is</a:t>
            </a:r>
            <a:r>
              <a:rPr sz="2500" spc="-200" dirty="0">
                <a:latin typeface="Trebuchet MS"/>
                <a:cs typeface="Trebuchet MS"/>
              </a:rPr>
              <a:t> </a:t>
            </a:r>
            <a:r>
              <a:rPr sz="2500" spc="-150" dirty="0">
                <a:latin typeface="Trebuchet MS"/>
                <a:cs typeface="Trebuchet MS"/>
              </a:rPr>
              <a:t>built.</a:t>
            </a:r>
            <a:endParaRPr sz="25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20" dirty="0">
                <a:latin typeface="Trebuchet MS"/>
                <a:cs typeface="Trebuchet MS"/>
              </a:rPr>
              <a:t>Maven </a:t>
            </a:r>
            <a:r>
              <a:rPr sz="2500" spc="-100" dirty="0">
                <a:latin typeface="Trebuchet MS"/>
                <a:cs typeface="Trebuchet MS"/>
              </a:rPr>
              <a:t>describes </a:t>
            </a:r>
            <a:r>
              <a:rPr sz="2500" spc="-110" dirty="0">
                <a:latin typeface="Trebuchet MS"/>
                <a:cs typeface="Trebuchet MS"/>
              </a:rPr>
              <a:t>the </a:t>
            </a:r>
            <a:r>
              <a:rPr sz="2500" spc="-160" dirty="0">
                <a:latin typeface="Trebuchet MS"/>
                <a:cs typeface="Trebuchet MS"/>
              </a:rPr>
              <a:t>project’s</a:t>
            </a:r>
            <a:r>
              <a:rPr sz="2500" spc="-575" dirty="0">
                <a:latin typeface="Trebuchet MS"/>
                <a:cs typeface="Trebuchet MS"/>
              </a:rPr>
              <a:t> </a:t>
            </a:r>
            <a:r>
              <a:rPr sz="2500" spc="-114" dirty="0">
                <a:latin typeface="Trebuchet MS"/>
                <a:cs typeface="Trebuchet MS"/>
              </a:rPr>
              <a:t>dependencies.</a:t>
            </a:r>
            <a:endParaRPr lang="en-US" sz="2500" spc="-114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CA" sz="2500" spc="-114" dirty="0">
                <a:latin typeface="Trebuchet MS"/>
                <a:cs typeface="Trebuchet MS"/>
              </a:rPr>
              <a:t>Majority Java applications are build using maven such as Hadoop</a:t>
            </a:r>
            <a:endParaRPr lang="en-US" sz="2500" spc="-114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CA" sz="2500" spc="-114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CA" sz="2500" b="1" spc="-114" dirty="0">
                <a:latin typeface="Trebuchet MS"/>
                <a:cs typeface="Trebuchet MS"/>
              </a:rPr>
              <a:t>Other Popular tools</a:t>
            </a:r>
          </a:p>
          <a:p>
            <a:pPr marL="812800" lvl="1" indent="-342900"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CA" sz="2500" spc="-114" dirty="0">
                <a:latin typeface="Trebuchet MS"/>
                <a:cs typeface="Trebuchet MS"/>
              </a:rPr>
              <a:t>Gradle</a:t>
            </a:r>
          </a:p>
          <a:p>
            <a:pPr marL="812800" lvl="1" indent="-342900"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CA" sz="2500" spc="-114" dirty="0">
                <a:latin typeface="Trebuchet MS"/>
                <a:cs typeface="Trebuchet MS"/>
              </a:rPr>
              <a:t>Ant</a:t>
            </a:r>
            <a:endParaRPr sz="2500" dirty="0"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1615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3E4E-2B47-5145-A8F0-A2F84887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with Jenkins – Maven POM file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BBCC174-2C82-524C-B822-BFA87296CAC3}"/>
              </a:ext>
            </a:extLst>
          </p:cNvPr>
          <p:cNvSpPr txBox="1"/>
          <p:nvPr/>
        </p:nvSpPr>
        <p:spPr>
          <a:xfrm>
            <a:off x="493776" y="1553368"/>
            <a:ext cx="11192256" cy="3509294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500" spc="-100" dirty="0">
                <a:latin typeface="Trebuchet MS"/>
                <a:cs typeface="Trebuchet MS"/>
              </a:rPr>
              <a:t>POM is a XML format file</a:t>
            </a: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00" dirty="0">
                <a:latin typeface="Trebuchet MS"/>
                <a:cs typeface="Trebuchet MS"/>
              </a:rPr>
              <a:t>Describe </a:t>
            </a:r>
            <a:r>
              <a:rPr sz="2500" spc="-110" dirty="0">
                <a:latin typeface="Trebuchet MS"/>
                <a:cs typeface="Trebuchet MS"/>
              </a:rPr>
              <a:t>the software </a:t>
            </a:r>
            <a:r>
              <a:rPr sz="2500" spc="-150" dirty="0">
                <a:latin typeface="Trebuchet MS"/>
                <a:cs typeface="Trebuchet MS"/>
              </a:rPr>
              <a:t>project </a:t>
            </a:r>
            <a:r>
              <a:rPr sz="2500" spc="-100" dirty="0">
                <a:latin typeface="Trebuchet MS"/>
                <a:cs typeface="Trebuchet MS"/>
              </a:rPr>
              <a:t>being </a:t>
            </a:r>
            <a:r>
              <a:rPr sz="2500" spc="-150" dirty="0">
                <a:latin typeface="Trebuchet MS"/>
                <a:cs typeface="Trebuchet MS"/>
              </a:rPr>
              <a:t>built,</a:t>
            </a:r>
            <a:r>
              <a:rPr sz="2500" spc="-550" dirty="0">
                <a:latin typeface="Trebuchet MS"/>
                <a:cs typeface="Trebuchet MS"/>
              </a:rPr>
              <a:t> </a:t>
            </a:r>
            <a:r>
              <a:rPr sz="2500" spc="-110" dirty="0">
                <a:latin typeface="Trebuchet MS"/>
                <a:cs typeface="Trebuchet MS"/>
              </a:rPr>
              <a:t>including</a:t>
            </a:r>
            <a:endParaRPr sz="2500" dirty="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110" dirty="0">
                <a:latin typeface="Trebuchet MS"/>
                <a:cs typeface="Trebuchet MS"/>
              </a:rPr>
              <a:t>The </a:t>
            </a:r>
            <a:r>
              <a:rPr sz="2000" spc="-85" dirty="0">
                <a:latin typeface="Trebuchet MS"/>
                <a:cs typeface="Trebuchet MS"/>
              </a:rPr>
              <a:t>dependencies </a:t>
            </a:r>
            <a:r>
              <a:rPr sz="2000" spc="-35" dirty="0">
                <a:latin typeface="Trebuchet MS"/>
                <a:cs typeface="Trebuchet MS"/>
              </a:rPr>
              <a:t>on </a:t>
            </a:r>
            <a:r>
              <a:rPr sz="2000" spc="-75" dirty="0">
                <a:latin typeface="Trebuchet MS"/>
                <a:cs typeface="Trebuchet MS"/>
              </a:rPr>
              <a:t>other </a:t>
            </a:r>
            <a:r>
              <a:rPr sz="2000" spc="-110" dirty="0">
                <a:latin typeface="Trebuchet MS"/>
                <a:cs typeface="Trebuchet MS"/>
              </a:rPr>
              <a:t>external</a:t>
            </a:r>
            <a:r>
              <a:rPr sz="2000" spc="-44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modules.</a:t>
            </a:r>
            <a:endParaRPr sz="2000" dirty="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46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110" dirty="0">
                <a:latin typeface="Trebuchet MS"/>
                <a:cs typeface="Trebuchet MS"/>
              </a:rPr>
              <a:t>The </a:t>
            </a:r>
            <a:r>
              <a:rPr sz="2000" spc="-95" dirty="0">
                <a:latin typeface="Trebuchet MS"/>
                <a:cs typeface="Trebuchet MS"/>
              </a:rPr>
              <a:t>directory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structures.</a:t>
            </a:r>
            <a:endParaRPr sz="2000" dirty="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46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110" dirty="0">
                <a:latin typeface="Trebuchet MS"/>
                <a:cs typeface="Trebuchet MS"/>
              </a:rPr>
              <a:t>The </a:t>
            </a:r>
            <a:r>
              <a:rPr sz="2000" spc="-90" dirty="0">
                <a:latin typeface="Trebuchet MS"/>
                <a:cs typeface="Trebuchet MS"/>
              </a:rPr>
              <a:t>required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plugins.</a:t>
            </a:r>
            <a:endParaRPr sz="2000" dirty="0">
              <a:latin typeface="Trebuchet MS"/>
              <a:cs typeface="Trebuchet MS"/>
            </a:endParaRPr>
          </a:p>
          <a:p>
            <a:pPr marL="755650" marR="105410" lvl="1" indent="-285750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110" dirty="0">
                <a:latin typeface="Trebuchet MS"/>
                <a:cs typeface="Trebuchet MS"/>
              </a:rPr>
              <a:t>The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predefined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targets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for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performing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certain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tasks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such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as  </a:t>
            </a:r>
            <a:r>
              <a:rPr sz="2000" spc="-90" dirty="0">
                <a:latin typeface="Trebuchet MS"/>
                <a:cs typeface="Trebuchet MS"/>
              </a:rPr>
              <a:t>compilation </a:t>
            </a:r>
            <a:r>
              <a:rPr sz="2000" spc="-70" dirty="0">
                <a:latin typeface="Trebuchet MS"/>
                <a:cs typeface="Trebuchet MS"/>
              </a:rPr>
              <a:t>and</a:t>
            </a:r>
            <a:r>
              <a:rPr sz="2000" spc="-225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packaging.</a:t>
            </a:r>
            <a:endParaRPr lang="en-US" sz="2000" spc="-110" dirty="0">
              <a:latin typeface="Trebuchet MS"/>
              <a:cs typeface="Trebuchet MS"/>
            </a:endParaRPr>
          </a:p>
          <a:p>
            <a:pPr marL="298450" marR="105410" indent="-285750">
              <a:spcBef>
                <a:spcPts val="50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lang="en-CA" sz="2000" spc="-110" dirty="0">
                <a:latin typeface="Trebuchet MS"/>
                <a:cs typeface="Trebuchet MS"/>
              </a:rPr>
              <a:t>Example of POM file: </a:t>
            </a:r>
            <a:r>
              <a:rPr lang="en-CA" sz="2000" spc="-110" dirty="0">
                <a:latin typeface="Trebuchet MS"/>
                <a:cs typeface="Trebuchet MS"/>
                <a:hlinkClick r:id="rId2"/>
              </a:rPr>
              <a:t>https://maven.apache.org/guides/introduction/introduction-to-the-pom.html#Super_POM</a:t>
            </a:r>
            <a:endParaRPr lang="en-CA" sz="2000" spc="-110" dirty="0">
              <a:latin typeface="Trebuchet MS"/>
              <a:cs typeface="Trebuchet MS"/>
            </a:endParaRPr>
          </a:p>
          <a:p>
            <a:pPr marL="298450" marR="105410" indent="-285750">
              <a:spcBef>
                <a:spcPts val="50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endParaRPr lang="en-CA" sz="2000" spc="-110" dirty="0">
              <a:latin typeface="Trebuchet MS"/>
              <a:cs typeface="Trebuchet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5706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E3729-2EA9-384A-9044-D546E5AD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with Jenkins – Maven stages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8EB524-BC7B-DC46-965E-CF7C1207B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0" y="1468882"/>
            <a:ext cx="10401300" cy="4432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6722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BB9D-B3A7-6449-9531-4A17CDDD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99" y="127002"/>
            <a:ext cx="11925301" cy="646042"/>
          </a:xfrm>
        </p:spPr>
        <p:txBody>
          <a:bodyPr/>
          <a:lstStyle/>
          <a:p>
            <a:r>
              <a:rPr lang="en-US" dirty="0"/>
              <a:t>Building with Jenkins – Maven Phases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59CE36A-395D-1C40-8876-6DA102BC13AD}"/>
              </a:ext>
            </a:extLst>
          </p:cNvPr>
          <p:cNvSpPr txBox="1"/>
          <p:nvPr/>
        </p:nvSpPr>
        <p:spPr>
          <a:xfrm>
            <a:off x="535940" y="1349565"/>
            <a:ext cx="10692892" cy="21364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889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90" dirty="0">
                <a:latin typeface="Trebuchet MS"/>
                <a:cs typeface="Trebuchet MS"/>
              </a:rPr>
              <a:t>These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lifecycle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phases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are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executed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sequentially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to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complete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the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default  </a:t>
            </a:r>
            <a:r>
              <a:rPr sz="2000" spc="-140" dirty="0">
                <a:latin typeface="Trebuchet MS"/>
                <a:cs typeface="Trebuchet MS"/>
              </a:rPr>
              <a:t>lifecycle.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9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5" dirty="0">
                <a:latin typeface="Trebuchet MS"/>
                <a:cs typeface="Trebuchet MS"/>
              </a:rPr>
              <a:t>We </a:t>
            </a:r>
            <a:r>
              <a:rPr sz="2000" spc="-95" dirty="0">
                <a:latin typeface="Trebuchet MS"/>
                <a:cs typeface="Trebuchet MS"/>
              </a:rPr>
              <a:t>want </a:t>
            </a:r>
            <a:r>
              <a:rPr sz="2000" spc="-80" dirty="0">
                <a:latin typeface="Trebuchet MS"/>
                <a:cs typeface="Trebuchet MS"/>
              </a:rPr>
              <a:t>to </a:t>
            </a:r>
            <a:r>
              <a:rPr sz="2000" spc="-95" dirty="0">
                <a:latin typeface="Trebuchet MS"/>
                <a:cs typeface="Trebuchet MS"/>
              </a:rPr>
              <a:t>specify </a:t>
            </a:r>
            <a:r>
              <a:rPr sz="2000" spc="-90" dirty="0">
                <a:latin typeface="Trebuchet MS"/>
                <a:cs typeface="Trebuchet MS"/>
              </a:rPr>
              <a:t>the </a:t>
            </a:r>
            <a:r>
              <a:rPr sz="2000" spc="-85" dirty="0">
                <a:latin typeface="Trebuchet MS"/>
                <a:cs typeface="Trebuchet MS"/>
              </a:rPr>
              <a:t>maven </a:t>
            </a:r>
            <a:r>
              <a:rPr sz="2000" spc="-105" dirty="0">
                <a:solidFill>
                  <a:srgbClr val="FF0000"/>
                </a:solidFill>
                <a:latin typeface="Trebuchet MS"/>
                <a:cs typeface="Trebuchet MS"/>
              </a:rPr>
              <a:t>package </a:t>
            </a:r>
            <a:r>
              <a:rPr sz="2000" spc="-95" dirty="0">
                <a:latin typeface="Trebuchet MS"/>
                <a:cs typeface="Trebuchet MS"/>
              </a:rPr>
              <a:t>command, </a:t>
            </a:r>
            <a:r>
              <a:rPr sz="2000" spc="-80" dirty="0">
                <a:latin typeface="Trebuchet MS"/>
                <a:cs typeface="Trebuchet MS"/>
              </a:rPr>
              <a:t>this </a:t>
            </a:r>
            <a:r>
              <a:rPr sz="2000" spc="-75" dirty="0">
                <a:latin typeface="Trebuchet MS"/>
                <a:cs typeface="Trebuchet MS"/>
              </a:rPr>
              <a:t>command </a:t>
            </a:r>
            <a:r>
              <a:rPr sz="2000" spc="-70" dirty="0">
                <a:latin typeface="Trebuchet MS"/>
                <a:cs typeface="Trebuchet MS"/>
              </a:rPr>
              <a:t>would  </a:t>
            </a:r>
            <a:r>
              <a:rPr sz="2000" spc="-125" dirty="0">
                <a:latin typeface="Trebuchet MS"/>
                <a:cs typeface="Trebuchet MS"/>
              </a:rPr>
              <a:t>execute </a:t>
            </a:r>
            <a:r>
              <a:rPr sz="2000" spc="-95" dirty="0">
                <a:latin typeface="Trebuchet MS"/>
                <a:cs typeface="Trebuchet MS"/>
              </a:rPr>
              <a:t>each </a:t>
            </a:r>
            <a:r>
              <a:rPr sz="2000" spc="-110" dirty="0">
                <a:latin typeface="Trebuchet MS"/>
                <a:cs typeface="Trebuchet MS"/>
              </a:rPr>
              <a:t>default </a:t>
            </a:r>
            <a:r>
              <a:rPr sz="2000" spc="-130" dirty="0">
                <a:latin typeface="Trebuchet MS"/>
                <a:cs typeface="Trebuchet MS"/>
              </a:rPr>
              <a:t>life cycle </a:t>
            </a:r>
            <a:r>
              <a:rPr sz="2000" spc="-70" dirty="0">
                <a:latin typeface="Trebuchet MS"/>
                <a:cs typeface="Trebuchet MS"/>
              </a:rPr>
              <a:t>phase </a:t>
            </a:r>
            <a:r>
              <a:rPr sz="2000" spc="-80" dirty="0">
                <a:latin typeface="Trebuchet MS"/>
                <a:cs typeface="Trebuchet MS"/>
              </a:rPr>
              <a:t>in </a:t>
            </a:r>
            <a:r>
              <a:rPr sz="2000" spc="-75" dirty="0">
                <a:latin typeface="Trebuchet MS"/>
                <a:cs typeface="Trebuchet MS"/>
              </a:rPr>
              <a:t>order </a:t>
            </a:r>
            <a:r>
              <a:rPr sz="2000" spc="-90" dirty="0">
                <a:latin typeface="Trebuchet MS"/>
                <a:cs typeface="Trebuchet MS"/>
              </a:rPr>
              <a:t>including</a:t>
            </a:r>
            <a:r>
              <a:rPr sz="2000" spc="-459" dirty="0">
                <a:latin typeface="Trebuchet MS"/>
                <a:cs typeface="Trebuchet MS"/>
              </a:rPr>
              <a:t> </a:t>
            </a:r>
            <a:r>
              <a:rPr sz="2000" spc="-125" dirty="0">
                <a:solidFill>
                  <a:srgbClr val="FF0000"/>
                </a:solidFill>
                <a:latin typeface="Trebuchet MS"/>
                <a:cs typeface="Trebuchet MS"/>
              </a:rPr>
              <a:t>validate</a:t>
            </a:r>
            <a:r>
              <a:rPr sz="2000" spc="-125" dirty="0">
                <a:latin typeface="Trebuchet MS"/>
                <a:cs typeface="Trebuchet MS"/>
              </a:rPr>
              <a:t>, </a:t>
            </a:r>
            <a:r>
              <a:rPr sz="2000" spc="-114" dirty="0">
                <a:solidFill>
                  <a:srgbClr val="FF0000"/>
                </a:solidFill>
                <a:latin typeface="Trebuchet MS"/>
                <a:cs typeface="Trebuchet MS"/>
              </a:rPr>
              <a:t>compile</a:t>
            </a:r>
            <a:r>
              <a:rPr sz="2000" spc="-114" dirty="0">
                <a:latin typeface="Trebuchet MS"/>
                <a:cs typeface="Trebuchet MS"/>
              </a:rPr>
              <a:t>, </a:t>
            </a:r>
            <a:r>
              <a:rPr sz="2000" spc="-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FF0000"/>
                </a:solidFill>
                <a:latin typeface="Trebuchet MS"/>
                <a:cs typeface="Trebuchet MS"/>
              </a:rPr>
              <a:t>test </a:t>
            </a:r>
            <a:r>
              <a:rPr sz="2000" spc="-100" dirty="0">
                <a:latin typeface="Trebuchet MS"/>
                <a:cs typeface="Trebuchet MS"/>
              </a:rPr>
              <a:t>before </a:t>
            </a:r>
            <a:r>
              <a:rPr sz="2000" spc="-110" dirty="0">
                <a:latin typeface="Trebuchet MS"/>
                <a:cs typeface="Trebuchet MS"/>
              </a:rPr>
              <a:t>executing</a:t>
            </a:r>
            <a:r>
              <a:rPr sz="2000" spc="-260" dirty="0"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FF0000"/>
                </a:solidFill>
                <a:latin typeface="Trebuchet MS"/>
                <a:cs typeface="Trebuchet MS"/>
              </a:rPr>
              <a:t>package</a:t>
            </a:r>
            <a:r>
              <a:rPr sz="2000" spc="-120" dirty="0">
                <a:latin typeface="Trebuchet MS"/>
                <a:cs typeface="Trebuchet MS"/>
              </a:rPr>
              <a:t>.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9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5" dirty="0">
                <a:latin typeface="Trebuchet MS"/>
                <a:cs typeface="Trebuchet MS"/>
              </a:rPr>
              <a:t>We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only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need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to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call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the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last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build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phase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to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be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executed.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0275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30001" y="6478588"/>
            <a:ext cx="761998" cy="379413"/>
          </a:xfrm>
        </p:spPr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2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99314" y="1714500"/>
            <a:ext cx="6792685" cy="3530600"/>
          </a:xfrm>
          <a:prstGeom prst="rect">
            <a:avLst/>
          </a:prstGeom>
          <a:pattFill prst="ltUpDiag">
            <a:fgClr>
              <a:srgbClr val="CDCDCD"/>
            </a:fgClr>
            <a:bgClr>
              <a:srgbClr val="FFFFFF"/>
            </a:bgClr>
          </a:patt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86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defTabSz="91409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900" spc="-50">
                <a:gradFill>
                  <a:gsLst>
                    <a:gs pos="36283">
                      <a:schemeClr val="tx1"/>
                    </a:gs>
                    <a:gs pos="28000">
                      <a:schemeClr val="tx1"/>
                    </a:gs>
                  </a:gsLst>
                  <a:lin ang="5400000" scaled="0"/>
                </a:gra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5240">
              <a:spcBef>
                <a:spcPts val="720"/>
              </a:spcBef>
              <a:tabLst>
                <a:tab pos="425958" algn="l"/>
                <a:tab pos="426720" algn="l"/>
              </a:tabLst>
            </a:pPr>
            <a:endParaRPr lang="en-US" sz="3200" b="1" kern="0" spc="0" dirty="0">
              <a:solidFill>
                <a:srgbClr val="505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5240">
              <a:spcBef>
                <a:spcPts val="720"/>
              </a:spcBef>
              <a:tabLst>
                <a:tab pos="425958" algn="l"/>
                <a:tab pos="426720" algn="l"/>
              </a:tabLst>
            </a:pPr>
            <a:endParaRPr lang="en-US" sz="3200" b="1" kern="0" spc="0" dirty="0">
              <a:solidFill>
                <a:srgbClr val="505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5240">
              <a:spcBef>
                <a:spcPts val="720"/>
              </a:spcBef>
              <a:tabLst>
                <a:tab pos="425958" algn="l"/>
                <a:tab pos="426720" algn="l"/>
              </a:tabLst>
            </a:pPr>
            <a:endParaRPr lang="en-US" sz="3200" b="1" kern="0" spc="0" dirty="0">
              <a:solidFill>
                <a:srgbClr val="505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26720" indent="-411480">
              <a:spcBef>
                <a:spcPts val="720"/>
              </a:spcBef>
              <a:buFont typeface="Arial"/>
              <a:buChar char="•"/>
              <a:tabLst>
                <a:tab pos="425958" algn="l"/>
                <a:tab pos="426720" algn="l"/>
              </a:tabLst>
            </a:pPr>
            <a:r>
              <a:rPr lang="en-CA" sz="3200" spc="-66" dirty="0">
                <a:latin typeface="Trebuchet MS"/>
                <a:cs typeface="Trebuchet MS"/>
              </a:rPr>
              <a:t>What </a:t>
            </a:r>
            <a:r>
              <a:rPr lang="en-CA" sz="3200" spc="-84" dirty="0">
                <a:latin typeface="Trebuchet MS"/>
                <a:cs typeface="Trebuchet MS"/>
              </a:rPr>
              <a:t>is </a:t>
            </a:r>
            <a:r>
              <a:rPr lang="en-CA" sz="3200" spc="-78" dirty="0">
                <a:latin typeface="Trebuchet MS"/>
                <a:cs typeface="Trebuchet MS"/>
              </a:rPr>
              <a:t>Continuous</a:t>
            </a:r>
            <a:r>
              <a:rPr lang="en-CA" sz="3200" spc="-396" dirty="0">
                <a:latin typeface="Trebuchet MS"/>
                <a:cs typeface="Trebuchet MS"/>
              </a:rPr>
              <a:t> </a:t>
            </a:r>
            <a:r>
              <a:rPr lang="en-CA" sz="3200" spc="-78" dirty="0">
                <a:latin typeface="Trebuchet MS"/>
                <a:cs typeface="Trebuchet MS"/>
              </a:rPr>
              <a:t>Integration?</a:t>
            </a:r>
            <a:endParaRPr lang="en-CA" sz="3200" dirty="0">
              <a:latin typeface="Trebuchet MS"/>
              <a:cs typeface="Trebuchet MS"/>
            </a:endParaRPr>
          </a:p>
          <a:p>
            <a:pPr marL="426720" indent="-411480">
              <a:spcBef>
                <a:spcPts val="600"/>
              </a:spcBef>
              <a:buFont typeface="Arial"/>
              <a:buChar char="•"/>
              <a:tabLst>
                <a:tab pos="425958" algn="l"/>
                <a:tab pos="426720" algn="l"/>
              </a:tabLst>
            </a:pPr>
            <a:r>
              <a:rPr lang="en-CA" sz="3200" spc="-42" dirty="0">
                <a:latin typeface="Trebuchet MS"/>
                <a:cs typeface="Trebuchet MS"/>
              </a:rPr>
              <a:t>Why </a:t>
            </a:r>
            <a:r>
              <a:rPr lang="en-CA" sz="3200" spc="-54" dirty="0">
                <a:latin typeface="Trebuchet MS"/>
                <a:cs typeface="Trebuchet MS"/>
              </a:rPr>
              <a:t>do </a:t>
            </a:r>
            <a:r>
              <a:rPr lang="en-CA" sz="3200" spc="-108" dirty="0">
                <a:latin typeface="Trebuchet MS"/>
                <a:cs typeface="Trebuchet MS"/>
              </a:rPr>
              <a:t>we </a:t>
            </a:r>
            <a:r>
              <a:rPr lang="en-CA" sz="3200" spc="-96" dirty="0">
                <a:latin typeface="Trebuchet MS"/>
                <a:cs typeface="Trebuchet MS"/>
              </a:rPr>
              <a:t>need</a:t>
            </a:r>
            <a:r>
              <a:rPr lang="en-CA" sz="3200" spc="-551" dirty="0">
                <a:latin typeface="Trebuchet MS"/>
                <a:cs typeface="Trebuchet MS"/>
              </a:rPr>
              <a:t> </a:t>
            </a:r>
            <a:r>
              <a:rPr lang="en-CA" sz="3200" spc="-18" dirty="0">
                <a:latin typeface="Trebuchet MS"/>
                <a:cs typeface="Trebuchet MS"/>
              </a:rPr>
              <a:t>it?</a:t>
            </a:r>
            <a:endParaRPr lang="en-CA" sz="3200" dirty="0">
              <a:latin typeface="Trebuchet MS"/>
              <a:cs typeface="Trebuchet MS"/>
            </a:endParaRPr>
          </a:p>
          <a:p>
            <a:pPr marL="426720" indent="-411480">
              <a:spcBef>
                <a:spcPts val="558"/>
              </a:spcBef>
              <a:buFont typeface="Arial"/>
              <a:buChar char="•"/>
              <a:tabLst>
                <a:tab pos="425958" algn="l"/>
                <a:tab pos="426720" algn="l"/>
              </a:tabLst>
            </a:pPr>
            <a:r>
              <a:rPr lang="en-CA" sz="3200" spc="-126" dirty="0">
                <a:latin typeface="Trebuchet MS"/>
                <a:cs typeface="Trebuchet MS"/>
              </a:rPr>
              <a:t>Different </a:t>
            </a:r>
            <a:r>
              <a:rPr lang="en-CA" sz="3200" spc="-72" dirty="0">
                <a:latin typeface="Trebuchet MS"/>
                <a:cs typeface="Trebuchet MS"/>
              </a:rPr>
              <a:t>phases </a:t>
            </a:r>
            <a:r>
              <a:rPr lang="en-CA" sz="3200" spc="-96" dirty="0">
                <a:latin typeface="Trebuchet MS"/>
                <a:cs typeface="Trebuchet MS"/>
              </a:rPr>
              <a:t>of </a:t>
            </a:r>
            <a:r>
              <a:rPr lang="en-CA" sz="3200" spc="-90" dirty="0">
                <a:latin typeface="Trebuchet MS"/>
                <a:cs typeface="Trebuchet MS"/>
              </a:rPr>
              <a:t>adopting </a:t>
            </a:r>
            <a:r>
              <a:rPr lang="en-CA" sz="3200" spc="-78" dirty="0">
                <a:latin typeface="Trebuchet MS"/>
                <a:cs typeface="Trebuchet MS"/>
              </a:rPr>
              <a:t>Continuous</a:t>
            </a:r>
            <a:r>
              <a:rPr lang="en-CA" sz="3200" spc="-546" dirty="0">
                <a:latin typeface="Trebuchet MS"/>
                <a:cs typeface="Trebuchet MS"/>
              </a:rPr>
              <a:t> </a:t>
            </a:r>
            <a:r>
              <a:rPr lang="en-CA" sz="3200" spc="-108" dirty="0">
                <a:latin typeface="Trebuchet MS"/>
                <a:cs typeface="Trebuchet MS"/>
              </a:rPr>
              <a:t>Integration</a:t>
            </a:r>
            <a:endParaRPr lang="en-US" sz="3200" b="1" kern="0" spc="0" dirty="0">
              <a:solidFill>
                <a:srgbClr val="505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32742" fontAlgn="auto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</a:pPr>
            <a:r>
              <a:rPr lang="en-US" sz="3200" b="1" kern="0" spc="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2575" lvl="0" indent="-282575" defTabSz="932742" fontAlgn="auto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sz="2400" kern="0" spc="0" dirty="0">
              <a:solidFill>
                <a:srgbClr val="505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 bwMode="ltGray">
          <a:xfrm>
            <a:off x="274639" y="1041108"/>
            <a:ext cx="5124675" cy="491230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4">
              <a:alpha val="92000"/>
            </a:schemeClr>
          </a:solidFill>
          <a:ln>
            <a:noFill/>
          </a:ln>
          <a:extLst/>
        </p:spPr>
        <p:txBody>
          <a:bodyPr vert="horz" wrap="square" lIns="326473" tIns="886140" rIns="1259252" bIns="88614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cap="none" spc="-204" baseline="0" dirty="0">
                <a:ln w="3175">
                  <a:noFill/>
                </a:ln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-101" normalizeH="0" baseline="0" noProof="0" dirty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Agenda</a:t>
            </a:r>
            <a:endParaRPr kumimoji="0" lang="en-IN" sz="3200" b="0" i="0" u="none" strike="noStrike" kern="1200" cap="none" spc="-204" normalizeH="0" baseline="0" noProof="0" dirty="0">
              <a:ln w="3175"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9" y="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758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03"/>
          <p:cNvSpPr txBox="1">
            <a:spLocks noGrp="1"/>
          </p:cNvSpPr>
          <p:nvPr>
            <p:ph type="title" idx="4294967295"/>
          </p:nvPr>
        </p:nvSpPr>
        <p:spPr>
          <a:xfrm>
            <a:off x="792000" y="1166067"/>
            <a:ext cx="11206000" cy="521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933" rIns="0" bIns="0" rtlCol="0" anchor="t" anchorCtr="0">
            <a:noAutofit/>
          </a:bodyPr>
          <a:lstStyle/>
          <a:p>
            <a:pPr marL="1961678" marR="6773" indent="-1945591">
              <a:lnSpc>
                <a:spcPct val="100000"/>
              </a:lnSpc>
              <a:spcBef>
                <a:spcPts val="0"/>
              </a:spcBef>
            </a:pPr>
            <a:r>
              <a:rPr lang="en-US" sz="9600" dirty="0">
                <a:solidFill>
                  <a:schemeClr val="lt1"/>
                </a:solidFill>
                <a:latin typeface="Calibri" panose="020F0502020204030204" pitchFamily="34" charset="0"/>
                <a:ea typeface="Arial Black"/>
                <a:cs typeface="Calibri" panose="020F0502020204030204" pitchFamily="34" charset="0"/>
                <a:sym typeface="Arial Black"/>
              </a:rPr>
              <a:t>Continuous  Integration  with Ansible</a:t>
            </a:r>
            <a:endParaRPr sz="9600" dirty="0">
              <a:solidFill>
                <a:schemeClr val="lt1"/>
              </a:solidFill>
              <a:latin typeface="Calibri" panose="020F0502020204030204" pitchFamily="34" charset="0"/>
              <a:ea typeface="Arial Black"/>
              <a:cs typeface="Calibri" panose="020F0502020204030204" pitchFamily="34" charset="0"/>
              <a:sym typeface="Arial Black"/>
            </a:endParaRPr>
          </a:p>
        </p:txBody>
      </p:sp>
      <p:pic>
        <p:nvPicPr>
          <p:cNvPr id="939" name="Google Shape;939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6008" y="0"/>
            <a:ext cx="1016000" cy="101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612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104"/>
          <p:cNvSpPr txBox="1"/>
          <p:nvPr/>
        </p:nvSpPr>
        <p:spPr>
          <a:xfrm>
            <a:off x="127000" y="1305867"/>
            <a:ext cx="109740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566406" indent="-549473">
              <a:buClr>
                <a:srgbClr val="000000"/>
              </a:buClr>
              <a:buSzPts val="2400"/>
              <a:buFont typeface="Quattrocento Sans"/>
              <a:buChar char="●"/>
            </a:pPr>
            <a:r>
              <a:rPr lang="en-US" sz="3200" u="sng"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https://wiki.jenkins-ci.org/display/JENKINS/Ansible+Plugin</a:t>
            </a:r>
            <a:endParaRPr sz="3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5" name="Google Shape;945;p104"/>
          <p:cNvSpPr txBox="1">
            <a:spLocks noGrp="1"/>
          </p:cNvSpPr>
          <p:nvPr>
            <p:ph type="title"/>
          </p:nvPr>
        </p:nvSpPr>
        <p:spPr>
          <a:xfrm>
            <a:off x="126999" y="127003"/>
            <a:ext cx="11925200" cy="64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933" rIns="0" bIns="0" rtlCol="0" anchor="t" anchorCtr="0">
            <a:noAutofit/>
          </a:bodyPr>
          <a:lstStyle/>
          <a:p>
            <a:pPr marL="16933">
              <a:lnSpc>
                <a:spcPct val="100000"/>
              </a:lnSpc>
            </a:pPr>
            <a:r>
              <a:rPr lang="en-US" sz="4800" dirty="0">
                <a:latin typeface="Calibri" panose="020F0502020204030204" pitchFamily="34" charset="0"/>
                <a:ea typeface="Arial Black"/>
                <a:cs typeface="Calibri" panose="020F0502020204030204" pitchFamily="34" charset="0"/>
                <a:sym typeface="Arial Black"/>
              </a:rPr>
              <a:t>Jenkins Ansible Plugin</a:t>
            </a:r>
            <a:endParaRPr sz="4800" dirty="0">
              <a:latin typeface="Calibri" panose="020F0502020204030204" pitchFamily="34" charset="0"/>
              <a:ea typeface="Arial Black"/>
              <a:cs typeface="Calibri" panose="020F0502020204030204" pitchFamily="34" charset="0"/>
              <a:sym typeface="Arial Black"/>
            </a:endParaRPr>
          </a:p>
        </p:txBody>
      </p:sp>
      <p:sp>
        <p:nvSpPr>
          <p:cNvPr id="946" name="Google Shape;946;p104"/>
          <p:cNvSpPr/>
          <p:nvPr/>
        </p:nvSpPr>
        <p:spPr>
          <a:xfrm>
            <a:off x="508133" y="1827467"/>
            <a:ext cx="10974000" cy="4516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7" name="Google Shape;947;p10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76008" y="0"/>
            <a:ext cx="1016000" cy="101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1676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0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052000" cy="88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vert="horz" wrap="square" lIns="0" tIns="16933" rIns="0" bIns="0" rtlCol="0" anchor="t" anchorCtr="0">
            <a:noAutofit/>
          </a:bodyPr>
          <a:lstStyle/>
          <a:p>
            <a:pPr marL="16933">
              <a:lnSpc>
                <a:spcPct val="100000"/>
              </a:lnSpc>
            </a:pPr>
            <a:r>
              <a:rPr lang="en-US" sz="4800" dirty="0">
                <a:latin typeface="Calibri" panose="020F0502020204030204" pitchFamily="34" charset="0"/>
                <a:ea typeface="Arial Black"/>
                <a:cs typeface="Calibri" panose="020F0502020204030204" pitchFamily="34" charset="0"/>
                <a:sym typeface="Arial Black"/>
              </a:rPr>
              <a:t>Jenkins Ansible Plugin</a:t>
            </a:r>
            <a:endParaRPr sz="4800" dirty="0">
              <a:latin typeface="Calibri" panose="020F0502020204030204" pitchFamily="34" charset="0"/>
              <a:ea typeface="Arial Black"/>
              <a:cs typeface="Calibri" panose="020F0502020204030204" pitchFamily="34" charset="0"/>
              <a:sym typeface="Arial Black"/>
            </a:endParaRPr>
          </a:p>
        </p:txBody>
      </p:sp>
      <p:sp>
        <p:nvSpPr>
          <p:cNvPr id="953" name="Google Shape;953;p105"/>
          <p:cNvSpPr/>
          <p:nvPr/>
        </p:nvSpPr>
        <p:spPr>
          <a:xfrm>
            <a:off x="448367" y="1076433"/>
            <a:ext cx="11146000" cy="5453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4" name="Google Shape;954;p1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76008" y="0"/>
            <a:ext cx="1016000" cy="101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4953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0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052000" cy="88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vert="horz" wrap="square" lIns="0" tIns="16933" rIns="0" bIns="0" rtlCol="0" anchor="t" anchorCtr="0">
            <a:noAutofit/>
          </a:bodyPr>
          <a:lstStyle/>
          <a:p>
            <a:pPr marL="16933">
              <a:lnSpc>
                <a:spcPct val="100000"/>
              </a:lnSpc>
            </a:pPr>
            <a:r>
              <a:rPr lang="en-US" sz="4800" dirty="0">
                <a:latin typeface="Calibri" panose="020F0502020204030204" pitchFamily="34" charset="0"/>
                <a:ea typeface="Arial Black"/>
                <a:cs typeface="Calibri" panose="020F0502020204030204" pitchFamily="34" charset="0"/>
                <a:sym typeface="Arial Black"/>
              </a:rPr>
              <a:t>Jenkins Ansible Plugin</a:t>
            </a:r>
            <a:endParaRPr sz="4800" dirty="0">
              <a:latin typeface="Calibri" panose="020F0502020204030204" pitchFamily="34" charset="0"/>
              <a:ea typeface="Arial Black"/>
              <a:cs typeface="Calibri" panose="020F0502020204030204" pitchFamily="34" charset="0"/>
              <a:sym typeface="Arial Black"/>
            </a:endParaRPr>
          </a:p>
        </p:txBody>
      </p:sp>
      <p:sp>
        <p:nvSpPr>
          <p:cNvPr id="960" name="Google Shape;960;p106"/>
          <p:cNvSpPr/>
          <p:nvPr/>
        </p:nvSpPr>
        <p:spPr>
          <a:xfrm>
            <a:off x="203199" y="2437791"/>
            <a:ext cx="11785576" cy="19823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1" name="Google Shape;961;p1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76008" y="0"/>
            <a:ext cx="1016000" cy="101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012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9378-5C15-704A-A080-9ADEAE8F0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CI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79AE3F43-A39D-0148-B5E4-B7E6716C7C5A}"/>
              </a:ext>
            </a:extLst>
          </p:cNvPr>
          <p:cNvSpPr/>
          <p:nvPr/>
        </p:nvSpPr>
        <p:spPr>
          <a:xfrm>
            <a:off x="859528" y="1592396"/>
            <a:ext cx="5015094" cy="3848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6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D9A58628-E749-E445-B4A9-2EB1C33AADC3}"/>
              </a:ext>
            </a:extLst>
          </p:cNvPr>
          <p:cNvSpPr txBox="1">
            <a:spLocks/>
          </p:cNvSpPr>
          <p:nvPr/>
        </p:nvSpPr>
        <p:spPr>
          <a:xfrm>
            <a:off x="6997690" y="1592396"/>
            <a:ext cx="3691890" cy="347788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>
            <a:lvl1pPr marL="0" algn="l" defTabSz="108843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1" kern="1200" spc="-58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marL="15240">
              <a:lnSpc>
                <a:spcPct val="100000"/>
              </a:lnSpc>
              <a:spcBef>
                <a:spcPts val="120"/>
              </a:spcBef>
            </a:pPr>
            <a:r>
              <a:rPr lang="en-CA" sz="2160" b="1" spc="-78" dirty="0">
                <a:solidFill>
                  <a:schemeClr val="tx1"/>
                </a:solidFill>
              </a:rPr>
              <a:t>What </a:t>
            </a:r>
            <a:r>
              <a:rPr lang="en-CA" sz="2160" b="1" spc="-102" dirty="0">
                <a:solidFill>
                  <a:schemeClr val="tx1"/>
                </a:solidFill>
              </a:rPr>
              <a:t>is </a:t>
            </a:r>
            <a:r>
              <a:rPr lang="en-CA" sz="2160" b="1" spc="-120" dirty="0">
                <a:solidFill>
                  <a:schemeClr val="tx1"/>
                </a:solidFill>
              </a:rPr>
              <a:t>Continuous</a:t>
            </a:r>
            <a:r>
              <a:rPr lang="en-CA" sz="2160" b="1" spc="-288" dirty="0">
                <a:solidFill>
                  <a:schemeClr val="tx1"/>
                </a:solidFill>
              </a:rPr>
              <a:t> </a:t>
            </a:r>
            <a:r>
              <a:rPr lang="en-CA" sz="2160" b="1" spc="-108" dirty="0">
                <a:solidFill>
                  <a:schemeClr val="tx1"/>
                </a:solidFill>
              </a:rPr>
              <a:t>Integration?</a:t>
            </a:r>
            <a:endParaRPr lang="en-CA" sz="2160" dirty="0">
              <a:solidFill>
                <a:schemeClr val="tx1"/>
              </a:solidFill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9DF6B992-42CF-604A-BDD0-4CCC83346B38}"/>
              </a:ext>
            </a:extLst>
          </p:cNvPr>
          <p:cNvSpPr txBox="1"/>
          <p:nvPr/>
        </p:nvSpPr>
        <p:spPr>
          <a:xfrm>
            <a:off x="6682603" y="2759536"/>
            <a:ext cx="4322064" cy="252684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8140" marR="562356" indent="-342900">
              <a:spcBef>
                <a:spcPts val="120"/>
              </a:spcBef>
              <a:buFont typeface="Arial"/>
              <a:buChar char="•"/>
              <a:tabLst>
                <a:tab pos="357378" algn="l"/>
                <a:tab pos="358140" algn="l"/>
              </a:tabLst>
            </a:pPr>
            <a:r>
              <a:rPr spc="-72" dirty="0">
                <a:latin typeface="Trebuchet MS"/>
                <a:cs typeface="Trebuchet MS"/>
              </a:rPr>
              <a:t>Developers </a:t>
            </a:r>
            <a:r>
              <a:rPr spc="-84" dirty="0">
                <a:latin typeface="Trebuchet MS"/>
                <a:cs typeface="Trebuchet MS"/>
              </a:rPr>
              <a:t>commit code </a:t>
            </a:r>
            <a:r>
              <a:rPr spc="-78" dirty="0">
                <a:latin typeface="Trebuchet MS"/>
                <a:cs typeface="Trebuchet MS"/>
              </a:rPr>
              <a:t>to </a:t>
            </a:r>
            <a:r>
              <a:rPr spc="-84" dirty="0">
                <a:latin typeface="Trebuchet MS"/>
                <a:cs typeface="Trebuchet MS"/>
              </a:rPr>
              <a:t>a</a:t>
            </a:r>
            <a:r>
              <a:rPr spc="-402" dirty="0">
                <a:latin typeface="Trebuchet MS"/>
                <a:cs typeface="Trebuchet MS"/>
              </a:rPr>
              <a:t> </a:t>
            </a:r>
            <a:r>
              <a:rPr spc="-72" dirty="0">
                <a:latin typeface="Trebuchet MS"/>
                <a:cs typeface="Trebuchet MS"/>
              </a:rPr>
              <a:t>shared  repository </a:t>
            </a:r>
            <a:r>
              <a:rPr spc="-36" dirty="0">
                <a:latin typeface="Trebuchet MS"/>
                <a:cs typeface="Trebuchet MS"/>
              </a:rPr>
              <a:t>on </a:t>
            </a:r>
            <a:r>
              <a:rPr spc="-84" dirty="0">
                <a:latin typeface="Trebuchet MS"/>
                <a:cs typeface="Trebuchet MS"/>
              </a:rPr>
              <a:t>a regular</a:t>
            </a:r>
            <a:r>
              <a:rPr spc="-390" dirty="0">
                <a:latin typeface="Trebuchet MS"/>
                <a:cs typeface="Trebuchet MS"/>
              </a:rPr>
              <a:t> </a:t>
            </a:r>
            <a:r>
              <a:rPr spc="-90" dirty="0">
                <a:latin typeface="Trebuchet MS"/>
                <a:cs typeface="Trebuchet MS"/>
              </a:rPr>
              <a:t>basis.</a:t>
            </a:r>
            <a:endParaRPr dirty="0">
              <a:latin typeface="Trebuchet MS"/>
              <a:cs typeface="Trebuchet MS"/>
            </a:endParaRPr>
          </a:p>
          <a:p>
            <a:pPr>
              <a:spcBef>
                <a:spcPts val="18"/>
              </a:spcBef>
              <a:buFont typeface="Arial"/>
              <a:buChar char="•"/>
            </a:pPr>
            <a:endParaRPr sz="1860" dirty="0">
              <a:latin typeface="Times New Roman"/>
              <a:cs typeface="Times New Roman"/>
            </a:endParaRPr>
          </a:p>
          <a:p>
            <a:pPr marL="358140" marR="6096" indent="-342900" algn="just">
              <a:buFont typeface="Arial"/>
              <a:buChar char="•"/>
              <a:tabLst>
                <a:tab pos="358140" algn="l"/>
              </a:tabLst>
            </a:pPr>
            <a:r>
              <a:rPr spc="-72" dirty="0">
                <a:latin typeface="Trebuchet MS"/>
                <a:cs typeface="Trebuchet MS"/>
              </a:rPr>
              <a:t>Version</a:t>
            </a:r>
            <a:r>
              <a:rPr spc="-156" dirty="0">
                <a:latin typeface="Trebuchet MS"/>
                <a:cs typeface="Trebuchet MS"/>
              </a:rPr>
              <a:t> </a:t>
            </a:r>
            <a:r>
              <a:rPr spc="-84" dirty="0">
                <a:latin typeface="Trebuchet MS"/>
                <a:cs typeface="Trebuchet MS"/>
              </a:rPr>
              <a:t>control</a:t>
            </a:r>
            <a:r>
              <a:rPr spc="-144" dirty="0">
                <a:latin typeface="Trebuchet MS"/>
                <a:cs typeface="Trebuchet MS"/>
              </a:rPr>
              <a:t> </a:t>
            </a:r>
            <a:r>
              <a:rPr spc="-84" dirty="0">
                <a:latin typeface="Trebuchet MS"/>
                <a:cs typeface="Trebuchet MS"/>
              </a:rPr>
              <a:t>system</a:t>
            </a:r>
            <a:r>
              <a:rPr spc="-150" dirty="0">
                <a:latin typeface="Trebuchet MS"/>
                <a:cs typeface="Trebuchet MS"/>
              </a:rPr>
              <a:t> </a:t>
            </a:r>
            <a:r>
              <a:rPr spc="-60" dirty="0">
                <a:latin typeface="Trebuchet MS"/>
                <a:cs typeface="Trebuchet MS"/>
              </a:rPr>
              <a:t>is</a:t>
            </a:r>
            <a:r>
              <a:rPr spc="-144" dirty="0">
                <a:latin typeface="Trebuchet MS"/>
                <a:cs typeface="Trebuchet MS"/>
              </a:rPr>
              <a:t> </a:t>
            </a:r>
            <a:r>
              <a:rPr spc="-72" dirty="0">
                <a:latin typeface="Trebuchet MS"/>
                <a:cs typeface="Trebuchet MS"/>
              </a:rPr>
              <a:t>being</a:t>
            </a:r>
            <a:r>
              <a:rPr spc="-162" dirty="0">
                <a:latin typeface="Trebuchet MS"/>
                <a:cs typeface="Trebuchet MS"/>
              </a:rPr>
              <a:t> </a:t>
            </a:r>
            <a:r>
              <a:rPr spc="-84" dirty="0">
                <a:latin typeface="Trebuchet MS"/>
                <a:cs typeface="Trebuchet MS"/>
              </a:rPr>
              <a:t>monitored.  </a:t>
            </a:r>
            <a:r>
              <a:rPr spc="-30" dirty="0">
                <a:latin typeface="Trebuchet MS"/>
                <a:cs typeface="Trebuchet MS"/>
              </a:rPr>
              <a:t>When</a:t>
            </a:r>
            <a:r>
              <a:rPr spc="-150" dirty="0">
                <a:latin typeface="Trebuchet MS"/>
                <a:cs typeface="Trebuchet MS"/>
              </a:rPr>
              <a:t> </a:t>
            </a:r>
            <a:r>
              <a:rPr spc="-84" dirty="0">
                <a:latin typeface="Trebuchet MS"/>
                <a:cs typeface="Trebuchet MS"/>
              </a:rPr>
              <a:t>a</a:t>
            </a:r>
            <a:r>
              <a:rPr spc="-156" dirty="0">
                <a:latin typeface="Trebuchet MS"/>
                <a:cs typeface="Trebuchet MS"/>
              </a:rPr>
              <a:t> </a:t>
            </a:r>
            <a:r>
              <a:rPr spc="-84" dirty="0">
                <a:latin typeface="Trebuchet MS"/>
                <a:cs typeface="Trebuchet MS"/>
              </a:rPr>
              <a:t>commit</a:t>
            </a:r>
            <a:r>
              <a:rPr spc="-144" dirty="0">
                <a:latin typeface="Trebuchet MS"/>
                <a:cs typeface="Trebuchet MS"/>
              </a:rPr>
              <a:t> </a:t>
            </a:r>
            <a:r>
              <a:rPr spc="-60" dirty="0">
                <a:latin typeface="Trebuchet MS"/>
                <a:cs typeface="Trebuchet MS"/>
              </a:rPr>
              <a:t>is</a:t>
            </a:r>
            <a:r>
              <a:rPr spc="-144" dirty="0">
                <a:latin typeface="Trebuchet MS"/>
                <a:cs typeface="Trebuchet MS"/>
              </a:rPr>
              <a:t> </a:t>
            </a:r>
            <a:r>
              <a:rPr spc="-114" dirty="0">
                <a:latin typeface="Trebuchet MS"/>
                <a:cs typeface="Trebuchet MS"/>
              </a:rPr>
              <a:t>detected,</a:t>
            </a:r>
            <a:r>
              <a:rPr spc="-144" dirty="0">
                <a:latin typeface="Trebuchet MS"/>
                <a:cs typeface="Trebuchet MS"/>
              </a:rPr>
              <a:t> </a:t>
            </a:r>
            <a:r>
              <a:rPr spc="-84" dirty="0">
                <a:latin typeface="Trebuchet MS"/>
                <a:cs typeface="Trebuchet MS"/>
              </a:rPr>
              <a:t>a</a:t>
            </a:r>
            <a:r>
              <a:rPr spc="-156" dirty="0">
                <a:latin typeface="Trebuchet MS"/>
                <a:cs typeface="Trebuchet MS"/>
              </a:rPr>
              <a:t> </a:t>
            </a:r>
            <a:r>
              <a:rPr spc="-78" dirty="0">
                <a:latin typeface="Trebuchet MS"/>
                <a:cs typeface="Trebuchet MS"/>
              </a:rPr>
              <a:t>build</a:t>
            </a:r>
            <a:r>
              <a:rPr spc="-150" dirty="0">
                <a:latin typeface="Trebuchet MS"/>
                <a:cs typeface="Trebuchet MS"/>
              </a:rPr>
              <a:t> </a:t>
            </a:r>
            <a:r>
              <a:rPr spc="-96" dirty="0">
                <a:latin typeface="Trebuchet MS"/>
                <a:cs typeface="Trebuchet MS"/>
              </a:rPr>
              <a:t>will</a:t>
            </a:r>
            <a:r>
              <a:rPr spc="-132" dirty="0">
                <a:latin typeface="Trebuchet MS"/>
                <a:cs typeface="Trebuchet MS"/>
              </a:rPr>
              <a:t> </a:t>
            </a:r>
            <a:r>
              <a:rPr spc="-78" dirty="0">
                <a:latin typeface="Trebuchet MS"/>
                <a:cs typeface="Trebuchet MS"/>
              </a:rPr>
              <a:t>be  </a:t>
            </a:r>
            <a:r>
              <a:rPr spc="-84" dirty="0">
                <a:latin typeface="Trebuchet MS"/>
                <a:cs typeface="Trebuchet MS"/>
              </a:rPr>
              <a:t>triggered</a:t>
            </a:r>
            <a:r>
              <a:rPr spc="-150" dirty="0">
                <a:latin typeface="Trebuchet MS"/>
                <a:cs typeface="Trebuchet MS"/>
              </a:rPr>
              <a:t> </a:t>
            </a:r>
            <a:r>
              <a:rPr spc="-114" dirty="0">
                <a:latin typeface="Trebuchet MS"/>
                <a:cs typeface="Trebuchet MS"/>
              </a:rPr>
              <a:t>automatically.</a:t>
            </a:r>
            <a:endParaRPr dirty="0">
              <a:latin typeface="Trebuchet MS"/>
              <a:cs typeface="Trebuchet MS"/>
            </a:endParaRPr>
          </a:p>
          <a:p>
            <a:pPr>
              <a:spcBef>
                <a:spcPts val="24"/>
              </a:spcBef>
              <a:buFont typeface="Arial"/>
              <a:buChar char="•"/>
            </a:pPr>
            <a:endParaRPr sz="1860" dirty="0">
              <a:latin typeface="Times New Roman"/>
              <a:cs typeface="Times New Roman"/>
            </a:endParaRPr>
          </a:p>
          <a:p>
            <a:pPr marL="358140" marR="11430" indent="-342900" algn="just">
              <a:buFont typeface="Arial"/>
              <a:buChar char="•"/>
              <a:tabLst>
                <a:tab pos="358140" algn="l"/>
              </a:tabLst>
            </a:pPr>
            <a:r>
              <a:rPr spc="-90" dirty="0">
                <a:latin typeface="Trebuchet MS"/>
                <a:cs typeface="Trebuchet MS"/>
              </a:rPr>
              <a:t>If</a:t>
            </a:r>
            <a:r>
              <a:rPr spc="-137" dirty="0">
                <a:latin typeface="Trebuchet MS"/>
                <a:cs typeface="Trebuchet MS"/>
              </a:rPr>
              <a:t> </a:t>
            </a:r>
            <a:r>
              <a:rPr spc="-84" dirty="0">
                <a:latin typeface="Trebuchet MS"/>
                <a:cs typeface="Trebuchet MS"/>
              </a:rPr>
              <a:t>the</a:t>
            </a:r>
            <a:r>
              <a:rPr spc="-137" dirty="0">
                <a:latin typeface="Trebuchet MS"/>
                <a:cs typeface="Trebuchet MS"/>
              </a:rPr>
              <a:t> </a:t>
            </a:r>
            <a:r>
              <a:rPr spc="-78" dirty="0">
                <a:latin typeface="Trebuchet MS"/>
                <a:cs typeface="Trebuchet MS"/>
              </a:rPr>
              <a:t>build</a:t>
            </a:r>
            <a:r>
              <a:rPr spc="-144" dirty="0">
                <a:latin typeface="Trebuchet MS"/>
                <a:cs typeface="Trebuchet MS"/>
              </a:rPr>
              <a:t> </a:t>
            </a:r>
            <a:r>
              <a:rPr spc="-60" dirty="0">
                <a:latin typeface="Trebuchet MS"/>
                <a:cs typeface="Trebuchet MS"/>
              </a:rPr>
              <a:t>is</a:t>
            </a:r>
            <a:r>
              <a:rPr spc="-144" dirty="0">
                <a:latin typeface="Trebuchet MS"/>
                <a:cs typeface="Trebuchet MS"/>
              </a:rPr>
              <a:t> </a:t>
            </a:r>
            <a:r>
              <a:rPr spc="-60" dirty="0">
                <a:latin typeface="Trebuchet MS"/>
                <a:cs typeface="Trebuchet MS"/>
              </a:rPr>
              <a:t>not</a:t>
            </a:r>
            <a:r>
              <a:rPr spc="-144" dirty="0">
                <a:latin typeface="Trebuchet MS"/>
                <a:cs typeface="Trebuchet MS"/>
              </a:rPr>
              <a:t> </a:t>
            </a:r>
            <a:r>
              <a:rPr spc="-102" dirty="0">
                <a:latin typeface="Trebuchet MS"/>
                <a:cs typeface="Trebuchet MS"/>
              </a:rPr>
              <a:t>green,</a:t>
            </a:r>
            <a:r>
              <a:rPr spc="-144" dirty="0">
                <a:latin typeface="Trebuchet MS"/>
                <a:cs typeface="Trebuchet MS"/>
              </a:rPr>
              <a:t> </a:t>
            </a:r>
            <a:r>
              <a:rPr spc="-78" dirty="0">
                <a:latin typeface="Trebuchet MS"/>
                <a:cs typeface="Trebuchet MS"/>
              </a:rPr>
              <a:t>developers</a:t>
            </a:r>
            <a:r>
              <a:rPr spc="-144" dirty="0">
                <a:latin typeface="Trebuchet MS"/>
                <a:cs typeface="Trebuchet MS"/>
              </a:rPr>
              <a:t> </a:t>
            </a:r>
            <a:r>
              <a:rPr spc="-96" dirty="0">
                <a:latin typeface="Trebuchet MS"/>
                <a:cs typeface="Trebuchet MS"/>
              </a:rPr>
              <a:t>will</a:t>
            </a:r>
            <a:r>
              <a:rPr spc="-132" dirty="0">
                <a:latin typeface="Trebuchet MS"/>
                <a:cs typeface="Trebuchet MS"/>
              </a:rPr>
              <a:t> </a:t>
            </a:r>
            <a:r>
              <a:rPr spc="-78" dirty="0">
                <a:latin typeface="Trebuchet MS"/>
                <a:cs typeface="Trebuchet MS"/>
              </a:rPr>
              <a:t>be  </a:t>
            </a:r>
            <a:r>
              <a:rPr spc="-84" dirty="0">
                <a:latin typeface="Trebuchet MS"/>
                <a:cs typeface="Trebuchet MS"/>
              </a:rPr>
              <a:t>notified</a:t>
            </a:r>
            <a:r>
              <a:rPr spc="-150" dirty="0">
                <a:latin typeface="Trebuchet MS"/>
                <a:cs typeface="Trebuchet MS"/>
              </a:rPr>
              <a:t> </a:t>
            </a:r>
            <a:r>
              <a:rPr spc="-108" dirty="0">
                <a:latin typeface="Trebuchet MS"/>
                <a:cs typeface="Trebuchet MS"/>
              </a:rPr>
              <a:t>immediately.</a:t>
            </a:r>
            <a:endParaRPr dirty="0">
              <a:latin typeface="Trebuchet MS"/>
              <a:cs typeface="Trebuchet M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956" y="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3299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5466-C355-EA4E-BAAD-C75F8071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CI and CD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B1D1091-0698-0A4E-B4CB-32A3E8EAFA71}"/>
              </a:ext>
            </a:extLst>
          </p:cNvPr>
          <p:cNvSpPr txBox="1"/>
          <p:nvPr/>
        </p:nvSpPr>
        <p:spPr>
          <a:xfrm>
            <a:off x="535940" y="1345374"/>
            <a:ext cx="10235692" cy="239527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1226820" indent="-342900">
              <a:lnSpc>
                <a:spcPct val="100699"/>
              </a:lnSpc>
              <a:spcBef>
                <a:spcPts val="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25" dirty="0">
                <a:latin typeface="Trebuchet MS"/>
                <a:cs typeface="Trebuchet MS"/>
              </a:rPr>
              <a:t>Detect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problems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or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bugs,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as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early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as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possible,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in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  </a:t>
            </a:r>
            <a:r>
              <a:rPr sz="2400" spc="-105" dirty="0">
                <a:latin typeface="Trebuchet MS"/>
                <a:cs typeface="Trebuchet MS"/>
              </a:rPr>
              <a:t>development </a:t>
            </a:r>
            <a:r>
              <a:rPr sz="2400" spc="-160" dirty="0">
                <a:latin typeface="Trebuchet MS"/>
                <a:cs typeface="Trebuchet MS"/>
              </a:rPr>
              <a:t>life</a:t>
            </a:r>
            <a:r>
              <a:rPr sz="2400" spc="-270" dirty="0">
                <a:latin typeface="Trebuchet MS"/>
                <a:cs typeface="Trebuchet MS"/>
              </a:rPr>
              <a:t> </a:t>
            </a:r>
            <a:r>
              <a:rPr sz="2400" spc="-175" dirty="0">
                <a:latin typeface="Trebuchet MS"/>
                <a:cs typeface="Trebuchet MS"/>
              </a:rPr>
              <a:t>cycle.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45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99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10" dirty="0">
                <a:latin typeface="Trebuchet MS"/>
                <a:cs typeface="Trebuchet MS"/>
              </a:rPr>
              <a:t>Since the </a:t>
            </a:r>
            <a:r>
              <a:rPr sz="2400" spc="-120" dirty="0">
                <a:latin typeface="Trebuchet MS"/>
                <a:cs typeface="Trebuchet MS"/>
              </a:rPr>
              <a:t>entire </a:t>
            </a:r>
            <a:r>
              <a:rPr sz="2400" spc="-105" dirty="0">
                <a:latin typeface="Trebuchet MS"/>
                <a:cs typeface="Trebuchet MS"/>
              </a:rPr>
              <a:t>code </a:t>
            </a:r>
            <a:r>
              <a:rPr sz="2400" spc="-85" dirty="0">
                <a:latin typeface="Trebuchet MS"/>
                <a:cs typeface="Trebuchet MS"/>
              </a:rPr>
              <a:t>base </a:t>
            </a:r>
            <a:r>
              <a:rPr sz="2400" spc="-90" dirty="0">
                <a:latin typeface="Trebuchet MS"/>
                <a:cs typeface="Trebuchet MS"/>
              </a:rPr>
              <a:t>is </a:t>
            </a:r>
            <a:r>
              <a:rPr sz="2400" spc="-140" dirty="0">
                <a:latin typeface="Trebuchet MS"/>
                <a:cs typeface="Trebuchet MS"/>
              </a:rPr>
              <a:t>integrated, </a:t>
            </a:r>
            <a:r>
              <a:rPr sz="2400" spc="-114" dirty="0">
                <a:latin typeface="Trebuchet MS"/>
                <a:cs typeface="Trebuchet MS"/>
              </a:rPr>
              <a:t>built </a:t>
            </a:r>
            <a:r>
              <a:rPr sz="2400" spc="-80" dirty="0">
                <a:latin typeface="Trebuchet MS"/>
                <a:cs typeface="Trebuchet MS"/>
              </a:rPr>
              <a:t>and </a:t>
            </a:r>
            <a:r>
              <a:rPr sz="2400" spc="-120" dirty="0">
                <a:latin typeface="Trebuchet MS"/>
                <a:cs typeface="Trebuchet MS"/>
              </a:rPr>
              <a:t>tested  </a:t>
            </a:r>
            <a:r>
              <a:rPr sz="2400" spc="-114" dirty="0">
                <a:latin typeface="Trebuchet MS"/>
                <a:cs typeface="Trebuchet MS"/>
              </a:rPr>
              <a:t>constantly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285" dirty="0">
                <a:latin typeface="Trebuchet MS"/>
                <a:cs typeface="Trebuchet MS"/>
              </a:rPr>
              <a:t>,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potential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bugs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and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errors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are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caught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earlier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in  </a:t>
            </a:r>
            <a:r>
              <a:rPr sz="2400" spc="-110" dirty="0">
                <a:latin typeface="Trebuchet MS"/>
                <a:cs typeface="Trebuchet MS"/>
              </a:rPr>
              <a:t>the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life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cycle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which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results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better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quality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software.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330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60FD-59A6-7F49-A8EB-E25ED3E0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Steps – Build Automation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860AA46-DF51-A044-AAF8-B4D957882D1B}"/>
              </a:ext>
            </a:extLst>
          </p:cNvPr>
          <p:cNvSpPr/>
          <p:nvPr/>
        </p:nvSpPr>
        <p:spPr>
          <a:xfrm>
            <a:off x="619753" y="1714092"/>
            <a:ext cx="4884935" cy="4101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1D5C1710-1817-3F45-9442-97FAEFAAC3B8}"/>
              </a:ext>
            </a:extLst>
          </p:cNvPr>
          <p:cNvSpPr txBox="1"/>
          <p:nvPr/>
        </p:nvSpPr>
        <p:spPr>
          <a:xfrm>
            <a:off x="6426784" y="1539175"/>
            <a:ext cx="5021504" cy="411740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8450" marR="79375" indent="-285750">
              <a:lnSpc>
                <a:spcPct val="100899"/>
              </a:lnSpc>
              <a:spcBef>
                <a:spcPts val="8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spc="-80" dirty="0">
                <a:latin typeface="Trebuchet MS"/>
                <a:cs typeface="Trebuchet MS"/>
              </a:rPr>
              <a:t>Automated </a:t>
            </a:r>
            <a:r>
              <a:rPr sz="2400" spc="-70" dirty="0">
                <a:latin typeface="Trebuchet MS"/>
                <a:cs typeface="Trebuchet MS"/>
              </a:rPr>
              <a:t>builds </a:t>
            </a:r>
            <a:r>
              <a:rPr sz="2400" spc="-95" dirty="0">
                <a:latin typeface="Trebuchet MS"/>
                <a:cs typeface="Trebuchet MS"/>
              </a:rPr>
              <a:t>are  </a:t>
            </a:r>
            <a:r>
              <a:rPr sz="2400" spc="-75" dirty="0">
                <a:latin typeface="Trebuchet MS"/>
                <a:cs typeface="Trebuchet MS"/>
              </a:rPr>
              <a:t>scheduled </a:t>
            </a:r>
            <a:r>
              <a:rPr sz="2400" spc="-35" dirty="0">
                <a:latin typeface="Trebuchet MS"/>
                <a:cs typeface="Trebuchet MS"/>
              </a:rPr>
              <a:t>on </a:t>
            </a:r>
            <a:r>
              <a:rPr sz="2400" spc="-90" dirty="0">
                <a:latin typeface="Trebuchet MS"/>
                <a:cs typeface="Trebuchet MS"/>
              </a:rPr>
              <a:t>a </a:t>
            </a:r>
            <a:r>
              <a:rPr sz="2400" spc="-85" dirty="0">
                <a:latin typeface="Trebuchet MS"/>
                <a:cs typeface="Trebuchet MS"/>
              </a:rPr>
              <a:t>regular</a:t>
            </a:r>
            <a:r>
              <a:rPr sz="2400" spc="-43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basis</a:t>
            </a:r>
            <a:r>
              <a:rPr lang="en-US" sz="2400" spc="-95" dirty="0">
                <a:latin typeface="Trebuchet MS"/>
                <a:cs typeface="Trebuchet MS"/>
              </a:rPr>
              <a:t> or even driven</a:t>
            </a:r>
          </a:p>
          <a:p>
            <a:pPr marL="298450" marR="79375" indent="-285750">
              <a:lnSpc>
                <a:spcPct val="100899"/>
              </a:lnSpc>
              <a:spcBef>
                <a:spcPts val="8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endParaRPr sz="2400" dirty="0">
              <a:latin typeface="Trebuchet MS"/>
              <a:cs typeface="Trebuchet MS"/>
            </a:endParaRPr>
          </a:p>
          <a:p>
            <a:pPr marL="298450" indent="-285750">
              <a:lnSpc>
                <a:spcPts val="2265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spc="-75" dirty="0">
                <a:latin typeface="Trebuchet MS"/>
                <a:cs typeface="Trebuchet MS"/>
              </a:rPr>
              <a:t>Build </a:t>
            </a:r>
            <a:r>
              <a:rPr sz="2400" spc="-95" dirty="0">
                <a:latin typeface="Trebuchet MS"/>
                <a:cs typeface="Trebuchet MS"/>
              </a:rPr>
              <a:t>script </a:t>
            </a:r>
            <a:r>
              <a:rPr sz="2400" spc="-85" dirty="0">
                <a:latin typeface="Trebuchet MS"/>
                <a:cs typeface="Trebuchet MS"/>
              </a:rPr>
              <a:t>compiles</a:t>
            </a:r>
            <a:r>
              <a:rPr sz="2400" spc="-29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endParaRPr sz="2400" dirty="0">
              <a:latin typeface="Trebuchet MS"/>
              <a:cs typeface="Trebuchet MS"/>
            </a:endParaRPr>
          </a:p>
          <a:p>
            <a:pPr marL="298450" marR="142875">
              <a:lnSpc>
                <a:spcPts val="2270"/>
              </a:lnSpc>
              <a:spcBef>
                <a:spcPts val="100"/>
              </a:spcBef>
            </a:pPr>
            <a:r>
              <a:rPr sz="2400" spc="-90" dirty="0">
                <a:latin typeface="Trebuchet MS"/>
                <a:cs typeface="Trebuchet MS"/>
              </a:rPr>
              <a:t>application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and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runs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a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set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of  </a:t>
            </a:r>
            <a:r>
              <a:rPr sz="2400" spc="-85" dirty="0">
                <a:latin typeface="Trebuchet MS"/>
                <a:cs typeface="Trebuchet MS"/>
              </a:rPr>
              <a:t>automated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tests.</a:t>
            </a:r>
            <a:endParaRPr lang="en-US" sz="2400" spc="-110" dirty="0">
              <a:latin typeface="Trebuchet MS"/>
              <a:cs typeface="Trebuchet MS"/>
            </a:endParaRPr>
          </a:p>
          <a:p>
            <a:pPr marL="298450" marR="142875">
              <a:lnSpc>
                <a:spcPts val="2270"/>
              </a:lnSpc>
              <a:spcBef>
                <a:spcPts val="100"/>
              </a:spcBef>
            </a:pPr>
            <a:endParaRPr sz="2400" dirty="0">
              <a:latin typeface="Trebuchet MS"/>
              <a:cs typeface="Trebuchet MS"/>
            </a:endParaRPr>
          </a:p>
          <a:p>
            <a:pPr marL="298450" indent="-285750">
              <a:lnSpc>
                <a:spcPts val="219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spc="-70" dirty="0">
                <a:latin typeface="Trebuchet MS"/>
                <a:cs typeface="Trebuchet MS"/>
              </a:rPr>
              <a:t>Developers </a:t>
            </a:r>
            <a:r>
              <a:rPr sz="2400" spc="-45" dirty="0">
                <a:latin typeface="Trebuchet MS"/>
                <a:cs typeface="Trebuchet MS"/>
              </a:rPr>
              <a:t>now </a:t>
            </a:r>
            <a:r>
              <a:rPr sz="2400" spc="-90" dirty="0">
                <a:latin typeface="Trebuchet MS"/>
                <a:cs typeface="Trebuchet MS"/>
              </a:rPr>
              <a:t>commit</a:t>
            </a:r>
            <a:r>
              <a:rPr sz="2400" spc="-4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their</a:t>
            </a:r>
            <a:endParaRPr sz="2400" dirty="0">
              <a:latin typeface="Trebuchet MS"/>
              <a:cs typeface="Trebuchet MS"/>
            </a:endParaRPr>
          </a:p>
          <a:p>
            <a:pPr marL="298450">
              <a:lnSpc>
                <a:spcPts val="2275"/>
              </a:lnSpc>
              <a:spcBef>
                <a:spcPts val="20"/>
              </a:spcBef>
            </a:pPr>
            <a:r>
              <a:rPr sz="2400" spc="-75" dirty="0">
                <a:latin typeface="Trebuchet MS"/>
                <a:cs typeface="Trebuchet MS"/>
              </a:rPr>
              <a:t>changes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regularly.</a:t>
            </a:r>
            <a:endParaRPr lang="en-US" sz="2400" spc="-114" dirty="0">
              <a:latin typeface="Trebuchet MS"/>
              <a:cs typeface="Trebuchet MS"/>
            </a:endParaRPr>
          </a:p>
          <a:p>
            <a:pPr marL="298450">
              <a:lnSpc>
                <a:spcPts val="2275"/>
              </a:lnSpc>
              <a:spcBef>
                <a:spcPts val="20"/>
              </a:spcBef>
            </a:pPr>
            <a:endParaRPr sz="2400" dirty="0">
              <a:latin typeface="Trebuchet MS"/>
              <a:cs typeface="Trebuchet MS"/>
            </a:endParaRPr>
          </a:p>
          <a:p>
            <a:pPr marL="298450" indent="-285750">
              <a:lnSpc>
                <a:spcPts val="2275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spc="-75" dirty="0">
                <a:latin typeface="Trebuchet MS"/>
                <a:cs typeface="Trebuchet MS"/>
              </a:rPr>
              <a:t>Build servers </a:t>
            </a:r>
            <a:r>
              <a:rPr sz="2400" spc="-65" dirty="0">
                <a:latin typeface="Trebuchet MS"/>
                <a:cs typeface="Trebuchet MS"/>
              </a:rPr>
              <a:t>would </a:t>
            </a:r>
            <a:r>
              <a:rPr sz="2400" spc="-100" dirty="0">
                <a:latin typeface="Trebuchet MS"/>
                <a:cs typeface="Trebuchet MS"/>
              </a:rPr>
              <a:t>alert</a:t>
            </a:r>
            <a:r>
              <a:rPr sz="2400" spc="-43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endParaRPr sz="2400" dirty="0">
              <a:latin typeface="Trebuchet MS"/>
              <a:cs typeface="Trebuchet MS"/>
            </a:endParaRPr>
          </a:p>
          <a:p>
            <a:pPr marL="298450" marR="447675">
              <a:lnSpc>
                <a:spcPts val="2270"/>
              </a:lnSpc>
              <a:spcBef>
                <a:spcPts val="105"/>
              </a:spcBef>
            </a:pPr>
            <a:r>
              <a:rPr sz="2400" spc="-95" dirty="0">
                <a:latin typeface="Trebuchet MS"/>
                <a:cs typeface="Trebuchet MS"/>
              </a:rPr>
              <a:t>team </a:t>
            </a:r>
            <a:r>
              <a:rPr sz="2400" spc="-75" dirty="0">
                <a:latin typeface="Trebuchet MS"/>
                <a:cs typeface="Trebuchet MS"/>
              </a:rPr>
              <a:t>members in </a:t>
            </a:r>
            <a:r>
              <a:rPr sz="2400" spc="-95" dirty="0">
                <a:latin typeface="Trebuchet MS"/>
                <a:cs typeface="Trebuchet MS"/>
              </a:rPr>
              <a:t>case</a:t>
            </a:r>
            <a:r>
              <a:rPr sz="2400" spc="-43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of  </a:t>
            </a:r>
            <a:r>
              <a:rPr sz="2400" spc="-80" dirty="0">
                <a:latin typeface="Trebuchet MS"/>
                <a:cs typeface="Trebuchet MS"/>
              </a:rPr>
              <a:t>build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failure.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2973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9304-9700-EF47-B91A-4B3D35FC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 Steps – Build Trigger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4894C76-228A-6D48-90A1-D5797FA43DFD}"/>
              </a:ext>
            </a:extLst>
          </p:cNvPr>
          <p:cNvSpPr/>
          <p:nvPr/>
        </p:nvSpPr>
        <p:spPr>
          <a:xfrm>
            <a:off x="601465" y="1773936"/>
            <a:ext cx="4830071" cy="3950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E72D6AC8-FEBE-784A-A330-5578EB6F4F69}"/>
              </a:ext>
            </a:extLst>
          </p:cNvPr>
          <p:cNvSpPr txBox="1"/>
          <p:nvPr/>
        </p:nvSpPr>
        <p:spPr>
          <a:xfrm>
            <a:off x="7231456" y="1773936"/>
            <a:ext cx="3924224" cy="20999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2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5" dirty="0">
                <a:latin typeface="Trebuchet MS"/>
                <a:cs typeface="Trebuchet MS"/>
              </a:rPr>
              <a:t>A </a:t>
            </a:r>
            <a:r>
              <a:rPr sz="2400" spc="-80" dirty="0">
                <a:latin typeface="Trebuchet MS"/>
                <a:cs typeface="Trebuchet MS"/>
              </a:rPr>
              <a:t>build </a:t>
            </a:r>
            <a:r>
              <a:rPr sz="2400" spc="-70" dirty="0">
                <a:latin typeface="Trebuchet MS"/>
                <a:cs typeface="Trebuchet MS"/>
              </a:rPr>
              <a:t>is</a:t>
            </a:r>
            <a:r>
              <a:rPr sz="2400" spc="-45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triggered </a:t>
            </a:r>
            <a:r>
              <a:rPr sz="2400" spc="-75" dirty="0">
                <a:latin typeface="Trebuchet MS"/>
                <a:cs typeface="Trebuchet MS"/>
              </a:rPr>
              <a:t>whenever  </a:t>
            </a:r>
            <a:r>
              <a:rPr sz="2400" spc="-65" dirty="0">
                <a:latin typeface="Trebuchet MS"/>
                <a:cs typeface="Trebuchet MS"/>
              </a:rPr>
              <a:t>new </a:t>
            </a:r>
            <a:r>
              <a:rPr sz="2400" spc="-85" dirty="0">
                <a:latin typeface="Trebuchet MS"/>
                <a:cs typeface="Trebuchet MS"/>
              </a:rPr>
              <a:t>code </a:t>
            </a:r>
            <a:r>
              <a:rPr sz="2400" spc="-70" dirty="0">
                <a:latin typeface="Trebuchet MS"/>
                <a:cs typeface="Trebuchet MS"/>
              </a:rPr>
              <a:t>is </a:t>
            </a:r>
            <a:r>
              <a:rPr sz="2400" spc="-95" dirty="0">
                <a:latin typeface="Trebuchet MS"/>
                <a:cs typeface="Trebuchet MS"/>
              </a:rPr>
              <a:t>committed </a:t>
            </a:r>
            <a:r>
              <a:rPr sz="2400" spc="-80" dirty="0">
                <a:latin typeface="Trebuchet MS"/>
                <a:cs typeface="Trebuchet MS"/>
              </a:rPr>
              <a:t>to  </a:t>
            </a:r>
            <a:r>
              <a:rPr sz="2400" spc="-85" dirty="0">
                <a:latin typeface="Trebuchet MS"/>
                <a:cs typeface="Trebuchet MS"/>
              </a:rPr>
              <a:t>the </a:t>
            </a:r>
            <a:r>
              <a:rPr sz="2400" spc="-105" dirty="0">
                <a:latin typeface="Trebuchet MS"/>
                <a:cs typeface="Trebuchet MS"/>
              </a:rPr>
              <a:t>central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repository.</a:t>
            </a:r>
            <a:endParaRPr lang="en-US" sz="2400" spc="-100" dirty="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2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CA" sz="1900" spc="-100" dirty="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2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1900" dirty="0">
              <a:latin typeface="Trebuchet MS"/>
              <a:cs typeface="Trebuchet MS"/>
            </a:endParaRP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7414FCE2-E89E-8347-869E-C8BA4FE488B0}"/>
              </a:ext>
            </a:extLst>
          </p:cNvPr>
          <p:cNvSpPr txBox="1"/>
          <p:nvPr/>
        </p:nvSpPr>
        <p:spPr>
          <a:xfrm>
            <a:off x="7231456" y="3749039"/>
            <a:ext cx="3242945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2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5" dirty="0">
                <a:latin typeface="Trebuchet MS"/>
                <a:cs typeface="Trebuchet MS"/>
              </a:rPr>
              <a:t>A </a:t>
            </a:r>
            <a:r>
              <a:rPr sz="2400" spc="-80" dirty="0">
                <a:latin typeface="Trebuchet MS"/>
                <a:cs typeface="Trebuchet MS"/>
              </a:rPr>
              <a:t>build </a:t>
            </a:r>
            <a:r>
              <a:rPr sz="2400" spc="-70" dirty="0">
                <a:latin typeface="Trebuchet MS"/>
                <a:cs typeface="Trebuchet MS"/>
              </a:rPr>
              <a:t>is</a:t>
            </a:r>
            <a:r>
              <a:rPr sz="2400" spc="-45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triggered </a:t>
            </a:r>
            <a:r>
              <a:rPr sz="2400" spc="-75" dirty="0">
                <a:latin typeface="Trebuchet MS"/>
                <a:cs typeface="Trebuchet MS"/>
              </a:rPr>
              <a:t>whenever  </a:t>
            </a:r>
            <a:r>
              <a:rPr sz="2400" spc="-65" dirty="0">
                <a:latin typeface="Trebuchet MS"/>
                <a:cs typeface="Trebuchet MS"/>
              </a:rPr>
              <a:t>new </a:t>
            </a:r>
            <a:r>
              <a:rPr sz="2400" spc="-85" dirty="0">
                <a:latin typeface="Trebuchet MS"/>
                <a:cs typeface="Trebuchet MS"/>
              </a:rPr>
              <a:t>code </a:t>
            </a:r>
            <a:r>
              <a:rPr sz="2400" spc="-70" dirty="0">
                <a:latin typeface="Trebuchet MS"/>
                <a:cs typeface="Trebuchet MS"/>
              </a:rPr>
              <a:t>is </a:t>
            </a:r>
            <a:r>
              <a:rPr sz="2400" spc="-95" dirty="0">
                <a:latin typeface="Trebuchet MS"/>
                <a:cs typeface="Trebuchet MS"/>
              </a:rPr>
              <a:t>committed </a:t>
            </a:r>
            <a:r>
              <a:rPr sz="2400" spc="-80" dirty="0">
                <a:latin typeface="Trebuchet MS"/>
                <a:cs typeface="Trebuchet MS"/>
              </a:rPr>
              <a:t>to  </a:t>
            </a:r>
            <a:r>
              <a:rPr sz="2400" spc="-85" dirty="0">
                <a:latin typeface="Trebuchet MS"/>
                <a:cs typeface="Trebuchet MS"/>
              </a:rPr>
              <a:t>the </a:t>
            </a:r>
            <a:r>
              <a:rPr sz="2400" spc="-105" dirty="0">
                <a:latin typeface="Trebuchet MS"/>
                <a:cs typeface="Trebuchet MS"/>
              </a:rPr>
              <a:t>central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repository.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7444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815D-9553-7843-9A88-116C68C1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 Steps – Test Automation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55F49F00-34CE-5B4C-9687-C385832814F1}"/>
              </a:ext>
            </a:extLst>
          </p:cNvPr>
          <p:cNvSpPr/>
          <p:nvPr/>
        </p:nvSpPr>
        <p:spPr>
          <a:xfrm>
            <a:off x="692905" y="1768956"/>
            <a:ext cx="4574039" cy="3644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9CF33E41-355E-AC4C-98D9-79E492286368}"/>
              </a:ext>
            </a:extLst>
          </p:cNvPr>
          <p:cNvSpPr txBox="1"/>
          <p:nvPr/>
        </p:nvSpPr>
        <p:spPr>
          <a:xfrm>
            <a:off x="3335832" y="5601703"/>
            <a:ext cx="2438400" cy="4552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0"/>
              </a:spcBef>
            </a:pPr>
            <a:r>
              <a:rPr sz="1400" spc="-75" dirty="0">
                <a:latin typeface="Trebuchet MS"/>
                <a:cs typeface="Trebuchet MS"/>
              </a:rPr>
              <a:t>Build, </a:t>
            </a:r>
            <a:r>
              <a:rPr sz="1400" spc="-40" dirty="0">
                <a:latin typeface="Trebuchet MS"/>
                <a:cs typeface="Trebuchet MS"/>
              </a:rPr>
              <a:t>run </a:t>
            </a:r>
            <a:r>
              <a:rPr sz="1400" spc="-65" dirty="0">
                <a:latin typeface="Trebuchet MS"/>
                <a:cs typeface="Trebuchet MS"/>
              </a:rPr>
              <a:t>code quality </a:t>
            </a:r>
            <a:r>
              <a:rPr sz="1400" spc="-50" dirty="0">
                <a:latin typeface="Trebuchet MS"/>
                <a:cs typeface="Trebuchet MS"/>
              </a:rPr>
              <a:t>and </a:t>
            </a:r>
            <a:r>
              <a:rPr sz="1400" spc="-65" dirty="0">
                <a:latin typeface="Trebuchet MS"/>
                <a:cs typeface="Trebuchet MS"/>
              </a:rPr>
              <a:t>code  </a:t>
            </a:r>
            <a:r>
              <a:rPr sz="1400" spc="-70" dirty="0">
                <a:latin typeface="Trebuchet MS"/>
                <a:cs typeface="Trebuchet MS"/>
              </a:rPr>
              <a:t>coverage metrics </a:t>
            </a:r>
            <a:r>
              <a:rPr sz="1400" spc="-50" dirty="0">
                <a:latin typeface="Trebuchet MS"/>
                <a:cs typeface="Trebuchet MS"/>
              </a:rPr>
              <a:t>along </a:t>
            </a:r>
            <a:r>
              <a:rPr sz="1400" spc="-60" dirty="0">
                <a:latin typeface="Trebuchet MS"/>
                <a:cs typeface="Trebuchet MS"/>
              </a:rPr>
              <a:t>with</a:t>
            </a:r>
            <a:r>
              <a:rPr sz="1400" spc="-290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tests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90BBB3F0-2179-DE46-92BB-56ED271829C4}"/>
              </a:ext>
            </a:extLst>
          </p:cNvPr>
          <p:cNvSpPr txBox="1"/>
          <p:nvPr/>
        </p:nvSpPr>
        <p:spPr>
          <a:xfrm>
            <a:off x="7024686" y="1712268"/>
            <a:ext cx="4130993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265">
              <a:lnSpc>
                <a:spcPct val="100099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80" dirty="0">
                <a:latin typeface="Trebuchet MS"/>
                <a:cs typeface="Trebuchet MS"/>
              </a:rPr>
              <a:t>Automated </a:t>
            </a:r>
            <a:r>
              <a:rPr sz="2400" spc="-85" dirty="0">
                <a:latin typeface="Trebuchet MS"/>
                <a:cs typeface="Trebuchet MS"/>
              </a:rPr>
              <a:t>code </a:t>
            </a:r>
            <a:r>
              <a:rPr sz="2400" spc="-90" dirty="0">
                <a:latin typeface="Trebuchet MS"/>
                <a:cs typeface="Trebuchet MS"/>
              </a:rPr>
              <a:t>quality  </a:t>
            </a:r>
            <a:r>
              <a:rPr sz="2400" spc="-65" dirty="0">
                <a:latin typeface="Trebuchet MS"/>
                <a:cs typeface="Trebuchet MS"/>
              </a:rPr>
              <a:t>and </a:t>
            </a:r>
            <a:r>
              <a:rPr sz="2400" spc="-85" dirty="0">
                <a:latin typeface="Trebuchet MS"/>
                <a:cs typeface="Trebuchet MS"/>
              </a:rPr>
              <a:t>code </a:t>
            </a:r>
            <a:r>
              <a:rPr sz="2400" spc="-95" dirty="0">
                <a:latin typeface="Trebuchet MS"/>
                <a:cs typeface="Trebuchet MS"/>
              </a:rPr>
              <a:t>coverage</a:t>
            </a:r>
            <a:r>
              <a:rPr sz="2400" spc="-31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metrics  are </a:t>
            </a:r>
            <a:r>
              <a:rPr sz="2400" spc="-45" dirty="0">
                <a:latin typeface="Trebuchet MS"/>
                <a:cs typeface="Trebuchet MS"/>
              </a:rPr>
              <a:t>now </a:t>
            </a:r>
            <a:r>
              <a:rPr sz="2400" spc="-55" dirty="0">
                <a:latin typeface="Trebuchet MS"/>
                <a:cs typeface="Trebuchet MS"/>
              </a:rPr>
              <a:t>run </a:t>
            </a:r>
            <a:r>
              <a:rPr sz="2400" spc="-70" dirty="0">
                <a:latin typeface="Trebuchet MS"/>
                <a:cs typeface="Trebuchet MS"/>
              </a:rPr>
              <a:t>along </a:t>
            </a:r>
            <a:r>
              <a:rPr sz="2400" spc="-85" dirty="0">
                <a:latin typeface="Trebuchet MS"/>
                <a:cs typeface="Trebuchet MS"/>
              </a:rPr>
              <a:t>with  </a:t>
            </a:r>
            <a:r>
              <a:rPr sz="2400" spc="-80" dirty="0">
                <a:latin typeface="Trebuchet MS"/>
                <a:cs typeface="Trebuchet MS"/>
              </a:rPr>
              <a:t>unit </a:t>
            </a:r>
            <a:r>
              <a:rPr sz="2400" spc="-85" dirty="0">
                <a:latin typeface="Trebuchet MS"/>
                <a:cs typeface="Trebuchet MS"/>
              </a:rPr>
              <a:t>tests </a:t>
            </a:r>
            <a:r>
              <a:rPr sz="2400" spc="-80" dirty="0">
                <a:latin typeface="Trebuchet MS"/>
                <a:cs typeface="Trebuchet MS"/>
              </a:rPr>
              <a:t>to </a:t>
            </a:r>
            <a:r>
              <a:rPr sz="2400" spc="-75" dirty="0">
                <a:latin typeface="Trebuchet MS"/>
                <a:cs typeface="Trebuchet MS"/>
              </a:rPr>
              <a:t>continuously  </a:t>
            </a:r>
            <a:r>
              <a:rPr sz="2400" spc="-100" dirty="0">
                <a:latin typeface="Trebuchet MS"/>
                <a:cs typeface="Trebuchet MS"/>
              </a:rPr>
              <a:t>evaluate </a:t>
            </a:r>
            <a:r>
              <a:rPr sz="2400" spc="-85" dirty="0">
                <a:latin typeface="Trebuchet MS"/>
                <a:cs typeface="Trebuchet MS"/>
              </a:rPr>
              <a:t>the code</a:t>
            </a:r>
            <a:r>
              <a:rPr sz="2400" spc="-28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quality.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5052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6C17-0FB8-F641-AE2A-5E39A0F5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 Step – Deployment or Continuous Delivery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BF08F82C-DED5-CF48-A2BD-32020D48B790}"/>
              </a:ext>
            </a:extLst>
          </p:cNvPr>
          <p:cNvSpPr/>
          <p:nvPr/>
        </p:nvSpPr>
        <p:spPr>
          <a:xfrm>
            <a:off x="656329" y="1659228"/>
            <a:ext cx="4226567" cy="3406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0428F806-D462-D14F-B2DE-F272E5518F55}"/>
              </a:ext>
            </a:extLst>
          </p:cNvPr>
          <p:cNvSpPr/>
          <p:nvPr/>
        </p:nvSpPr>
        <p:spPr>
          <a:xfrm>
            <a:off x="4882896" y="3867924"/>
            <a:ext cx="1698294" cy="759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C97103ED-1929-3C4B-ABF2-03931B5E3B65}"/>
              </a:ext>
            </a:extLst>
          </p:cNvPr>
          <p:cNvSpPr/>
          <p:nvPr/>
        </p:nvSpPr>
        <p:spPr>
          <a:xfrm>
            <a:off x="6814142" y="4081600"/>
            <a:ext cx="773639" cy="10919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6291A410-8B04-BE42-A786-323A33F8E469}"/>
              </a:ext>
            </a:extLst>
          </p:cNvPr>
          <p:cNvSpPr txBox="1"/>
          <p:nvPr/>
        </p:nvSpPr>
        <p:spPr>
          <a:xfrm>
            <a:off x="6821970" y="5343093"/>
            <a:ext cx="10784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latin typeface="Trebuchet MS"/>
                <a:cs typeface="Trebuchet MS"/>
              </a:rPr>
              <a:t>P</a:t>
            </a:r>
            <a:r>
              <a:rPr sz="1600" spc="-70" dirty="0">
                <a:latin typeface="Trebuchet MS"/>
                <a:cs typeface="Trebuchet MS"/>
              </a:rPr>
              <a:t>r</a:t>
            </a:r>
            <a:r>
              <a:rPr sz="1600" spc="-30" dirty="0">
                <a:latin typeface="Trebuchet MS"/>
                <a:cs typeface="Trebuchet MS"/>
              </a:rPr>
              <a:t>o</a:t>
            </a:r>
            <a:r>
              <a:rPr sz="1600" spc="-25" dirty="0">
                <a:latin typeface="Trebuchet MS"/>
                <a:cs typeface="Trebuchet MS"/>
              </a:rPr>
              <a:t>du</a:t>
            </a:r>
            <a:r>
              <a:rPr sz="1600" spc="-95" dirty="0">
                <a:latin typeface="Trebuchet MS"/>
                <a:cs typeface="Trebuchet MS"/>
              </a:rPr>
              <a:t>c</a:t>
            </a:r>
            <a:r>
              <a:rPr sz="1600" spc="-80" dirty="0">
                <a:latin typeface="Trebuchet MS"/>
                <a:cs typeface="Trebuchet MS"/>
              </a:rPr>
              <a:t>t</a:t>
            </a:r>
            <a:r>
              <a:rPr sz="1600" spc="-40" dirty="0">
                <a:latin typeface="Trebuchet MS"/>
                <a:cs typeface="Trebuchet MS"/>
              </a:rPr>
              <a:t>ion</a:t>
            </a:r>
            <a:endParaRPr sz="1600" dirty="0">
              <a:latin typeface="Trebuchet MS"/>
              <a:cs typeface="Trebuchet M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4595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B82B-7193-A342-9F21-A7371C36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 and CD in one Glance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7452D63C-FA13-C549-A507-98AFA6D4F2A6}"/>
              </a:ext>
            </a:extLst>
          </p:cNvPr>
          <p:cNvSpPr txBox="1"/>
          <p:nvPr/>
        </p:nvSpPr>
        <p:spPr>
          <a:xfrm>
            <a:off x="1121156" y="1510035"/>
            <a:ext cx="7845425" cy="372554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b="1" spc="-130" dirty="0">
                <a:latin typeface="Trebuchet MS"/>
                <a:cs typeface="Trebuchet MS"/>
              </a:rPr>
              <a:t>Continuous</a:t>
            </a:r>
            <a:r>
              <a:rPr sz="2500" b="1" spc="-195" dirty="0">
                <a:latin typeface="Trebuchet MS"/>
                <a:cs typeface="Trebuchet MS"/>
              </a:rPr>
              <a:t> </a:t>
            </a:r>
            <a:r>
              <a:rPr sz="2500" b="1" spc="-130" dirty="0">
                <a:latin typeface="Trebuchet MS"/>
                <a:cs typeface="Trebuchet MS"/>
              </a:rPr>
              <a:t>Integration</a:t>
            </a:r>
            <a:endParaRPr sz="2500">
              <a:latin typeface="Trebuchet MS"/>
              <a:cs typeface="Trebuchet MS"/>
            </a:endParaRPr>
          </a:p>
          <a:p>
            <a:pPr marL="469900" marR="661670">
              <a:lnSpc>
                <a:spcPct val="100000"/>
              </a:lnSpc>
              <a:spcBef>
                <a:spcPts val="535"/>
              </a:spcBef>
            </a:pPr>
            <a:r>
              <a:rPr sz="2000" spc="-110" dirty="0">
                <a:latin typeface="Trebuchet MS"/>
                <a:cs typeface="Trebuchet MS"/>
              </a:rPr>
              <a:t>The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practice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of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merging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development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work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with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the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main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branch  </a:t>
            </a:r>
            <a:r>
              <a:rPr sz="2000" spc="-120" dirty="0">
                <a:latin typeface="Trebuchet MS"/>
                <a:cs typeface="Trebuchet MS"/>
              </a:rPr>
              <a:t>constantly.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b="1" spc="-130" dirty="0">
                <a:latin typeface="Trebuchet MS"/>
                <a:cs typeface="Trebuchet MS"/>
              </a:rPr>
              <a:t>Continuous</a:t>
            </a:r>
            <a:r>
              <a:rPr sz="2500" b="1" spc="-195" dirty="0">
                <a:latin typeface="Trebuchet MS"/>
                <a:cs typeface="Trebuchet MS"/>
              </a:rPr>
              <a:t> </a:t>
            </a:r>
            <a:r>
              <a:rPr sz="2500" b="1" spc="-145" dirty="0">
                <a:latin typeface="Trebuchet MS"/>
                <a:cs typeface="Trebuchet MS"/>
              </a:rPr>
              <a:t>Delivery</a:t>
            </a:r>
            <a:endParaRPr sz="2500">
              <a:latin typeface="Trebuchet MS"/>
              <a:cs typeface="Trebuchet MS"/>
            </a:endParaRPr>
          </a:p>
          <a:p>
            <a:pPr marL="469900" marR="5080">
              <a:lnSpc>
                <a:spcPct val="100000"/>
              </a:lnSpc>
              <a:spcBef>
                <a:spcPts val="500"/>
              </a:spcBef>
            </a:pPr>
            <a:r>
              <a:rPr sz="2000" spc="-90" dirty="0">
                <a:latin typeface="Trebuchet MS"/>
                <a:cs typeface="Trebuchet MS"/>
              </a:rPr>
              <a:t>Continual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delivery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of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code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to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an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environment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once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the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code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is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ready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to  </a:t>
            </a:r>
            <a:r>
              <a:rPr sz="2000" spc="-100" dirty="0">
                <a:latin typeface="Trebuchet MS"/>
                <a:cs typeface="Trebuchet MS"/>
              </a:rPr>
              <a:t>ship. </a:t>
            </a:r>
            <a:r>
              <a:rPr sz="2000" spc="-95" dirty="0">
                <a:latin typeface="Trebuchet MS"/>
                <a:cs typeface="Trebuchet MS"/>
              </a:rPr>
              <a:t>This </a:t>
            </a:r>
            <a:r>
              <a:rPr sz="2000" spc="-85" dirty="0">
                <a:latin typeface="Trebuchet MS"/>
                <a:cs typeface="Trebuchet MS"/>
              </a:rPr>
              <a:t>could be staging </a:t>
            </a:r>
            <a:r>
              <a:rPr sz="2000" spc="-55" dirty="0">
                <a:latin typeface="Trebuchet MS"/>
                <a:cs typeface="Trebuchet MS"/>
              </a:rPr>
              <a:t>or </a:t>
            </a:r>
            <a:r>
              <a:rPr sz="2000" spc="-95" dirty="0">
                <a:latin typeface="Trebuchet MS"/>
                <a:cs typeface="Trebuchet MS"/>
              </a:rPr>
              <a:t>production. </a:t>
            </a:r>
            <a:r>
              <a:rPr sz="2000" spc="-110" dirty="0">
                <a:latin typeface="Trebuchet MS"/>
                <a:cs typeface="Trebuchet MS"/>
              </a:rPr>
              <a:t>The </a:t>
            </a:r>
            <a:r>
              <a:rPr sz="2000" spc="-95" dirty="0">
                <a:latin typeface="Trebuchet MS"/>
                <a:cs typeface="Trebuchet MS"/>
              </a:rPr>
              <a:t>idea </a:t>
            </a:r>
            <a:r>
              <a:rPr sz="2000" spc="-70" dirty="0">
                <a:latin typeface="Trebuchet MS"/>
                <a:cs typeface="Trebuchet MS"/>
              </a:rPr>
              <a:t>is </a:t>
            </a:r>
            <a:r>
              <a:rPr sz="2000" spc="-90" dirty="0">
                <a:latin typeface="Trebuchet MS"/>
                <a:cs typeface="Trebuchet MS"/>
              </a:rPr>
              <a:t>the </a:t>
            </a:r>
            <a:r>
              <a:rPr sz="2000" spc="-85" dirty="0">
                <a:latin typeface="Trebuchet MS"/>
                <a:cs typeface="Trebuchet MS"/>
              </a:rPr>
              <a:t>product </a:t>
            </a:r>
            <a:r>
              <a:rPr sz="2000" spc="-70" dirty="0">
                <a:latin typeface="Trebuchet MS"/>
                <a:cs typeface="Trebuchet MS"/>
              </a:rPr>
              <a:t>is  </a:t>
            </a:r>
            <a:r>
              <a:rPr sz="2000" spc="-100" dirty="0">
                <a:latin typeface="Trebuchet MS"/>
                <a:cs typeface="Trebuchet MS"/>
              </a:rPr>
              <a:t>delivered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to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a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user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base,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which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can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be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QAs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or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customers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for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review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and  </a:t>
            </a:r>
            <a:r>
              <a:rPr sz="2000" spc="-95" dirty="0">
                <a:latin typeface="Trebuchet MS"/>
                <a:cs typeface="Trebuchet MS"/>
              </a:rPr>
              <a:t>inspection.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b="1" spc="-130" dirty="0">
                <a:latin typeface="Trebuchet MS"/>
                <a:cs typeface="Trebuchet MS"/>
              </a:rPr>
              <a:t>Continuous</a:t>
            </a:r>
            <a:r>
              <a:rPr sz="2500" b="1" spc="-195" dirty="0">
                <a:latin typeface="Trebuchet MS"/>
                <a:cs typeface="Trebuchet MS"/>
              </a:rPr>
              <a:t> </a:t>
            </a:r>
            <a:r>
              <a:rPr sz="2500" b="1" spc="-130" dirty="0">
                <a:latin typeface="Trebuchet MS"/>
                <a:cs typeface="Trebuchet MS"/>
              </a:rPr>
              <a:t>Deployment</a:t>
            </a:r>
            <a:endParaRPr sz="25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00"/>
              </a:spcBef>
            </a:pPr>
            <a:r>
              <a:rPr sz="2000" spc="-110" dirty="0">
                <a:latin typeface="Trebuchet MS"/>
                <a:cs typeface="Trebuchet MS"/>
              </a:rPr>
              <a:t>The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deployment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or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release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of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code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to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production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as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soon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as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it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is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140" dirty="0">
                <a:latin typeface="Trebuchet MS"/>
                <a:cs typeface="Trebuchet MS"/>
              </a:rPr>
              <a:t>ready.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1567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b6c64d4213d77aa29759514989d6fee8a6ec7c0"/>
</p:tagLst>
</file>

<file path=ppt/theme/theme1.xml><?xml version="1.0" encoding="utf-8"?>
<a:theme xmlns:a="http://schemas.openxmlformats.org/drawingml/2006/main" name="Omni 212 Template">
  <a:themeElements>
    <a:clrScheme name="FY13 EPG">
      <a:dk1>
        <a:srgbClr val="505050"/>
      </a:dk1>
      <a:lt1>
        <a:sysClr val="window" lastClr="FFFFFF"/>
      </a:lt1>
      <a:dk2>
        <a:srgbClr val="0072C6"/>
      </a:dk2>
      <a:lt2>
        <a:srgbClr val="FFB900"/>
      </a:lt2>
      <a:accent1>
        <a:srgbClr val="7FBA00"/>
      </a:accent1>
      <a:accent2>
        <a:srgbClr val="00188F"/>
      </a:accent2>
      <a:accent3>
        <a:srgbClr val="442359"/>
      </a:accent3>
      <a:accent4>
        <a:srgbClr val="00BCF2"/>
      </a:accent4>
      <a:accent5>
        <a:srgbClr val="D2D2D2"/>
      </a:accent5>
      <a:accent6>
        <a:srgbClr val="969696"/>
      </a:accent6>
      <a:hlink>
        <a:srgbClr val="969696"/>
      </a:hlink>
      <a:folHlink>
        <a:srgbClr val="969696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ln>
          <a:noFill/>
        </a:ln>
      </a:spPr>
      <a:bodyPr vert="horz" wrap="square" lIns="91440" tIns="91440" rIns="91440" bIns="91440" rtlCol="0" anchor="t">
        <a:noAutofit/>
      </a:bodyPr>
      <a:lstStyle>
        <a:defPPr marL="171450" indent="-171450">
          <a:buFont typeface="Wingdings" pitchFamily="2" charset="2"/>
          <a:buChar char="§"/>
          <a:defRPr sz="1600"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Y13 EPG Presentation Template_Internal_16x9_Light" id="{6E50AC81-D3BE-4F09-AC5C-DABB2DD7BF01}" vid="{1EBDEB18-EE1A-4B8A-AE71-FB4F424F81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2AC984CCD9564789BA5B684D12345E" ma:contentTypeVersion="0" ma:contentTypeDescription="Create a new document." ma:contentTypeScope="" ma:versionID="5cd7e8204a4a2f78f1ac8fc2e09a85a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34e2dcc4fe5fa1f72247e8c8eae35c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156B91-C252-4881-9F3C-F16014C083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B43009-8264-4558-A5F3-DFA76CF67F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C901DD-0DF9-460A-A51F-446ACF4F3D5C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16812</TotalTime>
  <Words>853</Words>
  <Application>Microsoft Macintosh PowerPoint</Application>
  <PresentationFormat>Widescreen</PresentationFormat>
  <Paragraphs>114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Noto Sans Symbols</vt:lpstr>
      <vt:lpstr>Quattrocento Sans</vt:lpstr>
      <vt:lpstr>Segoe UI</vt:lpstr>
      <vt:lpstr>Segoe UI Light</vt:lpstr>
      <vt:lpstr>Times New Roman</vt:lpstr>
      <vt:lpstr>Trebuchet MS</vt:lpstr>
      <vt:lpstr>Wingdings</vt:lpstr>
      <vt:lpstr>Omni 212 Template</vt:lpstr>
      <vt:lpstr>Jenkins  </vt:lpstr>
      <vt:lpstr>PowerPoint Presentation</vt:lpstr>
      <vt:lpstr>What is CI</vt:lpstr>
      <vt:lpstr>Why CI and CD</vt:lpstr>
      <vt:lpstr>Continuous Integration Steps – Build Automation</vt:lpstr>
      <vt:lpstr>CI Steps – Build Trigger</vt:lpstr>
      <vt:lpstr>CI Steps – Test Automation</vt:lpstr>
      <vt:lpstr>CI Step – Deployment or Continuous Delivery</vt:lpstr>
      <vt:lpstr>CI and CD in one Glance</vt:lpstr>
      <vt:lpstr>Jenkins Installation - Jenkins Prerequisites</vt:lpstr>
      <vt:lpstr>Jenkins Installation - Environment Setup</vt:lpstr>
      <vt:lpstr>Jenkins Installation -- Linux</vt:lpstr>
      <vt:lpstr>Hello world Jenkins</vt:lpstr>
      <vt:lpstr>Jenkins Dashboard</vt:lpstr>
      <vt:lpstr>Power of Jenkins</vt:lpstr>
      <vt:lpstr>Building with Jenkins -- Maven</vt:lpstr>
      <vt:lpstr>Building with Jenkins – Maven POM file</vt:lpstr>
      <vt:lpstr>Building with Jenkins – Maven stages</vt:lpstr>
      <vt:lpstr>Building with Jenkins – Maven Phases</vt:lpstr>
      <vt:lpstr>Continuous  Integration  with Ansible</vt:lpstr>
      <vt:lpstr>Jenkins Ansible Plugin</vt:lpstr>
      <vt:lpstr>Jenkins Ansible Plugin</vt:lpstr>
      <vt:lpstr>Jenkins Ansible Plugin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 Soni</dc:creator>
  <cp:lastModifiedBy>Chandan Kumar</cp:lastModifiedBy>
  <cp:revision>672</cp:revision>
  <dcterms:created xsi:type="dcterms:W3CDTF">2014-01-29T06:52:51Z</dcterms:created>
  <dcterms:modified xsi:type="dcterms:W3CDTF">2019-02-16T15:50:55Z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0x0101003E2AC984CCD9564789BA5B684D12345E</vt:lpwstr>
  </property>
  <property fmtid="{D5CDD505-2E9C-101B-9397-08002B2CF9AE}" pid="3" name="IsMyDocuments">
    <vt:bool>true</vt:bool>
  </property>
</Properties>
</file>