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84" r:id="rId5"/>
    <p:sldMasterId id="2147484048" r:id="rId6"/>
  </p:sldMasterIdLst>
  <p:notesMasterIdLst>
    <p:notesMasterId r:id="rId19"/>
  </p:notesMasterIdLst>
  <p:sldIdLst>
    <p:sldId id="291" r:id="rId7"/>
    <p:sldId id="527" r:id="rId8"/>
    <p:sldId id="499" r:id="rId9"/>
    <p:sldId id="528" r:id="rId10"/>
    <p:sldId id="516" r:id="rId11"/>
    <p:sldId id="520" r:id="rId12"/>
    <p:sldId id="501" r:id="rId13"/>
    <p:sldId id="529" r:id="rId14"/>
    <p:sldId id="530" r:id="rId15"/>
    <p:sldId id="531" r:id="rId16"/>
    <p:sldId id="532" r:id="rId17"/>
    <p:sldId id="533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9E9E3-970B-40CB-8289-2F7D03B7342E}">
          <p14:sldIdLst>
            <p14:sldId id="291"/>
            <p14:sldId id="527"/>
            <p14:sldId id="499"/>
            <p14:sldId id="528"/>
            <p14:sldId id="516"/>
            <p14:sldId id="520"/>
            <p14:sldId id="501"/>
            <p14:sldId id="529"/>
            <p14:sldId id="530"/>
            <p14:sldId id="531"/>
            <p14:sldId id="532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Soni" initials="V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00188F"/>
    <a:srgbClr val="0072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66773" autoAdjust="0"/>
  </p:normalViewPr>
  <p:slideViewPr>
    <p:cSldViewPr snapToGrid="0">
      <p:cViewPr varScale="1">
        <p:scale>
          <a:sx n="88" d="100"/>
          <a:sy n="88" d="100"/>
        </p:scale>
        <p:origin x="200" y="560"/>
      </p:cViewPr>
      <p:guideLst>
        <p:guide orient="horz" pos="2160"/>
        <p:guide pos="5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A5807-AEAC-4D90-8563-B340346EB78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F545FC-0992-4E5E-85CD-4F50D91E6804}">
      <dgm:prSet/>
      <dgm:spPr/>
      <dgm:t>
        <a:bodyPr/>
        <a:lstStyle/>
        <a:p>
          <a:r>
            <a:rPr lang="en-US"/>
            <a:t>Overview of DevOps</a:t>
          </a:r>
        </a:p>
      </dgm:t>
    </dgm:pt>
    <dgm:pt modelId="{A5C54243-ADE8-4B5F-A214-D00D572AFBB8}" type="parTrans" cxnId="{65B62AFE-E65C-463D-921D-54E3B3E71866}">
      <dgm:prSet/>
      <dgm:spPr/>
      <dgm:t>
        <a:bodyPr/>
        <a:lstStyle/>
        <a:p>
          <a:endParaRPr lang="en-US"/>
        </a:p>
      </dgm:t>
    </dgm:pt>
    <dgm:pt modelId="{D2F7F7F3-1958-451F-9313-2DCC2BEBA78E}" type="sibTrans" cxnId="{65B62AFE-E65C-463D-921D-54E3B3E71866}">
      <dgm:prSet/>
      <dgm:spPr/>
      <dgm:t>
        <a:bodyPr/>
        <a:lstStyle/>
        <a:p>
          <a:endParaRPr lang="en-US"/>
        </a:p>
      </dgm:t>
    </dgm:pt>
    <dgm:pt modelId="{7BFC6A68-5746-44C2-8887-1F577FB9BF9C}">
      <dgm:prSet/>
      <dgm:spPr/>
      <dgm:t>
        <a:bodyPr/>
        <a:lstStyle/>
        <a:p>
          <a:r>
            <a:rPr lang="en-US" dirty="0"/>
            <a:t>Goal of DevOps</a:t>
          </a:r>
        </a:p>
      </dgm:t>
    </dgm:pt>
    <dgm:pt modelId="{08498BC8-B8E4-4EF9-85D1-9CEB5F9A662D}" type="parTrans" cxnId="{67D63863-0F0F-42DB-BF6F-AA1AA48243C1}">
      <dgm:prSet/>
      <dgm:spPr/>
      <dgm:t>
        <a:bodyPr/>
        <a:lstStyle/>
        <a:p>
          <a:endParaRPr lang="en-US"/>
        </a:p>
      </dgm:t>
    </dgm:pt>
    <dgm:pt modelId="{46FB5C27-FF6C-4382-B15D-25E2142F8613}" type="sibTrans" cxnId="{67D63863-0F0F-42DB-BF6F-AA1AA48243C1}">
      <dgm:prSet/>
      <dgm:spPr/>
      <dgm:t>
        <a:bodyPr/>
        <a:lstStyle/>
        <a:p>
          <a:endParaRPr lang="en-US"/>
        </a:p>
      </dgm:t>
    </dgm:pt>
    <dgm:pt modelId="{7549EB59-A30B-4605-AF18-20B09F89C5BA}">
      <dgm:prSet/>
      <dgm:spPr/>
      <dgm:t>
        <a:bodyPr/>
        <a:lstStyle/>
        <a:p>
          <a:r>
            <a:rPr lang="en-US" dirty="0"/>
            <a:t>Evolution of DevOps</a:t>
          </a:r>
        </a:p>
      </dgm:t>
    </dgm:pt>
    <dgm:pt modelId="{2C77045E-BEA9-4982-9E8E-F9978B1BFF8D}" type="parTrans" cxnId="{1A907CA0-DB65-4164-A122-4D60037EF4B6}">
      <dgm:prSet/>
      <dgm:spPr/>
      <dgm:t>
        <a:bodyPr/>
        <a:lstStyle/>
        <a:p>
          <a:endParaRPr lang="en-US"/>
        </a:p>
      </dgm:t>
    </dgm:pt>
    <dgm:pt modelId="{D2BACC98-03F7-4B68-8796-40CA990C5003}" type="sibTrans" cxnId="{1A907CA0-DB65-4164-A122-4D60037EF4B6}">
      <dgm:prSet/>
      <dgm:spPr/>
      <dgm:t>
        <a:bodyPr/>
        <a:lstStyle/>
        <a:p>
          <a:endParaRPr lang="en-US"/>
        </a:p>
      </dgm:t>
    </dgm:pt>
    <dgm:pt modelId="{E02B8105-B24E-534E-AB23-34CAEF45FEE6}">
      <dgm:prSet/>
      <dgm:spPr/>
      <dgm:t>
        <a:bodyPr/>
        <a:lstStyle/>
        <a:p>
          <a:r>
            <a:rPr lang="en-US" dirty="0"/>
            <a:t>Job Trends</a:t>
          </a:r>
        </a:p>
      </dgm:t>
    </dgm:pt>
    <dgm:pt modelId="{E599F673-8FB5-4C40-AF2D-6A37C13268A4}" type="parTrans" cxnId="{35A0EE6F-AAA4-CA49-9957-28C591F93329}">
      <dgm:prSet/>
      <dgm:spPr/>
      <dgm:t>
        <a:bodyPr/>
        <a:lstStyle/>
        <a:p>
          <a:endParaRPr lang="en-US"/>
        </a:p>
      </dgm:t>
    </dgm:pt>
    <dgm:pt modelId="{59C283E0-9814-C44F-B646-68D86EE1A780}" type="sibTrans" cxnId="{35A0EE6F-AAA4-CA49-9957-28C591F93329}">
      <dgm:prSet/>
      <dgm:spPr/>
      <dgm:t>
        <a:bodyPr/>
        <a:lstStyle/>
        <a:p>
          <a:endParaRPr lang="en-US"/>
        </a:p>
      </dgm:t>
    </dgm:pt>
    <dgm:pt modelId="{AC5E922F-7DE0-3144-B4B8-25719E6EB93E}">
      <dgm:prSet/>
      <dgm:spPr/>
      <dgm:t>
        <a:bodyPr/>
        <a:lstStyle/>
        <a:p>
          <a:r>
            <a:rPr lang="en-US" dirty="0"/>
            <a:t>DevOps Top skills</a:t>
          </a:r>
        </a:p>
      </dgm:t>
    </dgm:pt>
    <dgm:pt modelId="{5D00279A-FDEB-094A-B375-525C4B32A944}" type="parTrans" cxnId="{248F8230-CD7C-9842-9168-6793A37E6F4E}">
      <dgm:prSet/>
      <dgm:spPr/>
      <dgm:t>
        <a:bodyPr/>
        <a:lstStyle/>
        <a:p>
          <a:endParaRPr lang="en-US"/>
        </a:p>
      </dgm:t>
    </dgm:pt>
    <dgm:pt modelId="{4BE40C0E-204D-C54F-8F18-AEDCC9E2E417}" type="sibTrans" cxnId="{248F8230-CD7C-9842-9168-6793A37E6F4E}">
      <dgm:prSet/>
      <dgm:spPr/>
      <dgm:t>
        <a:bodyPr/>
        <a:lstStyle/>
        <a:p>
          <a:endParaRPr lang="en-US"/>
        </a:p>
      </dgm:t>
    </dgm:pt>
    <dgm:pt modelId="{102297E0-BC95-3D42-BD49-8DEF1066C6E7}">
      <dgm:prSet/>
      <dgm:spPr/>
      <dgm:t>
        <a:bodyPr/>
        <a:lstStyle/>
        <a:p>
          <a:r>
            <a:rPr lang="en-US" dirty="0"/>
            <a:t>Training Overview</a:t>
          </a:r>
        </a:p>
      </dgm:t>
    </dgm:pt>
    <dgm:pt modelId="{17D77847-B58E-9748-A5B8-6047124EF01A}" type="parTrans" cxnId="{9296F0B9-ADAD-CC48-B1FB-974728993A1D}">
      <dgm:prSet/>
      <dgm:spPr/>
      <dgm:t>
        <a:bodyPr/>
        <a:lstStyle/>
        <a:p>
          <a:endParaRPr lang="en-US"/>
        </a:p>
      </dgm:t>
    </dgm:pt>
    <dgm:pt modelId="{020D5F6B-5412-224B-B4CE-56C573EFDEA0}" type="sibTrans" cxnId="{9296F0B9-ADAD-CC48-B1FB-974728993A1D}">
      <dgm:prSet/>
      <dgm:spPr/>
      <dgm:t>
        <a:bodyPr/>
        <a:lstStyle/>
        <a:p>
          <a:endParaRPr lang="en-US"/>
        </a:p>
      </dgm:t>
    </dgm:pt>
    <dgm:pt modelId="{2C73150B-B076-F342-B94B-99368E6E8DAE}" type="pres">
      <dgm:prSet presAssocID="{2DFA5807-AEAC-4D90-8563-B340346EB784}" presName="linear" presStyleCnt="0">
        <dgm:presLayoutVars>
          <dgm:dir/>
          <dgm:animLvl val="lvl"/>
          <dgm:resizeHandles val="exact"/>
        </dgm:presLayoutVars>
      </dgm:prSet>
      <dgm:spPr/>
    </dgm:pt>
    <dgm:pt modelId="{EA4DB6A9-8EF5-7241-9CD5-705BB82AB638}" type="pres">
      <dgm:prSet presAssocID="{D6F545FC-0992-4E5E-85CD-4F50D91E6804}" presName="parentLin" presStyleCnt="0"/>
      <dgm:spPr/>
    </dgm:pt>
    <dgm:pt modelId="{03D3F0EC-2622-8A46-88F2-E26C6C97FF07}" type="pres">
      <dgm:prSet presAssocID="{D6F545FC-0992-4E5E-85CD-4F50D91E6804}" presName="parentLeftMargin" presStyleLbl="node1" presStyleIdx="0" presStyleCnt="6"/>
      <dgm:spPr/>
    </dgm:pt>
    <dgm:pt modelId="{028C0D95-FFE0-9940-B15C-C0F79EC74299}" type="pres">
      <dgm:prSet presAssocID="{D6F545FC-0992-4E5E-85CD-4F50D91E68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2DFDC4-67DE-6C45-9174-5E5D0A509F1A}" type="pres">
      <dgm:prSet presAssocID="{D6F545FC-0992-4E5E-85CD-4F50D91E6804}" presName="negativeSpace" presStyleCnt="0"/>
      <dgm:spPr/>
    </dgm:pt>
    <dgm:pt modelId="{D990C29C-3928-5A43-A134-A5CB9AE1EC3A}" type="pres">
      <dgm:prSet presAssocID="{D6F545FC-0992-4E5E-85CD-4F50D91E6804}" presName="childText" presStyleLbl="conFgAcc1" presStyleIdx="0" presStyleCnt="6">
        <dgm:presLayoutVars>
          <dgm:bulletEnabled val="1"/>
        </dgm:presLayoutVars>
      </dgm:prSet>
      <dgm:spPr/>
    </dgm:pt>
    <dgm:pt modelId="{CC6B0FBB-8F60-0048-BC38-33C432C68C54}" type="pres">
      <dgm:prSet presAssocID="{D2F7F7F3-1958-451F-9313-2DCC2BEBA78E}" presName="spaceBetweenRectangles" presStyleCnt="0"/>
      <dgm:spPr/>
    </dgm:pt>
    <dgm:pt modelId="{85A182DD-4AB3-914C-A572-4B34B9527DCC}" type="pres">
      <dgm:prSet presAssocID="{7BFC6A68-5746-44C2-8887-1F577FB9BF9C}" presName="parentLin" presStyleCnt="0"/>
      <dgm:spPr/>
    </dgm:pt>
    <dgm:pt modelId="{26B39F73-CCFD-8943-A4CC-3AA3A28EA51B}" type="pres">
      <dgm:prSet presAssocID="{7BFC6A68-5746-44C2-8887-1F577FB9BF9C}" presName="parentLeftMargin" presStyleLbl="node1" presStyleIdx="0" presStyleCnt="6"/>
      <dgm:spPr/>
    </dgm:pt>
    <dgm:pt modelId="{566F65CC-DD32-8A49-82D4-4B97540C402A}" type="pres">
      <dgm:prSet presAssocID="{7BFC6A68-5746-44C2-8887-1F577FB9BF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1323E8-CF14-6942-9189-D9D80CCD1A00}" type="pres">
      <dgm:prSet presAssocID="{7BFC6A68-5746-44C2-8887-1F577FB9BF9C}" presName="negativeSpace" presStyleCnt="0"/>
      <dgm:spPr/>
    </dgm:pt>
    <dgm:pt modelId="{EBB04FA5-86A8-514D-A52B-EF557FEAA9DC}" type="pres">
      <dgm:prSet presAssocID="{7BFC6A68-5746-44C2-8887-1F577FB9BF9C}" presName="childText" presStyleLbl="conFgAcc1" presStyleIdx="1" presStyleCnt="6">
        <dgm:presLayoutVars>
          <dgm:bulletEnabled val="1"/>
        </dgm:presLayoutVars>
      </dgm:prSet>
      <dgm:spPr/>
    </dgm:pt>
    <dgm:pt modelId="{69651436-85A6-734C-AD2A-1170213B5858}" type="pres">
      <dgm:prSet presAssocID="{46FB5C27-FF6C-4382-B15D-25E2142F8613}" presName="spaceBetweenRectangles" presStyleCnt="0"/>
      <dgm:spPr/>
    </dgm:pt>
    <dgm:pt modelId="{7ED2A73E-BC6E-814C-87AD-B91293506D48}" type="pres">
      <dgm:prSet presAssocID="{7549EB59-A30B-4605-AF18-20B09F89C5BA}" presName="parentLin" presStyleCnt="0"/>
      <dgm:spPr/>
    </dgm:pt>
    <dgm:pt modelId="{319C2AE7-DA2B-DB4D-9C2C-1EFA00467F49}" type="pres">
      <dgm:prSet presAssocID="{7549EB59-A30B-4605-AF18-20B09F89C5BA}" presName="parentLeftMargin" presStyleLbl="node1" presStyleIdx="1" presStyleCnt="6"/>
      <dgm:spPr/>
    </dgm:pt>
    <dgm:pt modelId="{9C569AA7-BE9A-AC40-95D4-050F4E7B49EB}" type="pres">
      <dgm:prSet presAssocID="{7549EB59-A30B-4605-AF18-20B09F89C5B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D00A72-E403-5240-8D51-EEDBC6B36D13}" type="pres">
      <dgm:prSet presAssocID="{7549EB59-A30B-4605-AF18-20B09F89C5BA}" presName="negativeSpace" presStyleCnt="0"/>
      <dgm:spPr/>
    </dgm:pt>
    <dgm:pt modelId="{5CFC620B-1C59-994F-9BB3-C98C9D08CF66}" type="pres">
      <dgm:prSet presAssocID="{7549EB59-A30B-4605-AF18-20B09F89C5BA}" presName="childText" presStyleLbl="conFgAcc1" presStyleIdx="2" presStyleCnt="6">
        <dgm:presLayoutVars>
          <dgm:bulletEnabled val="1"/>
        </dgm:presLayoutVars>
      </dgm:prSet>
      <dgm:spPr/>
    </dgm:pt>
    <dgm:pt modelId="{81FAFBF3-F6C6-EC41-83AE-82B1EA29F0C4}" type="pres">
      <dgm:prSet presAssocID="{D2BACC98-03F7-4B68-8796-40CA990C5003}" presName="spaceBetweenRectangles" presStyleCnt="0"/>
      <dgm:spPr/>
    </dgm:pt>
    <dgm:pt modelId="{71E8BDAC-B737-7D47-A4EE-0ACA8D3F40C5}" type="pres">
      <dgm:prSet presAssocID="{E02B8105-B24E-534E-AB23-34CAEF45FEE6}" presName="parentLin" presStyleCnt="0"/>
      <dgm:spPr/>
    </dgm:pt>
    <dgm:pt modelId="{22B5A83A-8EBE-A849-872E-AA351E60F25D}" type="pres">
      <dgm:prSet presAssocID="{E02B8105-B24E-534E-AB23-34CAEF45FEE6}" presName="parentLeftMargin" presStyleLbl="node1" presStyleIdx="2" presStyleCnt="6"/>
      <dgm:spPr/>
    </dgm:pt>
    <dgm:pt modelId="{E4C5DE72-F977-BF4C-8B90-08D1F2CB7E11}" type="pres">
      <dgm:prSet presAssocID="{E02B8105-B24E-534E-AB23-34CAEF45FEE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CCEE2F-CED0-C54C-92EE-46C46F26AE71}" type="pres">
      <dgm:prSet presAssocID="{E02B8105-B24E-534E-AB23-34CAEF45FEE6}" presName="negativeSpace" presStyleCnt="0"/>
      <dgm:spPr/>
    </dgm:pt>
    <dgm:pt modelId="{AEA427A2-5597-3743-BD20-CDB255AA4FCE}" type="pres">
      <dgm:prSet presAssocID="{E02B8105-B24E-534E-AB23-34CAEF45FEE6}" presName="childText" presStyleLbl="conFgAcc1" presStyleIdx="3" presStyleCnt="6">
        <dgm:presLayoutVars>
          <dgm:bulletEnabled val="1"/>
        </dgm:presLayoutVars>
      </dgm:prSet>
      <dgm:spPr/>
    </dgm:pt>
    <dgm:pt modelId="{CC371E49-8917-754F-8ECF-F9AADCCB5E66}" type="pres">
      <dgm:prSet presAssocID="{59C283E0-9814-C44F-B646-68D86EE1A780}" presName="spaceBetweenRectangles" presStyleCnt="0"/>
      <dgm:spPr/>
    </dgm:pt>
    <dgm:pt modelId="{D17AC911-7394-6442-B293-B543CED51512}" type="pres">
      <dgm:prSet presAssocID="{AC5E922F-7DE0-3144-B4B8-25719E6EB93E}" presName="parentLin" presStyleCnt="0"/>
      <dgm:spPr/>
    </dgm:pt>
    <dgm:pt modelId="{FDD04196-0BA2-964B-A885-FA42A7EDDD5C}" type="pres">
      <dgm:prSet presAssocID="{AC5E922F-7DE0-3144-B4B8-25719E6EB93E}" presName="parentLeftMargin" presStyleLbl="node1" presStyleIdx="3" presStyleCnt="6"/>
      <dgm:spPr/>
    </dgm:pt>
    <dgm:pt modelId="{478E1E26-8846-984D-BF94-7C939331C132}" type="pres">
      <dgm:prSet presAssocID="{AC5E922F-7DE0-3144-B4B8-25719E6EB93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05D5919-EDA8-174A-B486-172E4ED26015}" type="pres">
      <dgm:prSet presAssocID="{AC5E922F-7DE0-3144-B4B8-25719E6EB93E}" presName="negativeSpace" presStyleCnt="0"/>
      <dgm:spPr/>
    </dgm:pt>
    <dgm:pt modelId="{72E7D355-034A-DA40-841A-ED9976893C9C}" type="pres">
      <dgm:prSet presAssocID="{AC5E922F-7DE0-3144-B4B8-25719E6EB93E}" presName="childText" presStyleLbl="conFgAcc1" presStyleIdx="4" presStyleCnt="6">
        <dgm:presLayoutVars>
          <dgm:bulletEnabled val="1"/>
        </dgm:presLayoutVars>
      </dgm:prSet>
      <dgm:spPr/>
    </dgm:pt>
    <dgm:pt modelId="{0A126E9D-99B6-A447-AC0F-638BBD917A01}" type="pres">
      <dgm:prSet presAssocID="{4BE40C0E-204D-C54F-8F18-AEDCC9E2E417}" presName="spaceBetweenRectangles" presStyleCnt="0"/>
      <dgm:spPr/>
    </dgm:pt>
    <dgm:pt modelId="{A4A4910D-C487-7544-AB55-C81844ECDD8C}" type="pres">
      <dgm:prSet presAssocID="{102297E0-BC95-3D42-BD49-8DEF1066C6E7}" presName="parentLin" presStyleCnt="0"/>
      <dgm:spPr/>
    </dgm:pt>
    <dgm:pt modelId="{0E8A54BB-992E-D347-B684-D867536C0807}" type="pres">
      <dgm:prSet presAssocID="{102297E0-BC95-3D42-BD49-8DEF1066C6E7}" presName="parentLeftMargin" presStyleLbl="node1" presStyleIdx="4" presStyleCnt="6"/>
      <dgm:spPr/>
    </dgm:pt>
    <dgm:pt modelId="{18AA0374-641B-0649-92C7-68F5458842D3}" type="pres">
      <dgm:prSet presAssocID="{102297E0-BC95-3D42-BD49-8DEF1066C6E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8C9FE62-EDF7-E445-BB18-4AE22D60CCD9}" type="pres">
      <dgm:prSet presAssocID="{102297E0-BC95-3D42-BD49-8DEF1066C6E7}" presName="negativeSpace" presStyleCnt="0"/>
      <dgm:spPr/>
    </dgm:pt>
    <dgm:pt modelId="{D0F8119E-65ED-B842-B0AD-326ABD3AA214}" type="pres">
      <dgm:prSet presAssocID="{102297E0-BC95-3D42-BD49-8DEF1066C6E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6EBCE25-F44D-6D4C-A000-8D12D3566069}" type="presOf" srcId="{D6F545FC-0992-4E5E-85CD-4F50D91E6804}" destId="{03D3F0EC-2622-8A46-88F2-E26C6C97FF07}" srcOrd="0" destOrd="0" presId="urn:microsoft.com/office/officeart/2005/8/layout/list1"/>
    <dgm:cxn modelId="{248F8230-CD7C-9842-9168-6793A37E6F4E}" srcId="{2DFA5807-AEAC-4D90-8563-B340346EB784}" destId="{AC5E922F-7DE0-3144-B4B8-25719E6EB93E}" srcOrd="4" destOrd="0" parTransId="{5D00279A-FDEB-094A-B375-525C4B32A944}" sibTransId="{4BE40C0E-204D-C54F-8F18-AEDCC9E2E417}"/>
    <dgm:cxn modelId="{36930A35-F5A2-CD4B-A98C-C95B6ACACDF4}" type="presOf" srcId="{D6F545FC-0992-4E5E-85CD-4F50D91E6804}" destId="{028C0D95-FFE0-9940-B15C-C0F79EC74299}" srcOrd="1" destOrd="0" presId="urn:microsoft.com/office/officeart/2005/8/layout/list1"/>
    <dgm:cxn modelId="{AD4CA946-876A-244E-B1B6-A7B2EECB9B53}" type="presOf" srcId="{E02B8105-B24E-534E-AB23-34CAEF45FEE6}" destId="{E4C5DE72-F977-BF4C-8B90-08D1F2CB7E11}" srcOrd="1" destOrd="0" presId="urn:microsoft.com/office/officeart/2005/8/layout/list1"/>
    <dgm:cxn modelId="{17C8F74B-A6D1-6A4F-A286-4D67EBE4C68C}" type="presOf" srcId="{2DFA5807-AEAC-4D90-8563-B340346EB784}" destId="{2C73150B-B076-F342-B94B-99368E6E8DAE}" srcOrd="0" destOrd="0" presId="urn:microsoft.com/office/officeart/2005/8/layout/list1"/>
    <dgm:cxn modelId="{5D2A385C-C55A-FD4F-B073-62D8CD6D0E10}" type="presOf" srcId="{AC5E922F-7DE0-3144-B4B8-25719E6EB93E}" destId="{478E1E26-8846-984D-BF94-7C939331C132}" srcOrd="1" destOrd="0" presId="urn:microsoft.com/office/officeart/2005/8/layout/list1"/>
    <dgm:cxn modelId="{67D63863-0F0F-42DB-BF6F-AA1AA48243C1}" srcId="{2DFA5807-AEAC-4D90-8563-B340346EB784}" destId="{7BFC6A68-5746-44C2-8887-1F577FB9BF9C}" srcOrd="1" destOrd="0" parTransId="{08498BC8-B8E4-4EF9-85D1-9CEB5F9A662D}" sibTransId="{46FB5C27-FF6C-4382-B15D-25E2142F8613}"/>
    <dgm:cxn modelId="{35A0EE6F-AAA4-CA49-9957-28C591F93329}" srcId="{2DFA5807-AEAC-4D90-8563-B340346EB784}" destId="{E02B8105-B24E-534E-AB23-34CAEF45FEE6}" srcOrd="3" destOrd="0" parTransId="{E599F673-8FB5-4C40-AF2D-6A37C13268A4}" sibTransId="{59C283E0-9814-C44F-B646-68D86EE1A780}"/>
    <dgm:cxn modelId="{5CF29F83-B4B1-5B48-AFE2-33938CDB6AD8}" type="presOf" srcId="{102297E0-BC95-3D42-BD49-8DEF1066C6E7}" destId="{18AA0374-641B-0649-92C7-68F5458842D3}" srcOrd="1" destOrd="0" presId="urn:microsoft.com/office/officeart/2005/8/layout/list1"/>
    <dgm:cxn modelId="{53EF6F84-69C7-E044-A899-EADAD72DE7B5}" type="presOf" srcId="{7549EB59-A30B-4605-AF18-20B09F89C5BA}" destId="{9C569AA7-BE9A-AC40-95D4-050F4E7B49EB}" srcOrd="1" destOrd="0" presId="urn:microsoft.com/office/officeart/2005/8/layout/list1"/>
    <dgm:cxn modelId="{E650319B-E936-5B47-AF94-247DD9C5C735}" type="presOf" srcId="{E02B8105-B24E-534E-AB23-34CAEF45FEE6}" destId="{22B5A83A-8EBE-A849-872E-AA351E60F25D}" srcOrd="0" destOrd="0" presId="urn:microsoft.com/office/officeart/2005/8/layout/list1"/>
    <dgm:cxn modelId="{1A907CA0-DB65-4164-A122-4D60037EF4B6}" srcId="{2DFA5807-AEAC-4D90-8563-B340346EB784}" destId="{7549EB59-A30B-4605-AF18-20B09F89C5BA}" srcOrd="2" destOrd="0" parTransId="{2C77045E-BEA9-4982-9E8E-F9978B1BFF8D}" sibTransId="{D2BACC98-03F7-4B68-8796-40CA990C5003}"/>
    <dgm:cxn modelId="{D7D948B6-ABF1-6C4B-B636-A9AB220391BA}" type="presOf" srcId="{AC5E922F-7DE0-3144-B4B8-25719E6EB93E}" destId="{FDD04196-0BA2-964B-A885-FA42A7EDDD5C}" srcOrd="0" destOrd="0" presId="urn:microsoft.com/office/officeart/2005/8/layout/list1"/>
    <dgm:cxn modelId="{9296F0B9-ADAD-CC48-B1FB-974728993A1D}" srcId="{2DFA5807-AEAC-4D90-8563-B340346EB784}" destId="{102297E0-BC95-3D42-BD49-8DEF1066C6E7}" srcOrd="5" destOrd="0" parTransId="{17D77847-B58E-9748-A5B8-6047124EF01A}" sibTransId="{020D5F6B-5412-224B-B4CE-56C573EFDEA0}"/>
    <dgm:cxn modelId="{6161C8C7-5260-2C48-A8A5-F9A6C81E002D}" type="presOf" srcId="{7BFC6A68-5746-44C2-8887-1F577FB9BF9C}" destId="{566F65CC-DD32-8A49-82D4-4B97540C402A}" srcOrd="1" destOrd="0" presId="urn:microsoft.com/office/officeart/2005/8/layout/list1"/>
    <dgm:cxn modelId="{DAED74E7-41DD-9C4F-8F0F-114DAB3A8BFB}" type="presOf" srcId="{7BFC6A68-5746-44C2-8887-1F577FB9BF9C}" destId="{26B39F73-CCFD-8943-A4CC-3AA3A28EA51B}" srcOrd="0" destOrd="0" presId="urn:microsoft.com/office/officeart/2005/8/layout/list1"/>
    <dgm:cxn modelId="{F37021FC-B7A3-CB40-9CA8-6EE3417E2415}" type="presOf" srcId="{102297E0-BC95-3D42-BD49-8DEF1066C6E7}" destId="{0E8A54BB-992E-D347-B684-D867536C0807}" srcOrd="0" destOrd="0" presId="urn:microsoft.com/office/officeart/2005/8/layout/list1"/>
    <dgm:cxn modelId="{65B62AFE-E65C-463D-921D-54E3B3E71866}" srcId="{2DFA5807-AEAC-4D90-8563-B340346EB784}" destId="{D6F545FC-0992-4E5E-85CD-4F50D91E6804}" srcOrd="0" destOrd="0" parTransId="{A5C54243-ADE8-4B5F-A214-D00D572AFBB8}" sibTransId="{D2F7F7F3-1958-451F-9313-2DCC2BEBA78E}"/>
    <dgm:cxn modelId="{C53101FF-2358-EC48-B92F-B009330A4D4A}" type="presOf" srcId="{7549EB59-A30B-4605-AF18-20B09F89C5BA}" destId="{319C2AE7-DA2B-DB4D-9C2C-1EFA00467F49}" srcOrd="0" destOrd="0" presId="urn:microsoft.com/office/officeart/2005/8/layout/list1"/>
    <dgm:cxn modelId="{497154C2-A574-2C40-8E40-A9E652777B81}" type="presParOf" srcId="{2C73150B-B076-F342-B94B-99368E6E8DAE}" destId="{EA4DB6A9-8EF5-7241-9CD5-705BB82AB638}" srcOrd="0" destOrd="0" presId="urn:microsoft.com/office/officeart/2005/8/layout/list1"/>
    <dgm:cxn modelId="{B23F217F-5763-4F47-A098-88A12CD80A72}" type="presParOf" srcId="{EA4DB6A9-8EF5-7241-9CD5-705BB82AB638}" destId="{03D3F0EC-2622-8A46-88F2-E26C6C97FF07}" srcOrd="0" destOrd="0" presId="urn:microsoft.com/office/officeart/2005/8/layout/list1"/>
    <dgm:cxn modelId="{F502E553-2657-DF43-8689-3C2596585AD2}" type="presParOf" srcId="{EA4DB6A9-8EF5-7241-9CD5-705BB82AB638}" destId="{028C0D95-FFE0-9940-B15C-C0F79EC74299}" srcOrd="1" destOrd="0" presId="urn:microsoft.com/office/officeart/2005/8/layout/list1"/>
    <dgm:cxn modelId="{4A6136E5-4DA8-A94F-8C0E-A0E9C11AAF81}" type="presParOf" srcId="{2C73150B-B076-F342-B94B-99368E6E8DAE}" destId="{E52DFDC4-67DE-6C45-9174-5E5D0A509F1A}" srcOrd="1" destOrd="0" presId="urn:microsoft.com/office/officeart/2005/8/layout/list1"/>
    <dgm:cxn modelId="{7D2E5186-F696-6041-BB60-52616DB5E16F}" type="presParOf" srcId="{2C73150B-B076-F342-B94B-99368E6E8DAE}" destId="{D990C29C-3928-5A43-A134-A5CB9AE1EC3A}" srcOrd="2" destOrd="0" presId="urn:microsoft.com/office/officeart/2005/8/layout/list1"/>
    <dgm:cxn modelId="{D3FF5B87-903A-2C4E-ABC9-8EEFC05EB530}" type="presParOf" srcId="{2C73150B-B076-F342-B94B-99368E6E8DAE}" destId="{CC6B0FBB-8F60-0048-BC38-33C432C68C54}" srcOrd="3" destOrd="0" presId="urn:microsoft.com/office/officeart/2005/8/layout/list1"/>
    <dgm:cxn modelId="{017F7A5F-958B-C34E-97FB-34BFC79BF6E2}" type="presParOf" srcId="{2C73150B-B076-F342-B94B-99368E6E8DAE}" destId="{85A182DD-4AB3-914C-A572-4B34B9527DCC}" srcOrd="4" destOrd="0" presId="urn:microsoft.com/office/officeart/2005/8/layout/list1"/>
    <dgm:cxn modelId="{2E6B6504-7B05-C346-8CB3-CAFEC9F9B8EC}" type="presParOf" srcId="{85A182DD-4AB3-914C-A572-4B34B9527DCC}" destId="{26B39F73-CCFD-8943-A4CC-3AA3A28EA51B}" srcOrd="0" destOrd="0" presId="urn:microsoft.com/office/officeart/2005/8/layout/list1"/>
    <dgm:cxn modelId="{09D236ED-47AD-DC4F-AD15-364B8297BFDA}" type="presParOf" srcId="{85A182DD-4AB3-914C-A572-4B34B9527DCC}" destId="{566F65CC-DD32-8A49-82D4-4B97540C402A}" srcOrd="1" destOrd="0" presId="urn:microsoft.com/office/officeart/2005/8/layout/list1"/>
    <dgm:cxn modelId="{4F15FC0D-970C-AC49-B841-00B993FA30A2}" type="presParOf" srcId="{2C73150B-B076-F342-B94B-99368E6E8DAE}" destId="{CE1323E8-CF14-6942-9189-D9D80CCD1A00}" srcOrd="5" destOrd="0" presId="urn:microsoft.com/office/officeart/2005/8/layout/list1"/>
    <dgm:cxn modelId="{75B80146-D0F8-644C-827E-6445D6CB13D0}" type="presParOf" srcId="{2C73150B-B076-F342-B94B-99368E6E8DAE}" destId="{EBB04FA5-86A8-514D-A52B-EF557FEAA9DC}" srcOrd="6" destOrd="0" presId="urn:microsoft.com/office/officeart/2005/8/layout/list1"/>
    <dgm:cxn modelId="{D1200072-7DA8-3142-B446-BC3B39B7A746}" type="presParOf" srcId="{2C73150B-B076-F342-B94B-99368E6E8DAE}" destId="{69651436-85A6-734C-AD2A-1170213B5858}" srcOrd="7" destOrd="0" presId="urn:microsoft.com/office/officeart/2005/8/layout/list1"/>
    <dgm:cxn modelId="{CE3A711A-C322-9C42-9AFB-9A2C1023839F}" type="presParOf" srcId="{2C73150B-B076-F342-B94B-99368E6E8DAE}" destId="{7ED2A73E-BC6E-814C-87AD-B91293506D48}" srcOrd="8" destOrd="0" presId="urn:microsoft.com/office/officeart/2005/8/layout/list1"/>
    <dgm:cxn modelId="{60F65F8C-2A6A-A94F-AB9D-069651F2E001}" type="presParOf" srcId="{7ED2A73E-BC6E-814C-87AD-B91293506D48}" destId="{319C2AE7-DA2B-DB4D-9C2C-1EFA00467F49}" srcOrd="0" destOrd="0" presId="urn:microsoft.com/office/officeart/2005/8/layout/list1"/>
    <dgm:cxn modelId="{E3BA441C-6897-0148-9554-4B9A29630CB4}" type="presParOf" srcId="{7ED2A73E-BC6E-814C-87AD-B91293506D48}" destId="{9C569AA7-BE9A-AC40-95D4-050F4E7B49EB}" srcOrd="1" destOrd="0" presId="urn:microsoft.com/office/officeart/2005/8/layout/list1"/>
    <dgm:cxn modelId="{605C3DEE-E391-4D41-BE1F-CCEB1C5A8340}" type="presParOf" srcId="{2C73150B-B076-F342-B94B-99368E6E8DAE}" destId="{D4D00A72-E403-5240-8D51-EEDBC6B36D13}" srcOrd="9" destOrd="0" presId="urn:microsoft.com/office/officeart/2005/8/layout/list1"/>
    <dgm:cxn modelId="{73E600B6-4CEA-0D4C-A370-4721E4D4A17B}" type="presParOf" srcId="{2C73150B-B076-F342-B94B-99368E6E8DAE}" destId="{5CFC620B-1C59-994F-9BB3-C98C9D08CF66}" srcOrd="10" destOrd="0" presId="urn:microsoft.com/office/officeart/2005/8/layout/list1"/>
    <dgm:cxn modelId="{944C0447-2351-FC4A-B86F-F89875CF4AE3}" type="presParOf" srcId="{2C73150B-B076-F342-B94B-99368E6E8DAE}" destId="{81FAFBF3-F6C6-EC41-83AE-82B1EA29F0C4}" srcOrd="11" destOrd="0" presId="urn:microsoft.com/office/officeart/2005/8/layout/list1"/>
    <dgm:cxn modelId="{8B912373-7316-7A4A-8289-3D1D8475B632}" type="presParOf" srcId="{2C73150B-B076-F342-B94B-99368E6E8DAE}" destId="{71E8BDAC-B737-7D47-A4EE-0ACA8D3F40C5}" srcOrd="12" destOrd="0" presId="urn:microsoft.com/office/officeart/2005/8/layout/list1"/>
    <dgm:cxn modelId="{FCD31C8C-EF8C-D24B-AA36-06477FDCDD7D}" type="presParOf" srcId="{71E8BDAC-B737-7D47-A4EE-0ACA8D3F40C5}" destId="{22B5A83A-8EBE-A849-872E-AA351E60F25D}" srcOrd="0" destOrd="0" presId="urn:microsoft.com/office/officeart/2005/8/layout/list1"/>
    <dgm:cxn modelId="{50EFDFBC-7D6C-7146-8F66-886C8074168A}" type="presParOf" srcId="{71E8BDAC-B737-7D47-A4EE-0ACA8D3F40C5}" destId="{E4C5DE72-F977-BF4C-8B90-08D1F2CB7E11}" srcOrd="1" destOrd="0" presId="urn:microsoft.com/office/officeart/2005/8/layout/list1"/>
    <dgm:cxn modelId="{80C7BE87-1691-2B4E-B180-5BCD4C05CF4A}" type="presParOf" srcId="{2C73150B-B076-F342-B94B-99368E6E8DAE}" destId="{49CCEE2F-CED0-C54C-92EE-46C46F26AE71}" srcOrd="13" destOrd="0" presId="urn:microsoft.com/office/officeart/2005/8/layout/list1"/>
    <dgm:cxn modelId="{0D85B585-2B5B-1C41-A01C-35B6EE09B280}" type="presParOf" srcId="{2C73150B-B076-F342-B94B-99368E6E8DAE}" destId="{AEA427A2-5597-3743-BD20-CDB255AA4FCE}" srcOrd="14" destOrd="0" presId="urn:microsoft.com/office/officeart/2005/8/layout/list1"/>
    <dgm:cxn modelId="{A05EEBCB-366D-EC46-9014-82FF3AD44B06}" type="presParOf" srcId="{2C73150B-B076-F342-B94B-99368E6E8DAE}" destId="{CC371E49-8917-754F-8ECF-F9AADCCB5E66}" srcOrd="15" destOrd="0" presId="urn:microsoft.com/office/officeart/2005/8/layout/list1"/>
    <dgm:cxn modelId="{59A3B702-D74A-C544-9752-B16FADB5DA5B}" type="presParOf" srcId="{2C73150B-B076-F342-B94B-99368E6E8DAE}" destId="{D17AC911-7394-6442-B293-B543CED51512}" srcOrd="16" destOrd="0" presId="urn:microsoft.com/office/officeart/2005/8/layout/list1"/>
    <dgm:cxn modelId="{2E4C1F12-9CFC-E146-8DB4-A55F5F74B5B0}" type="presParOf" srcId="{D17AC911-7394-6442-B293-B543CED51512}" destId="{FDD04196-0BA2-964B-A885-FA42A7EDDD5C}" srcOrd="0" destOrd="0" presId="urn:microsoft.com/office/officeart/2005/8/layout/list1"/>
    <dgm:cxn modelId="{90D03F44-8EA8-714C-A22D-1CC04E6A8586}" type="presParOf" srcId="{D17AC911-7394-6442-B293-B543CED51512}" destId="{478E1E26-8846-984D-BF94-7C939331C132}" srcOrd="1" destOrd="0" presId="urn:microsoft.com/office/officeart/2005/8/layout/list1"/>
    <dgm:cxn modelId="{3E5D7F2F-8D42-B14A-8398-70846108E926}" type="presParOf" srcId="{2C73150B-B076-F342-B94B-99368E6E8DAE}" destId="{305D5919-EDA8-174A-B486-172E4ED26015}" srcOrd="17" destOrd="0" presId="urn:microsoft.com/office/officeart/2005/8/layout/list1"/>
    <dgm:cxn modelId="{9BAB529A-D8ED-B24B-AEA7-3321318D2569}" type="presParOf" srcId="{2C73150B-B076-F342-B94B-99368E6E8DAE}" destId="{72E7D355-034A-DA40-841A-ED9976893C9C}" srcOrd="18" destOrd="0" presId="urn:microsoft.com/office/officeart/2005/8/layout/list1"/>
    <dgm:cxn modelId="{E9C5B0B8-1CBE-DE4D-A7E7-CCA5B432F1EC}" type="presParOf" srcId="{2C73150B-B076-F342-B94B-99368E6E8DAE}" destId="{0A126E9D-99B6-A447-AC0F-638BBD917A01}" srcOrd="19" destOrd="0" presId="urn:microsoft.com/office/officeart/2005/8/layout/list1"/>
    <dgm:cxn modelId="{9788E60C-DB13-6746-A743-C362F92ACDED}" type="presParOf" srcId="{2C73150B-B076-F342-B94B-99368E6E8DAE}" destId="{A4A4910D-C487-7544-AB55-C81844ECDD8C}" srcOrd="20" destOrd="0" presId="urn:microsoft.com/office/officeart/2005/8/layout/list1"/>
    <dgm:cxn modelId="{26783A6C-2CB2-D841-BB21-7337051622DA}" type="presParOf" srcId="{A4A4910D-C487-7544-AB55-C81844ECDD8C}" destId="{0E8A54BB-992E-D347-B684-D867536C0807}" srcOrd="0" destOrd="0" presId="urn:microsoft.com/office/officeart/2005/8/layout/list1"/>
    <dgm:cxn modelId="{9D0E038C-9B25-C646-A2D1-C292D1D1E905}" type="presParOf" srcId="{A4A4910D-C487-7544-AB55-C81844ECDD8C}" destId="{18AA0374-641B-0649-92C7-68F5458842D3}" srcOrd="1" destOrd="0" presId="urn:microsoft.com/office/officeart/2005/8/layout/list1"/>
    <dgm:cxn modelId="{8B4F7DCA-898F-0949-8F6F-01D9D87AB2BB}" type="presParOf" srcId="{2C73150B-B076-F342-B94B-99368E6E8DAE}" destId="{48C9FE62-EDF7-E445-BB18-4AE22D60CCD9}" srcOrd="21" destOrd="0" presId="urn:microsoft.com/office/officeart/2005/8/layout/list1"/>
    <dgm:cxn modelId="{04036E4F-D988-8745-9F9B-AC71F3201C7E}" type="presParOf" srcId="{2C73150B-B076-F342-B94B-99368E6E8DAE}" destId="{D0F8119E-65ED-B842-B0AD-326ABD3AA21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D2EA7-F77B-4F8F-B946-B6904567DF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3E6B67-6AA2-4C06-82DD-6EA9812D92C0}">
      <dgm:prSet/>
      <dgm:spPr/>
      <dgm:t>
        <a:bodyPr/>
        <a:lstStyle/>
        <a:p>
          <a:r>
            <a:rPr lang="en-US"/>
            <a:t>It’s a philosophy</a:t>
          </a:r>
        </a:p>
      </dgm:t>
    </dgm:pt>
    <dgm:pt modelId="{0BA5A79B-481E-43A6-AB26-BBCAA484E25A}" type="parTrans" cxnId="{568B1DB2-C0E1-4121-97DB-EC3F984D665D}">
      <dgm:prSet/>
      <dgm:spPr/>
      <dgm:t>
        <a:bodyPr/>
        <a:lstStyle/>
        <a:p>
          <a:endParaRPr lang="en-US"/>
        </a:p>
      </dgm:t>
    </dgm:pt>
    <dgm:pt modelId="{19BB82C6-F721-4A78-A1B1-3D5FCBC8D93D}" type="sibTrans" cxnId="{568B1DB2-C0E1-4121-97DB-EC3F984D665D}">
      <dgm:prSet/>
      <dgm:spPr/>
      <dgm:t>
        <a:bodyPr/>
        <a:lstStyle/>
        <a:p>
          <a:endParaRPr lang="en-US"/>
        </a:p>
      </dgm:t>
    </dgm:pt>
    <dgm:pt modelId="{C4F687A5-2373-4332-92EC-CAAEA1ADDC44}">
      <dgm:prSet/>
      <dgm:spPr/>
      <dgm:t>
        <a:bodyPr/>
        <a:lstStyle/>
        <a:p>
          <a:r>
            <a:rPr lang="en-US"/>
            <a:t>Reduce Organization silos</a:t>
          </a:r>
        </a:p>
      </dgm:t>
    </dgm:pt>
    <dgm:pt modelId="{9877834B-748D-459C-823D-FC8F41F3FB80}" type="parTrans" cxnId="{540DA958-6BD2-4D67-B68B-C0C0858D5E41}">
      <dgm:prSet/>
      <dgm:spPr/>
      <dgm:t>
        <a:bodyPr/>
        <a:lstStyle/>
        <a:p>
          <a:endParaRPr lang="en-US"/>
        </a:p>
      </dgm:t>
    </dgm:pt>
    <dgm:pt modelId="{E4576B9D-0BC4-4DF2-BF20-B57B93FD3CEF}" type="sibTrans" cxnId="{540DA958-6BD2-4D67-B68B-C0C0858D5E41}">
      <dgm:prSet/>
      <dgm:spPr/>
      <dgm:t>
        <a:bodyPr/>
        <a:lstStyle/>
        <a:p>
          <a:endParaRPr lang="en-US"/>
        </a:p>
      </dgm:t>
    </dgm:pt>
    <dgm:pt modelId="{C254F47F-2042-434B-B103-03187CC6E1BB}">
      <dgm:prSet/>
      <dgm:spPr/>
      <dgm:t>
        <a:bodyPr/>
        <a:lstStyle/>
        <a:p>
          <a:r>
            <a:rPr lang="en-US"/>
            <a:t>Accept failures, and act on them</a:t>
          </a:r>
        </a:p>
      </dgm:t>
    </dgm:pt>
    <dgm:pt modelId="{8C77453E-BE07-4C9D-B276-6C099F7D28C0}" type="parTrans" cxnId="{24AE35EB-8C84-41B6-BEDC-00A7ACBE7A5B}">
      <dgm:prSet/>
      <dgm:spPr/>
      <dgm:t>
        <a:bodyPr/>
        <a:lstStyle/>
        <a:p>
          <a:endParaRPr lang="en-US"/>
        </a:p>
      </dgm:t>
    </dgm:pt>
    <dgm:pt modelId="{14D649C2-BC43-4BED-BFFA-A873778535AE}" type="sibTrans" cxnId="{24AE35EB-8C84-41B6-BEDC-00A7ACBE7A5B}">
      <dgm:prSet/>
      <dgm:spPr/>
      <dgm:t>
        <a:bodyPr/>
        <a:lstStyle/>
        <a:p>
          <a:endParaRPr lang="en-US"/>
        </a:p>
      </dgm:t>
    </dgm:pt>
    <dgm:pt modelId="{3850A36A-8059-429D-9CA1-EAA2FA869B33}">
      <dgm:prSet/>
      <dgm:spPr/>
      <dgm:t>
        <a:bodyPr/>
        <a:lstStyle/>
        <a:p>
          <a:r>
            <a:rPr lang="en-US"/>
            <a:t>Implement gradual changes</a:t>
          </a:r>
        </a:p>
      </dgm:t>
    </dgm:pt>
    <dgm:pt modelId="{977BC89D-67BD-44C2-97F4-9B086C40635D}" type="parTrans" cxnId="{9C42C07F-1401-490B-B7DB-E657B494132B}">
      <dgm:prSet/>
      <dgm:spPr/>
      <dgm:t>
        <a:bodyPr/>
        <a:lstStyle/>
        <a:p>
          <a:endParaRPr lang="en-US"/>
        </a:p>
      </dgm:t>
    </dgm:pt>
    <dgm:pt modelId="{85EFC660-085D-45EB-864F-D80F94698A41}" type="sibTrans" cxnId="{9C42C07F-1401-490B-B7DB-E657B494132B}">
      <dgm:prSet/>
      <dgm:spPr/>
      <dgm:t>
        <a:bodyPr/>
        <a:lstStyle/>
        <a:p>
          <a:endParaRPr lang="en-US"/>
        </a:p>
      </dgm:t>
    </dgm:pt>
    <dgm:pt modelId="{39766254-C590-4CBC-BD68-B464F09CD4F3}">
      <dgm:prSet/>
      <dgm:spPr/>
      <dgm:t>
        <a:bodyPr/>
        <a:lstStyle/>
        <a:p>
          <a:r>
            <a:rPr lang="en-US"/>
            <a:t>Tooling and Automation</a:t>
          </a:r>
        </a:p>
      </dgm:t>
    </dgm:pt>
    <dgm:pt modelId="{CF2FC62C-7A92-4305-A882-164FC3655BB9}" type="parTrans" cxnId="{4DF3EE90-F9A8-4DED-A186-22E3430A031E}">
      <dgm:prSet/>
      <dgm:spPr/>
      <dgm:t>
        <a:bodyPr/>
        <a:lstStyle/>
        <a:p>
          <a:endParaRPr lang="en-US"/>
        </a:p>
      </dgm:t>
    </dgm:pt>
    <dgm:pt modelId="{8B0367CF-4DD4-4625-8918-2FAFA9AE111F}" type="sibTrans" cxnId="{4DF3EE90-F9A8-4DED-A186-22E3430A031E}">
      <dgm:prSet/>
      <dgm:spPr/>
      <dgm:t>
        <a:bodyPr/>
        <a:lstStyle/>
        <a:p>
          <a:endParaRPr lang="en-US"/>
        </a:p>
      </dgm:t>
    </dgm:pt>
    <dgm:pt modelId="{0142CADC-663A-184F-BED3-854654489594}" type="pres">
      <dgm:prSet presAssocID="{5E1D2EA7-F77B-4F8F-B946-B6904567DFCD}" presName="linear" presStyleCnt="0">
        <dgm:presLayoutVars>
          <dgm:animLvl val="lvl"/>
          <dgm:resizeHandles val="exact"/>
        </dgm:presLayoutVars>
      </dgm:prSet>
      <dgm:spPr/>
    </dgm:pt>
    <dgm:pt modelId="{653078AE-E56F-C04F-9A12-ADD42D2C58CF}" type="pres">
      <dgm:prSet presAssocID="{333E6B67-6AA2-4C06-82DD-6EA9812D92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BDD5B7-88B6-6048-8D8A-29A149393B29}" type="pres">
      <dgm:prSet presAssocID="{19BB82C6-F721-4A78-A1B1-3D5FCBC8D93D}" presName="spacer" presStyleCnt="0"/>
      <dgm:spPr/>
    </dgm:pt>
    <dgm:pt modelId="{AF5FEEC3-B5B7-6145-B51F-BA7D01FB7B7D}" type="pres">
      <dgm:prSet presAssocID="{C4F687A5-2373-4332-92EC-CAAEA1ADDC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31AEE5-1B05-3445-A69D-D0642EB3B9E9}" type="pres">
      <dgm:prSet presAssocID="{E4576B9D-0BC4-4DF2-BF20-B57B93FD3CEF}" presName="spacer" presStyleCnt="0"/>
      <dgm:spPr/>
    </dgm:pt>
    <dgm:pt modelId="{C006677C-A7F8-7847-A607-33B858BFFD3F}" type="pres">
      <dgm:prSet presAssocID="{C254F47F-2042-434B-B103-03187CC6E1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38BDA7-2609-AD4E-942A-5572B815B2FC}" type="pres">
      <dgm:prSet presAssocID="{14D649C2-BC43-4BED-BFFA-A873778535AE}" presName="spacer" presStyleCnt="0"/>
      <dgm:spPr/>
    </dgm:pt>
    <dgm:pt modelId="{1D7E6254-E253-2F4C-8B50-9370FF31AD31}" type="pres">
      <dgm:prSet presAssocID="{3850A36A-8059-429D-9CA1-EAA2FA869B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7D8007-B43F-ED41-8DA2-3DC4B403BC29}" type="pres">
      <dgm:prSet presAssocID="{85EFC660-085D-45EB-864F-D80F94698A41}" presName="spacer" presStyleCnt="0"/>
      <dgm:spPr/>
    </dgm:pt>
    <dgm:pt modelId="{01501EB3-99D5-CF49-A5D5-0100E64BF596}" type="pres">
      <dgm:prSet presAssocID="{39766254-C590-4CBC-BD68-B464F09CD4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0D5A22-9236-B544-99BA-6EF27BD16A53}" type="presOf" srcId="{5E1D2EA7-F77B-4F8F-B946-B6904567DFCD}" destId="{0142CADC-663A-184F-BED3-854654489594}" srcOrd="0" destOrd="0" presId="urn:microsoft.com/office/officeart/2005/8/layout/vList2"/>
    <dgm:cxn modelId="{CED6AF30-40A9-5D41-B64E-45B5CFCD49C8}" type="presOf" srcId="{C254F47F-2042-434B-B103-03187CC6E1BB}" destId="{C006677C-A7F8-7847-A607-33B858BFFD3F}" srcOrd="0" destOrd="0" presId="urn:microsoft.com/office/officeart/2005/8/layout/vList2"/>
    <dgm:cxn modelId="{540DA958-6BD2-4D67-B68B-C0C0858D5E41}" srcId="{5E1D2EA7-F77B-4F8F-B946-B6904567DFCD}" destId="{C4F687A5-2373-4332-92EC-CAAEA1ADDC44}" srcOrd="1" destOrd="0" parTransId="{9877834B-748D-459C-823D-FC8F41F3FB80}" sibTransId="{E4576B9D-0BC4-4DF2-BF20-B57B93FD3CEF}"/>
    <dgm:cxn modelId="{BA472162-7AAC-054F-B6EA-687083547435}" type="presOf" srcId="{39766254-C590-4CBC-BD68-B464F09CD4F3}" destId="{01501EB3-99D5-CF49-A5D5-0100E64BF596}" srcOrd="0" destOrd="0" presId="urn:microsoft.com/office/officeart/2005/8/layout/vList2"/>
    <dgm:cxn modelId="{9C42C07F-1401-490B-B7DB-E657B494132B}" srcId="{5E1D2EA7-F77B-4F8F-B946-B6904567DFCD}" destId="{3850A36A-8059-429D-9CA1-EAA2FA869B33}" srcOrd="3" destOrd="0" parTransId="{977BC89D-67BD-44C2-97F4-9B086C40635D}" sibTransId="{85EFC660-085D-45EB-864F-D80F94698A41}"/>
    <dgm:cxn modelId="{0F55E683-8431-2B4D-AFF0-05F18269F491}" type="presOf" srcId="{333E6B67-6AA2-4C06-82DD-6EA9812D92C0}" destId="{653078AE-E56F-C04F-9A12-ADD42D2C58CF}" srcOrd="0" destOrd="0" presId="urn:microsoft.com/office/officeart/2005/8/layout/vList2"/>
    <dgm:cxn modelId="{4DF3EE90-F9A8-4DED-A186-22E3430A031E}" srcId="{5E1D2EA7-F77B-4F8F-B946-B6904567DFCD}" destId="{39766254-C590-4CBC-BD68-B464F09CD4F3}" srcOrd="4" destOrd="0" parTransId="{CF2FC62C-7A92-4305-A882-164FC3655BB9}" sibTransId="{8B0367CF-4DD4-4625-8918-2FAFA9AE111F}"/>
    <dgm:cxn modelId="{370100A4-710D-8048-B4FF-B494DD70B7A8}" type="presOf" srcId="{3850A36A-8059-429D-9CA1-EAA2FA869B33}" destId="{1D7E6254-E253-2F4C-8B50-9370FF31AD31}" srcOrd="0" destOrd="0" presId="urn:microsoft.com/office/officeart/2005/8/layout/vList2"/>
    <dgm:cxn modelId="{568B1DB2-C0E1-4121-97DB-EC3F984D665D}" srcId="{5E1D2EA7-F77B-4F8F-B946-B6904567DFCD}" destId="{333E6B67-6AA2-4C06-82DD-6EA9812D92C0}" srcOrd="0" destOrd="0" parTransId="{0BA5A79B-481E-43A6-AB26-BBCAA484E25A}" sibTransId="{19BB82C6-F721-4A78-A1B1-3D5FCBC8D93D}"/>
    <dgm:cxn modelId="{EF2919DD-46B9-5448-8EDD-B2CB9F1E3125}" type="presOf" srcId="{C4F687A5-2373-4332-92EC-CAAEA1ADDC44}" destId="{AF5FEEC3-B5B7-6145-B51F-BA7D01FB7B7D}" srcOrd="0" destOrd="0" presId="urn:microsoft.com/office/officeart/2005/8/layout/vList2"/>
    <dgm:cxn modelId="{24AE35EB-8C84-41B6-BEDC-00A7ACBE7A5B}" srcId="{5E1D2EA7-F77B-4F8F-B946-B6904567DFCD}" destId="{C254F47F-2042-434B-B103-03187CC6E1BB}" srcOrd="2" destOrd="0" parTransId="{8C77453E-BE07-4C9D-B276-6C099F7D28C0}" sibTransId="{14D649C2-BC43-4BED-BFFA-A873778535AE}"/>
    <dgm:cxn modelId="{D972BC50-BCA1-634D-9935-2BD6461D6075}" type="presParOf" srcId="{0142CADC-663A-184F-BED3-854654489594}" destId="{653078AE-E56F-C04F-9A12-ADD42D2C58CF}" srcOrd="0" destOrd="0" presId="urn:microsoft.com/office/officeart/2005/8/layout/vList2"/>
    <dgm:cxn modelId="{EE4531D3-591A-524A-9950-5DF76238E977}" type="presParOf" srcId="{0142CADC-663A-184F-BED3-854654489594}" destId="{6FBDD5B7-88B6-6048-8D8A-29A149393B29}" srcOrd="1" destOrd="0" presId="urn:microsoft.com/office/officeart/2005/8/layout/vList2"/>
    <dgm:cxn modelId="{9E17CC95-1593-CE4F-A05D-FACF0387546A}" type="presParOf" srcId="{0142CADC-663A-184F-BED3-854654489594}" destId="{AF5FEEC3-B5B7-6145-B51F-BA7D01FB7B7D}" srcOrd="2" destOrd="0" presId="urn:microsoft.com/office/officeart/2005/8/layout/vList2"/>
    <dgm:cxn modelId="{9777EE3A-1B2C-6445-8F8B-27C9084ED51D}" type="presParOf" srcId="{0142CADC-663A-184F-BED3-854654489594}" destId="{8331AEE5-1B05-3445-A69D-D0642EB3B9E9}" srcOrd="3" destOrd="0" presId="urn:microsoft.com/office/officeart/2005/8/layout/vList2"/>
    <dgm:cxn modelId="{322FAFCC-C1B1-6A4E-9E84-3C537F48E7AB}" type="presParOf" srcId="{0142CADC-663A-184F-BED3-854654489594}" destId="{C006677C-A7F8-7847-A607-33B858BFFD3F}" srcOrd="4" destOrd="0" presId="urn:microsoft.com/office/officeart/2005/8/layout/vList2"/>
    <dgm:cxn modelId="{44E97DE0-D5AA-EF4F-BE1C-AC553267BF1B}" type="presParOf" srcId="{0142CADC-663A-184F-BED3-854654489594}" destId="{9D38BDA7-2609-AD4E-942A-5572B815B2FC}" srcOrd="5" destOrd="0" presId="urn:microsoft.com/office/officeart/2005/8/layout/vList2"/>
    <dgm:cxn modelId="{A71582FF-4FA9-8240-B3F9-A1A924F34F15}" type="presParOf" srcId="{0142CADC-663A-184F-BED3-854654489594}" destId="{1D7E6254-E253-2F4C-8B50-9370FF31AD31}" srcOrd="6" destOrd="0" presId="urn:microsoft.com/office/officeart/2005/8/layout/vList2"/>
    <dgm:cxn modelId="{1EC84A66-D7BA-B04C-A51F-35F89C26019E}" type="presParOf" srcId="{0142CADC-663A-184F-BED3-854654489594}" destId="{777D8007-B43F-ED41-8DA2-3DC4B403BC29}" srcOrd="7" destOrd="0" presId="urn:microsoft.com/office/officeart/2005/8/layout/vList2"/>
    <dgm:cxn modelId="{AC769F02-DFB1-7446-8637-5B93D0B3C247}" type="presParOf" srcId="{0142CADC-663A-184F-BED3-854654489594}" destId="{01501EB3-99D5-CF49-A5D5-0100E64BF5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69310-E9F1-42A9-894F-E02AAC801D3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C4FBE8-9EC8-4347-AEFE-C5E21479C834}">
      <dgm:prSet/>
      <dgm:spPr/>
      <dgm:t>
        <a:bodyPr/>
        <a:lstStyle/>
        <a:p>
          <a:r>
            <a:rPr lang="en-US"/>
            <a:t>Linux Admin</a:t>
          </a:r>
        </a:p>
      </dgm:t>
    </dgm:pt>
    <dgm:pt modelId="{BB67D4A8-6DBD-4C48-9751-6869292F346B}" type="parTrans" cxnId="{4BEBD92E-1045-4BF0-8AEB-AFE31F1A7F9D}">
      <dgm:prSet/>
      <dgm:spPr/>
      <dgm:t>
        <a:bodyPr/>
        <a:lstStyle/>
        <a:p>
          <a:endParaRPr lang="en-US"/>
        </a:p>
      </dgm:t>
    </dgm:pt>
    <dgm:pt modelId="{72BC3387-2995-4369-8087-F7C6104822C7}" type="sibTrans" cxnId="{4BEBD92E-1045-4BF0-8AEB-AFE31F1A7F9D}">
      <dgm:prSet/>
      <dgm:spPr/>
      <dgm:t>
        <a:bodyPr/>
        <a:lstStyle/>
        <a:p>
          <a:endParaRPr lang="en-US"/>
        </a:p>
      </dgm:t>
    </dgm:pt>
    <dgm:pt modelId="{BBB15DC4-3C88-4B7B-AEB5-CBDE9C367C5B}">
      <dgm:prSet/>
      <dgm:spPr/>
      <dgm:t>
        <a:bodyPr/>
        <a:lstStyle/>
        <a:p>
          <a:r>
            <a:rPr lang="en-US"/>
            <a:t>Configuration Manager</a:t>
          </a:r>
        </a:p>
      </dgm:t>
    </dgm:pt>
    <dgm:pt modelId="{1DA3504C-CCBA-4033-B5F6-DDAE6A7E441A}" type="parTrans" cxnId="{4924AD2F-FFFF-4291-9F68-3C595E8F6CFC}">
      <dgm:prSet/>
      <dgm:spPr/>
      <dgm:t>
        <a:bodyPr/>
        <a:lstStyle/>
        <a:p>
          <a:endParaRPr lang="en-US"/>
        </a:p>
      </dgm:t>
    </dgm:pt>
    <dgm:pt modelId="{62575958-1085-4830-85EE-E8F8922A345D}" type="sibTrans" cxnId="{4924AD2F-FFFF-4291-9F68-3C595E8F6CFC}">
      <dgm:prSet/>
      <dgm:spPr/>
      <dgm:t>
        <a:bodyPr/>
        <a:lstStyle/>
        <a:p>
          <a:endParaRPr lang="en-US"/>
        </a:p>
      </dgm:t>
    </dgm:pt>
    <dgm:pt modelId="{1503E02A-B0B4-4F57-9C8D-3A2A8C26A3B3}">
      <dgm:prSet/>
      <dgm:spPr/>
      <dgm:t>
        <a:bodyPr/>
        <a:lstStyle/>
        <a:p>
          <a:r>
            <a:rPr lang="en-US" dirty="0"/>
            <a:t>Build Automation Engineer</a:t>
          </a:r>
        </a:p>
      </dgm:t>
    </dgm:pt>
    <dgm:pt modelId="{518377E8-30E2-471B-8DDF-91EE065F7712}" type="parTrans" cxnId="{029C44A5-6896-44E6-90B2-39A340F97A63}">
      <dgm:prSet/>
      <dgm:spPr/>
      <dgm:t>
        <a:bodyPr/>
        <a:lstStyle/>
        <a:p>
          <a:endParaRPr lang="en-US"/>
        </a:p>
      </dgm:t>
    </dgm:pt>
    <dgm:pt modelId="{F4CBDADB-9939-4048-8A8D-BB843E8D2E77}" type="sibTrans" cxnId="{029C44A5-6896-44E6-90B2-39A340F97A63}">
      <dgm:prSet/>
      <dgm:spPr/>
      <dgm:t>
        <a:bodyPr/>
        <a:lstStyle/>
        <a:p>
          <a:endParaRPr lang="en-US"/>
        </a:p>
      </dgm:t>
    </dgm:pt>
    <dgm:pt modelId="{8F08ADA0-23DA-4C13-8D9A-4E8100BA8969}">
      <dgm:prSet/>
      <dgm:spPr/>
      <dgm:t>
        <a:bodyPr/>
        <a:lstStyle/>
        <a:p>
          <a:r>
            <a:rPr lang="en-US"/>
            <a:t>Developer</a:t>
          </a:r>
        </a:p>
      </dgm:t>
    </dgm:pt>
    <dgm:pt modelId="{23321DEB-9772-4B2B-9CC2-E9D34751E920}" type="parTrans" cxnId="{729AF084-2ACC-4EF8-9214-BBDDB5C3C9EE}">
      <dgm:prSet/>
      <dgm:spPr/>
      <dgm:t>
        <a:bodyPr/>
        <a:lstStyle/>
        <a:p>
          <a:endParaRPr lang="en-US"/>
        </a:p>
      </dgm:t>
    </dgm:pt>
    <dgm:pt modelId="{C79E8C9C-E00C-4969-AAD9-6417F7EE0D79}" type="sibTrans" cxnId="{729AF084-2ACC-4EF8-9214-BBDDB5C3C9EE}">
      <dgm:prSet/>
      <dgm:spPr/>
      <dgm:t>
        <a:bodyPr/>
        <a:lstStyle/>
        <a:p>
          <a:endParaRPr lang="en-US"/>
        </a:p>
      </dgm:t>
    </dgm:pt>
    <dgm:pt modelId="{2EF2A5B7-F045-4723-98D3-B22E78F8D77A}">
      <dgm:prSet/>
      <dgm:spPr/>
      <dgm:t>
        <a:bodyPr/>
        <a:lstStyle/>
        <a:p>
          <a:r>
            <a:rPr lang="en-US"/>
            <a:t>Test Automation</a:t>
          </a:r>
        </a:p>
      </dgm:t>
    </dgm:pt>
    <dgm:pt modelId="{8D197EDE-000D-4024-BE5B-5A81037E2A8B}" type="parTrans" cxnId="{C76B59B3-8A0D-4929-A3C0-5FDFA1A8D473}">
      <dgm:prSet/>
      <dgm:spPr/>
      <dgm:t>
        <a:bodyPr/>
        <a:lstStyle/>
        <a:p>
          <a:endParaRPr lang="en-US"/>
        </a:p>
      </dgm:t>
    </dgm:pt>
    <dgm:pt modelId="{F7C61CD2-6758-40FA-9751-484E76066FE0}" type="sibTrans" cxnId="{C76B59B3-8A0D-4929-A3C0-5FDFA1A8D473}">
      <dgm:prSet/>
      <dgm:spPr/>
      <dgm:t>
        <a:bodyPr/>
        <a:lstStyle/>
        <a:p>
          <a:endParaRPr lang="en-US"/>
        </a:p>
      </dgm:t>
    </dgm:pt>
    <dgm:pt modelId="{596DB4CA-FE1C-4CCE-A34A-C82C274523F0}">
      <dgm:prSet/>
      <dgm:spPr/>
      <dgm:t>
        <a:bodyPr/>
        <a:lstStyle/>
        <a:p>
          <a:r>
            <a:rPr lang="en-US"/>
            <a:t>Platform Operation Orchestration</a:t>
          </a:r>
        </a:p>
      </dgm:t>
    </dgm:pt>
    <dgm:pt modelId="{E252E931-5FD3-4E70-98D5-C01713C2D91D}" type="parTrans" cxnId="{0FEBC70A-8C07-47F2-8BAE-22A21440786C}">
      <dgm:prSet/>
      <dgm:spPr/>
      <dgm:t>
        <a:bodyPr/>
        <a:lstStyle/>
        <a:p>
          <a:endParaRPr lang="en-US"/>
        </a:p>
      </dgm:t>
    </dgm:pt>
    <dgm:pt modelId="{CEEB358E-DCA0-459D-A8F8-7561C644ABA8}" type="sibTrans" cxnId="{0FEBC70A-8C07-47F2-8BAE-22A21440786C}">
      <dgm:prSet/>
      <dgm:spPr/>
      <dgm:t>
        <a:bodyPr/>
        <a:lstStyle/>
        <a:p>
          <a:endParaRPr lang="en-US"/>
        </a:p>
      </dgm:t>
    </dgm:pt>
    <dgm:pt modelId="{1A613088-B677-7849-9EBF-020B114C0B2D}" type="pres">
      <dgm:prSet presAssocID="{53869310-E9F1-42A9-894F-E02AAC801D36}" presName="linear" presStyleCnt="0">
        <dgm:presLayoutVars>
          <dgm:dir/>
          <dgm:animLvl val="lvl"/>
          <dgm:resizeHandles val="exact"/>
        </dgm:presLayoutVars>
      </dgm:prSet>
      <dgm:spPr/>
    </dgm:pt>
    <dgm:pt modelId="{0D5F9CD7-B47E-CA40-B97E-67279A9B1BD1}" type="pres">
      <dgm:prSet presAssocID="{13C4FBE8-9EC8-4347-AEFE-C5E21479C834}" presName="parentLin" presStyleCnt="0"/>
      <dgm:spPr/>
    </dgm:pt>
    <dgm:pt modelId="{9539108A-932F-4643-BFAE-82B11DF388C5}" type="pres">
      <dgm:prSet presAssocID="{13C4FBE8-9EC8-4347-AEFE-C5E21479C834}" presName="parentLeftMargin" presStyleLbl="node1" presStyleIdx="0" presStyleCnt="6"/>
      <dgm:spPr/>
    </dgm:pt>
    <dgm:pt modelId="{A43420BC-CFAD-DC44-AFF6-6E2C2AAF4548}" type="pres">
      <dgm:prSet presAssocID="{13C4FBE8-9EC8-4347-AEFE-C5E21479C8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77FBFBC-7CF4-A24F-896F-54CE275E899E}" type="pres">
      <dgm:prSet presAssocID="{13C4FBE8-9EC8-4347-AEFE-C5E21479C834}" presName="negativeSpace" presStyleCnt="0"/>
      <dgm:spPr/>
    </dgm:pt>
    <dgm:pt modelId="{8E481BF1-18C8-E84E-BE29-27E7E79E4B7C}" type="pres">
      <dgm:prSet presAssocID="{13C4FBE8-9EC8-4347-AEFE-C5E21479C834}" presName="childText" presStyleLbl="conFgAcc1" presStyleIdx="0" presStyleCnt="6">
        <dgm:presLayoutVars>
          <dgm:bulletEnabled val="1"/>
        </dgm:presLayoutVars>
      </dgm:prSet>
      <dgm:spPr/>
    </dgm:pt>
    <dgm:pt modelId="{F6148749-82EE-1647-9104-9B45AB8A29BF}" type="pres">
      <dgm:prSet presAssocID="{72BC3387-2995-4369-8087-F7C6104822C7}" presName="spaceBetweenRectangles" presStyleCnt="0"/>
      <dgm:spPr/>
    </dgm:pt>
    <dgm:pt modelId="{565BF7F2-9011-4441-8420-9F7CBE32A61C}" type="pres">
      <dgm:prSet presAssocID="{BBB15DC4-3C88-4B7B-AEB5-CBDE9C367C5B}" presName="parentLin" presStyleCnt="0"/>
      <dgm:spPr/>
    </dgm:pt>
    <dgm:pt modelId="{999DCC53-86D3-AE45-8FE0-5FBE43263306}" type="pres">
      <dgm:prSet presAssocID="{BBB15DC4-3C88-4B7B-AEB5-CBDE9C367C5B}" presName="parentLeftMargin" presStyleLbl="node1" presStyleIdx="0" presStyleCnt="6"/>
      <dgm:spPr/>
    </dgm:pt>
    <dgm:pt modelId="{24B33B1E-0979-5B47-BC08-DDDE67E18BB7}" type="pres">
      <dgm:prSet presAssocID="{BBB15DC4-3C88-4B7B-AEB5-CBDE9C367C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BEE913B-6B2E-1C4A-93AF-DA2ABD1265EF}" type="pres">
      <dgm:prSet presAssocID="{BBB15DC4-3C88-4B7B-AEB5-CBDE9C367C5B}" presName="negativeSpace" presStyleCnt="0"/>
      <dgm:spPr/>
    </dgm:pt>
    <dgm:pt modelId="{65143ECF-9461-C344-97E5-62C76CDDCA50}" type="pres">
      <dgm:prSet presAssocID="{BBB15DC4-3C88-4B7B-AEB5-CBDE9C367C5B}" presName="childText" presStyleLbl="conFgAcc1" presStyleIdx="1" presStyleCnt="6">
        <dgm:presLayoutVars>
          <dgm:bulletEnabled val="1"/>
        </dgm:presLayoutVars>
      </dgm:prSet>
      <dgm:spPr/>
    </dgm:pt>
    <dgm:pt modelId="{2516B6DE-95FA-794A-B35D-7305781C98A6}" type="pres">
      <dgm:prSet presAssocID="{62575958-1085-4830-85EE-E8F8922A345D}" presName="spaceBetweenRectangles" presStyleCnt="0"/>
      <dgm:spPr/>
    </dgm:pt>
    <dgm:pt modelId="{BFA5494A-794F-0F44-8179-282754C2F008}" type="pres">
      <dgm:prSet presAssocID="{1503E02A-B0B4-4F57-9C8D-3A2A8C26A3B3}" presName="parentLin" presStyleCnt="0"/>
      <dgm:spPr/>
    </dgm:pt>
    <dgm:pt modelId="{4269E04E-70CE-C941-BB0F-BB9B398B76C4}" type="pres">
      <dgm:prSet presAssocID="{1503E02A-B0B4-4F57-9C8D-3A2A8C26A3B3}" presName="parentLeftMargin" presStyleLbl="node1" presStyleIdx="1" presStyleCnt="6"/>
      <dgm:spPr/>
    </dgm:pt>
    <dgm:pt modelId="{86C86ABB-76DD-804F-955B-8DA3C15EE810}" type="pres">
      <dgm:prSet presAssocID="{1503E02A-B0B4-4F57-9C8D-3A2A8C26A3B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2BEE906-5113-AD4A-932A-3021E6A3805C}" type="pres">
      <dgm:prSet presAssocID="{1503E02A-B0B4-4F57-9C8D-3A2A8C26A3B3}" presName="negativeSpace" presStyleCnt="0"/>
      <dgm:spPr/>
    </dgm:pt>
    <dgm:pt modelId="{B6C3CBEF-1A06-1045-B19F-346BCD933545}" type="pres">
      <dgm:prSet presAssocID="{1503E02A-B0B4-4F57-9C8D-3A2A8C26A3B3}" presName="childText" presStyleLbl="conFgAcc1" presStyleIdx="2" presStyleCnt="6">
        <dgm:presLayoutVars>
          <dgm:bulletEnabled val="1"/>
        </dgm:presLayoutVars>
      </dgm:prSet>
      <dgm:spPr/>
    </dgm:pt>
    <dgm:pt modelId="{2630B647-8312-6243-97AA-961A7CB0136F}" type="pres">
      <dgm:prSet presAssocID="{F4CBDADB-9939-4048-8A8D-BB843E8D2E77}" presName="spaceBetweenRectangles" presStyleCnt="0"/>
      <dgm:spPr/>
    </dgm:pt>
    <dgm:pt modelId="{283F63D2-6E98-8846-963D-CB40B54864DC}" type="pres">
      <dgm:prSet presAssocID="{8F08ADA0-23DA-4C13-8D9A-4E8100BA8969}" presName="parentLin" presStyleCnt="0"/>
      <dgm:spPr/>
    </dgm:pt>
    <dgm:pt modelId="{C7410911-EFFC-174F-9A77-C2731FD8F45A}" type="pres">
      <dgm:prSet presAssocID="{8F08ADA0-23DA-4C13-8D9A-4E8100BA8969}" presName="parentLeftMargin" presStyleLbl="node1" presStyleIdx="2" presStyleCnt="6"/>
      <dgm:spPr/>
    </dgm:pt>
    <dgm:pt modelId="{104ED77C-C702-8A4D-8196-05C80A8DA8F8}" type="pres">
      <dgm:prSet presAssocID="{8F08ADA0-23DA-4C13-8D9A-4E8100BA89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8451512-9C5A-A644-8CED-EB3425172022}" type="pres">
      <dgm:prSet presAssocID="{8F08ADA0-23DA-4C13-8D9A-4E8100BA8969}" presName="negativeSpace" presStyleCnt="0"/>
      <dgm:spPr/>
    </dgm:pt>
    <dgm:pt modelId="{53EF7D9D-0085-DE4C-B0C4-AB82674939AD}" type="pres">
      <dgm:prSet presAssocID="{8F08ADA0-23DA-4C13-8D9A-4E8100BA8969}" presName="childText" presStyleLbl="conFgAcc1" presStyleIdx="3" presStyleCnt="6">
        <dgm:presLayoutVars>
          <dgm:bulletEnabled val="1"/>
        </dgm:presLayoutVars>
      </dgm:prSet>
      <dgm:spPr/>
    </dgm:pt>
    <dgm:pt modelId="{CF786643-417A-6E4E-9CAD-F707071B0A85}" type="pres">
      <dgm:prSet presAssocID="{C79E8C9C-E00C-4969-AAD9-6417F7EE0D79}" presName="spaceBetweenRectangles" presStyleCnt="0"/>
      <dgm:spPr/>
    </dgm:pt>
    <dgm:pt modelId="{A814D5C1-9865-C242-A80E-D3429F698FF0}" type="pres">
      <dgm:prSet presAssocID="{2EF2A5B7-F045-4723-98D3-B22E78F8D77A}" presName="parentLin" presStyleCnt="0"/>
      <dgm:spPr/>
    </dgm:pt>
    <dgm:pt modelId="{EBC60B76-79D0-654A-B3B7-A25CDC666F03}" type="pres">
      <dgm:prSet presAssocID="{2EF2A5B7-F045-4723-98D3-B22E78F8D77A}" presName="parentLeftMargin" presStyleLbl="node1" presStyleIdx="3" presStyleCnt="6"/>
      <dgm:spPr/>
    </dgm:pt>
    <dgm:pt modelId="{7E8A3601-57FC-F34D-8E37-A19D2D146CCB}" type="pres">
      <dgm:prSet presAssocID="{2EF2A5B7-F045-4723-98D3-B22E78F8D77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E517299-B7E5-7B42-90D9-292D1B87877B}" type="pres">
      <dgm:prSet presAssocID="{2EF2A5B7-F045-4723-98D3-B22E78F8D77A}" presName="negativeSpace" presStyleCnt="0"/>
      <dgm:spPr/>
    </dgm:pt>
    <dgm:pt modelId="{3B1B922A-BFEE-6549-B95D-419326E8DDDB}" type="pres">
      <dgm:prSet presAssocID="{2EF2A5B7-F045-4723-98D3-B22E78F8D77A}" presName="childText" presStyleLbl="conFgAcc1" presStyleIdx="4" presStyleCnt="6">
        <dgm:presLayoutVars>
          <dgm:bulletEnabled val="1"/>
        </dgm:presLayoutVars>
      </dgm:prSet>
      <dgm:spPr/>
    </dgm:pt>
    <dgm:pt modelId="{6D96DE02-91C2-B541-BAA3-F367F6B8FA26}" type="pres">
      <dgm:prSet presAssocID="{F7C61CD2-6758-40FA-9751-484E76066FE0}" presName="spaceBetweenRectangles" presStyleCnt="0"/>
      <dgm:spPr/>
    </dgm:pt>
    <dgm:pt modelId="{06637254-1E2A-BF4D-87E1-2A3803099AA5}" type="pres">
      <dgm:prSet presAssocID="{596DB4CA-FE1C-4CCE-A34A-C82C274523F0}" presName="parentLin" presStyleCnt="0"/>
      <dgm:spPr/>
    </dgm:pt>
    <dgm:pt modelId="{D76C97D5-FB0A-8F44-BE49-E6C0A982ADC2}" type="pres">
      <dgm:prSet presAssocID="{596DB4CA-FE1C-4CCE-A34A-C82C274523F0}" presName="parentLeftMargin" presStyleLbl="node1" presStyleIdx="4" presStyleCnt="6"/>
      <dgm:spPr/>
    </dgm:pt>
    <dgm:pt modelId="{4AC353BD-C9F6-0347-9A01-BF7B6BD802AE}" type="pres">
      <dgm:prSet presAssocID="{596DB4CA-FE1C-4CCE-A34A-C82C274523F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B45D7AB-3B3B-764E-857A-BB95D4C35F84}" type="pres">
      <dgm:prSet presAssocID="{596DB4CA-FE1C-4CCE-A34A-C82C274523F0}" presName="negativeSpace" presStyleCnt="0"/>
      <dgm:spPr/>
    </dgm:pt>
    <dgm:pt modelId="{753B04CD-C6B8-674B-ACB5-EA765FCF45E1}" type="pres">
      <dgm:prSet presAssocID="{596DB4CA-FE1C-4CCE-A34A-C82C274523F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FEBC70A-8C07-47F2-8BAE-22A21440786C}" srcId="{53869310-E9F1-42A9-894F-E02AAC801D36}" destId="{596DB4CA-FE1C-4CCE-A34A-C82C274523F0}" srcOrd="5" destOrd="0" parTransId="{E252E931-5FD3-4E70-98D5-C01713C2D91D}" sibTransId="{CEEB358E-DCA0-459D-A8F8-7561C644ABA8}"/>
    <dgm:cxn modelId="{4BEBD92E-1045-4BF0-8AEB-AFE31F1A7F9D}" srcId="{53869310-E9F1-42A9-894F-E02AAC801D36}" destId="{13C4FBE8-9EC8-4347-AEFE-C5E21479C834}" srcOrd="0" destOrd="0" parTransId="{BB67D4A8-6DBD-4C48-9751-6869292F346B}" sibTransId="{72BC3387-2995-4369-8087-F7C6104822C7}"/>
    <dgm:cxn modelId="{4924AD2F-FFFF-4291-9F68-3C595E8F6CFC}" srcId="{53869310-E9F1-42A9-894F-E02AAC801D36}" destId="{BBB15DC4-3C88-4B7B-AEB5-CBDE9C367C5B}" srcOrd="1" destOrd="0" parTransId="{1DA3504C-CCBA-4033-B5F6-DDAE6A7E441A}" sibTransId="{62575958-1085-4830-85EE-E8F8922A345D}"/>
    <dgm:cxn modelId="{9E228438-164D-CA42-9222-0F563B830A9B}" type="presOf" srcId="{8F08ADA0-23DA-4C13-8D9A-4E8100BA8969}" destId="{104ED77C-C702-8A4D-8196-05C80A8DA8F8}" srcOrd="1" destOrd="0" presId="urn:microsoft.com/office/officeart/2005/8/layout/list1"/>
    <dgm:cxn modelId="{D004D95A-5AD8-B74D-8AE2-554580B5D814}" type="presOf" srcId="{13C4FBE8-9EC8-4347-AEFE-C5E21479C834}" destId="{9539108A-932F-4643-BFAE-82B11DF388C5}" srcOrd="0" destOrd="0" presId="urn:microsoft.com/office/officeart/2005/8/layout/list1"/>
    <dgm:cxn modelId="{7E78C671-E157-2A4E-BF4C-D3DE56E60C37}" type="presOf" srcId="{BBB15DC4-3C88-4B7B-AEB5-CBDE9C367C5B}" destId="{24B33B1E-0979-5B47-BC08-DDDE67E18BB7}" srcOrd="1" destOrd="0" presId="urn:microsoft.com/office/officeart/2005/8/layout/list1"/>
    <dgm:cxn modelId="{71847175-EC99-C449-9E3F-D3AD6B706FE2}" type="presOf" srcId="{2EF2A5B7-F045-4723-98D3-B22E78F8D77A}" destId="{EBC60B76-79D0-654A-B3B7-A25CDC666F03}" srcOrd="0" destOrd="0" presId="urn:microsoft.com/office/officeart/2005/8/layout/list1"/>
    <dgm:cxn modelId="{729AF084-2ACC-4EF8-9214-BBDDB5C3C9EE}" srcId="{53869310-E9F1-42A9-894F-E02AAC801D36}" destId="{8F08ADA0-23DA-4C13-8D9A-4E8100BA8969}" srcOrd="3" destOrd="0" parTransId="{23321DEB-9772-4B2B-9CC2-E9D34751E920}" sibTransId="{C79E8C9C-E00C-4969-AAD9-6417F7EE0D79}"/>
    <dgm:cxn modelId="{AE8E3E99-A814-1745-B7A0-539ED2BC6972}" type="presOf" srcId="{1503E02A-B0B4-4F57-9C8D-3A2A8C26A3B3}" destId="{86C86ABB-76DD-804F-955B-8DA3C15EE810}" srcOrd="1" destOrd="0" presId="urn:microsoft.com/office/officeart/2005/8/layout/list1"/>
    <dgm:cxn modelId="{4C47A7A4-F60F-EB42-9DDE-3E3C07AE9926}" type="presOf" srcId="{1503E02A-B0B4-4F57-9C8D-3A2A8C26A3B3}" destId="{4269E04E-70CE-C941-BB0F-BB9B398B76C4}" srcOrd="0" destOrd="0" presId="urn:microsoft.com/office/officeart/2005/8/layout/list1"/>
    <dgm:cxn modelId="{029C44A5-6896-44E6-90B2-39A340F97A63}" srcId="{53869310-E9F1-42A9-894F-E02AAC801D36}" destId="{1503E02A-B0B4-4F57-9C8D-3A2A8C26A3B3}" srcOrd="2" destOrd="0" parTransId="{518377E8-30E2-471B-8DDF-91EE065F7712}" sibTransId="{F4CBDADB-9939-4048-8A8D-BB843E8D2E77}"/>
    <dgm:cxn modelId="{1514C2A8-ABA3-7945-B1A2-BEB3A2CE4555}" type="presOf" srcId="{8F08ADA0-23DA-4C13-8D9A-4E8100BA8969}" destId="{C7410911-EFFC-174F-9A77-C2731FD8F45A}" srcOrd="0" destOrd="0" presId="urn:microsoft.com/office/officeart/2005/8/layout/list1"/>
    <dgm:cxn modelId="{066EF3AC-F206-AE4A-9120-D260772633AF}" type="presOf" srcId="{596DB4CA-FE1C-4CCE-A34A-C82C274523F0}" destId="{D76C97D5-FB0A-8F44-BE49-E6C0A982ADC2}" srcOrd="0" destOrd="0" presId="urn:microsoft.com/office/officeart/2005/8/layout/list1"/>
    <dgm:cxn modelId="{C76B59B3-8A0D-4929-A3C0-5FDFA1A8D473}" srcId="{53869310-E9F1-42A9-894F-E02AAC801D36}" destId="{2EF2A5B7-F045-4723-98D3-B22E78F8D77A}" srcOrd="4" destOrd="0" parTransId="{8D197EDE-000D-4024-BE5B-5A81037E2A8B}" sibTransId="{F7C61CD2-6758-40FA-9751-484E76066FE0}"/>
    <dgm:cxn modelId="{9A33A7B4-DEE9-C441-8AD4-B97F116C9E5D}" type="presOf" srcId="{596DB4CA-FE1C-4CCE-A34A-C82C274523F0}" destId="{4AC353BD-C9F6-0347-9A01-BF7B6BD802AE}" srcOrd="1" destOrd="0" presId="urn:microsoft.com/office/officeart/2005/8/layout/list1"/>
    <dgm:cxn modelId="{8EFB80CB-8174-C34A-95AA-2E0FC9CD6921}" type="presOf" srcId="{2EF2A5B7-F045-4723-98D3-B22E78F8D77A}" destId="{7E8A3601-57FC-F34D-8E37-A19D2D146CCB}" srcOrd="1" destOrd="0" presId="urn:microsoft.com/office/officeart/2005/8/layout/list1"/>
    <dgm:cxn modelId="{1C0A8EE5-0461-074E-A7FF-5754496C7239}" type="presOf" srcId="{13C4FBE8-9EC8-4347-AEFE-C5E21479C834}" destId="{A43420BC-CFAD-DC44-AFF6-6E2C2AAF4548}" srcOrd="1" destOrd="0" presId="urn:microsoft.com/office/officeart/2005/8/layout/list1"/>
    <dgm:cxn modelId="{41FA9CEC-4518-7541-A979-2E2C4779E68A}" type="presOf" srcId="{53869310-E9F1-42A9-894F-E02AAC801D36}" destId="{1A613088-B677-7849-9EBF-020B114C0B2D}" srcOrd="0" destOrd="0" presId="urn:microsoft.com/office/officeart/2005/8/layout/list1"/>
    <dgm:cxn modelId="{F55D39FF-111C-4542-8E80-DF6DA87FAFB5}" type="presOf" srcId="{BBB15DC4-3C88-4B7B-AEB5-CBDE9C367C5B}" destId="{999DCC53-86D3-AE45-8FE0-5FBE43263306}" srcOrd="0" destOrd="0" presId="urn:microsoft.com/office/officeart/2005/8/layout/list1"/>
    <dgm:cxn modelId="{98F99447-554D-124A-B54A-39FC77776E63}" type="presParOf" srcId="{1A613088-B677-7849-9EBF-020B114C0B2D}" destId="{0D5F9CD7-B47E-CA40-B97E-67279A9B1BD1}" srcOrd="0" destOrd="0" presId="urn:microsoft.com/office/officeart/2005/8/layout/list1"/>
    <dgm:cxn modelId="{AA6A2EA2-98D7-4649-921B-577AACD64D69}" type="presParOf" srcId="{0D5F9CD7-B47E-CA40-B97E-67279A9B1BD1}" destId="{9539108A-932F-4643-BFAE-82B11DF388C5}" srcOrd="0" destOrd="0" presId="urn:microsoft.com/office/officeart/2005/8/layout/list1"/>
    <dgm:cxn modelId="{021AD9E9-7788-8347-9B62-6DDB2D8BC7CD}" type="presParOf" srcId="{0D5F9CD7-B47E-CA40-B97E-67279A9B1BD1}" destId="{A43420BC-CFAD-DC44-AFF6-6E2C2AAF4548}" srcOrd="1" destOrd="0" presId="urn:microsoft.com/office/officeart/2005/8/layout/list1"/>
    <dgm:cxn modelId="{F412B9B2-4701-054E-82C1-656DEF25EC92}" type="presParOf" srcId="{1A613088-B677-7849-9EBF-020B114C0B2D}" destId="{E77FBFBC-7CF4-A24F-896F-54CE275E899E}" srcOrd="1" destOrd="0" presId="urn:microsoft.com/office/officeart/2005/8/layout/list1"/>
    <dgm:cxn modelId="{C9157198-9181-034A-95FB-0F5C48702A1D}" type="presParOf" srcId="{1A613088-B677-7849-9EBF-020B114C0B2D}" destId="{8E481BF1-18C8-E84E-BE29-27E7E79E4B7C}" srcOrd="2" destOrd="0" presId="urn:microsoft.com/office/officeart/2005/8/layout/list1"/>
    <dgm:cxn modelId="{61C52C18-D217-AA4A-833C-E573B149C9B9}" type="presParOf" srcId="{1A613088-B677-7849-9EBF-020B114C0B2D}" destId="{F6148749-82EE-1647-9104-9B45AB8A29BF}" srcOrd="3" destOrd="0" presId="urn:microsoft.com/office/officeart/2005/8/layout/list1"/>
    <dgm:cxn modelId="{55E9025B-FDA5-E44C-9775-EBC03A82F327}" type="presParOf" srcId="{1A613088-B677-7849-9EBF-020B114C0B2D}" destId="{565BF7F2-9011-4441-8420-9F7CBE32A61C}" srcOrd="4" destOrd="0" presId="urn:microsoft.com/office/officeart/2005/8/layout/list1"/>
    <dgm:cxn modelId="{25005D71-F6DF-684D-9D9E-E7EF63227F10}" type="presParOf" srcId="{565BF7F2-9011-4441-8420-9F7CBE32A61C}" destId="{999DCC53-86D3-AE45-8FE0-5FBE43263306}" srcOrd="0" destOrd="0" presId="urn:microsoft.com/office/officeart/2005/8/layout/list1"/>
    <dgm:cxn modelId="{3CA9A77D-0859-5C4E-ADCB-CB3A8F074574}" type="presParOf" srcId="{565BF7F2-9011-4441-8420-9F7CBE32A61C}" destId="{24B33B1E-0979-5B47-BC08-DDDE67E18BB7}" srcOrd="1" destOrd="0" presId="urn:microsoft.com/office/officeart/2005/8/layout/list1"/>
    <dgm:cxn modelId="{EBBBC3DD-9D0B-B74A-9D17-FF7AFC4B8779}" type="presParOf" srcId="{1A613088-B677-7849-9EBF-020B114C0B2D}" destId="{9BEE913B-6B2E-1C4A-93AF-DA2ABD1265EF}" srcOrd="5" destOrd="0" presId="urn:microsoft.com/office/officeart/2005/8/layout/list1"/>
    <dgm:cxn modelId="{04E426FF-8C2B-EC49-9C8C-45380277600C}" type="presParOf" srcId="{1A613088-B677-7849-9EBF-020B114C0B2D}" destId="{65143ECF-9461-C344-97E5-62C76CDDCA50}" srcOrd="6" destOrd="0" presId="urn:microsoft.com/office/officeart/2005/8/layout/list1"/>
    <dgm:cxn modelId="{B35365BB-1873-B54D-892E-0D6EFC5AFC63}" type="presParOf" srcId="{1A613088-B677-7849-9EBF-020B114C0B2D}" destId="{2516B6DE-95FA-794A-B35D-7305781C98A6}" srcOrd="7" destOrd="0" presId="urn:microsoft.com/office/officeart/2005/8/layout/list1"/>
    <dgm:cxn modelId="{66189267-F9DE-5A44-BF9D-903E3262B5A8}" type="presParOf" srcId="{1A613088-B677-7849-9EBF-020B114C0B2D}" destId="{BFA5494A-794F-0F44-8179-282754C2F008}" srcOrd="8" destOrd="0" presId="urn:microsoft.com/office/officeart/2005/8/layout/list1"/>
    <dgm:cxn modelId="{76E9C02F-B10A-9245-A70A-82E0252F2E97}" type="presParOf" srcId="{BFA5494A-794F-0F44-8179-282754C2F008}" destId="{4269E04E-70CE-C941-BB0F-BB9B398B76C4}" srcOrd="0" destOrd="0" presId="urn:microsoft.com/office/officeart/2005/8/layout/list1"/>
    <dgm:cxn modelId="{08078541-038E-5D44-A40C-5D1BECF9B0D0}" type="presParOf" srcId="{BFA5494A-794F-0F44-8179-282754C2F008}" destId="{86C86ABB-76DD-804F-955B-8DA3C15EE810}" srcOrd="1" destOrd="0" presId="urn:microsoft.com/office/officeart/2005/8/layout/list1"/>
    <dgm:cxn modelId="{F02A65B0-6200-914E-A0F8-770006FF2321}" type="presParOf" srcId="{1A613088-B677-7849-9EBF-020B114C0B2D}" destId="{D2BEE906-5113-AD4A-932A-3021E6A3805C}" srcOrd="9" destOrd="0" presId="urn:microsoft.com/office/officeart/2005/8/layout/list1"/>
    <dgm:cxn modelId="{191BE3E8-C55F-D84A-AB25-647C39CB887A}" type="presParOf" srcId="{1A613088-B677-7849-9EBF-020B114C0B2D}" destId="{B6C3CBEF-1A06-1045-B19F-346BCD933545}" srcOrd="10" destOrd="0" presId="urn:microsoft.com/office/officeart/2005/8/layout/list1"/>
    <dgm:cxn modelId="{FD73DF10-FE63-F94B-A3D5-48186D140FE2}" type="presParOf" srcId="{1A613088-B677-7849-9EBF-020B114C0B2D}" destId="{2630B647-8312-6243-97AA-961A7CB0136F}" srcOrd="11" destOrd="0" presId="urn:microsoft.com/office/officeart/2005/8/layout/list1"/>
    <dgm:cxn modelId="{2C15CF38-E1FF-4546-97DD-4CEFEF3755D6}" type="presParOf" srcId="{1A613088-B677-7849-9EBF-020B114C0B2D}" destId="{283F63D2-6E98-8846-963D-CB40B54864DC}" srcOrd="12" destOrd="0" presId="urn:microsoft.com/office/officeart/2005/8/layout/list1"/>
    <dgm:cxn modelId="{071A59C3-502C-8442-9F71-9BC8AB6F996A}" type="presParOf" srcId="{283F63D2-6E98-8846-963D-CB40B54864DC}" destId="{C7410911-EFFC-174F-9A77-C2731FD8F45A}" srcOrd="0" destOrd="0" presId="urn:microsoft.com/office/officeart/2005/8/layout/list1"/>
    <dgm:cxn modelId="{64F483E7-6669-A84B-A051-8894E3417480}" type="presParOf" srcId="{283F63D2-6E98-8846-963D-CB40B54864DC}" destId="{104ED77C-C702-8A4D-8196-05C80A8DA8F8}" srcOrd="1" destOrd="0" presId="urn:microsoft.com/office/officeart/2005/8/layout/list1"/>
    <dgm:cxn modelId="{DB41F839-62F3-8945-8EF6-9B6C44754BDA}" type="presParOf" srcId="{1A613088-B677-7849-9EBF-020B114C0B2D}" destId="{A8451512-9C5A-A644-8CED-EB3425172022}" srcOrd="13" destOrd="0" presId="urn:microsoft.com/office/officeart/2005/8/layout/list1"/>
    <dgm:cxn modelId="{7D3D7996-0929-294D-9794-6E481F38A2C1}" type="presParOf" srcId="{1A613088-B677-7849-9EBF-020B114C0B2D}" destId="{53EF7D9D-0085-DE4C-B0C4-AB82674939AD}" srcOrd="14" destOrd="0" presId="urn:microsoft.com/office/officeart/2005/8/layout/list1"/>
    <dgm:cxn modelId="{5D3A3DED-221A-EF4D-9585-66716A0763F8}" type="presParOf" srcId="{1A613088-B677-7849-9EBF-020B114C0B2D}" destId="{CF786643-417A-6E4E-9CAD-F707071B0A85}" srcOrd="15" destOrd="0" presId="urn:microsoft.com/office/officeart/2005/8/layout/list1"/>
    <dgm:cxn modelId="{AB649083-7791-AD4B-9EEA-240014101567}" type="presParOf" srcId="{1A613088-B677-7849-9EBF-020B114C0B2D}" destId="{A814D5C1-9865-C242-A80E-D3429F698FF0}" srcOrd="16" destOrd="0" presId="urn:microsoft.com/office/officeart/2005/8/layout/list1"/>
    <dgm:cxn modelId="{9B887243-20D0-7141-9568-295B2B90E998}" type="presParOf" srcId="{A814D5C1-9865-C242-A80E-D3429F698FF0}" destId="{EBC60B76-79D0-654A-B3B7-A25CDC666F03}" srcOrd="0" destOrd="0" presId="urn:microsoft.com/office/officeart/2005/8/layout/list1"/>
    <dgm:cxn modelId="{52EAF6FD-6D88-094B-97FE-198F78A0257E}" type="presParOf" srcId="{A814D5C1-9865-C242-A80E-D3429F698FF0}" destId="{7E8A3601-57FC-F34D-8E37-A19D2D146CCB}" srcOrd="1" destOrd="0" presId="urn:microsoft.com/office/officeart/2005/8/layout/list1"/>
    <dgm:cxn modelId="{F7F293C7-A82B-D741-A151-87228D8E5FE2}" type="presParOf" srcId="{1A613088-B677-7849-9EBF-020B114C0B2D}" destId="{4E517299-B7E5-7B42-90D9-292D1B87877B}" srcOrd="17" destOrd="0" presId="urn:microsoft.com/office/officeart/2005/8/layout/list1"/>
    <dgm:cxn modelId="{82C63815-F273-924B-90FF-AFB0F64CE408}" type="presParOf" srcId="{1A613088-B677-7849-9EBF-020B114C0B2D}" destId="{3B1B922A-BFEE-6549-B95D-419326E8DDDB}" srcOrd="18" destOrd="0" presId="urn:microsoft.com/office/officeart/2005/8/layout/list1"/>
    <dgm:cxn modelId="{4E499059-6DDA-164E-A078-C2EC768824B5}" type="presParOf" srcId="{1A613088-B677-7849-9EBF-020B114C0B2D}" destId="{6D96DE02-91C2-B541-BAA3-F367F6B8FA26}" srcOrd="19" destOrd="0" presId="urn:microsoft.com/office/officeart/2005/8/layout/list1"/>
    <dgm:cxn modelId="{6D8EA644-2E88-6444-B2FE-B7CBE44D7F44}" type="presParOf" srcId="{1A613088-B677-7849-9EBF-020B114C0B2D}" destId="{06637254-1E2A-BF4D-87E1-2A3803099AA5}" srcOrd="20" destOrd="0" presId="urn:microsoft.com/office/officeart/2005/8/layout/list1"/>
    <dgm:cxn modelId="{182A2307-1BA4-0F43-A8BA-EEC76785C4A1}" type="presParOf" srcId="{06637254-1E2A-BF4D-87E1-2A3803099AA5}" destId="{D76C97D5-FB0A-8F44-BE49-E6C0A982ADC2}" srcOrd="0" destOrd="0" presId="urn:microsoft.com/office/officeart/2005/8/layout/list1"/>
    <dgm:cxn modelId="{4764185E-2077-EA40-BBE5-0A30350A03DD}" type="presParOf" srcId="{06637254-1E2A-BF4D-87E1-2A3803099AA5}" destId="{4AC353BD-C9F6-0347-9A01-BF7B6BD802AE}" srcOrd="1" destOrd="0" presId="urn:microsoft.com/office/officeart/2005/8/layout/list1"/>
    <dgm:cxn modelId="{66E152DD-874B-9841-B21F-36B5448F4795}" type="presParOf" srcId="{1A613088-B677-7849-9EBF-020B114C0B2D}" destId="{DB45D7AB-3B3B-764E-857A-BB95D4C35F84}" srcOrd="21" destOrd="0" presId="urn:microsoft.com/office/officeart/2005/8/layout/list1"/>
    <dgm:cxn modelId="{8AF718B0-18C3-D641-B5F7-DF31287DADA6}" type="presParOf" srcId="{1A613088-B677-7849-9EBF-020B114C0B2D}" destId="{753B04CD-C6B8-674B-ACB5-EA765FCF45E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22A51-3D92-4234-84FE-CBFA86EC6BF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FEDC27-A2DA-4C7C-8230-129DA262EE7E}">
      <dgm:prSet/>
      <dgm:spPr/>
      <dgm:t>
        <a:bodyPr/>
        <a:lstStyle/>
        <a:p>
          <a:r>
            <a:rPr lang="en-US" dirty="0"/>
            <a:t>Linux</a:t>
          </a:r>
        </a:p>
      </dgm:t>
    </dgm:pt>
    <dgm:pt modelId="{D8278960-5E4B-4F7C-BC43-7590399F9799}" type="parTrans" cxnId="{D515B7FC-6A7C-49F0-9856-11FFBDBECB28}">
      <dgm:prSet/>
      <dgm:spPr/>
      <dgm:t>
        <a:bodyPr/>
        <a:lstStyle/>
        <a:p>
          <a:endParaRPr lang="en-US"/>
        </a:p>
      </dgm:t>
    </dgm:pt>
    <dgm:pt modelId="{2AEF06A5-DC64-452C-B712-EC40D8A7E8BC}" type="sibTrans" cxnId="{D515B7FC-6A7C-49F0-9856-11FFBDBECB28}">
      <dgm:prSet/>
      <dgm:spPr/>
      <dgm:t>
        <a:bodyPr/>
        <a:lstStyle/>
        <a:p>
          <a:endParaRPr lang="en-US"/>
        </a:p>
      </dgm:t>
    </dgm:pt>
    <dgm:pt modelId="{531D032B-C63E-47A7-B60A-3AC924E82066}">
      <dgm:prSet/>
      <dgm:spPr/>
      <dgm:t>
        <a:bodyPr/>
        <a:lstStyle/>
        <a:p>
          <a:r>
            <a:rPr lang="en-US"/>
            <a:t>Git</a:t>
          </a:r>
        </a:p>
      </dgm:t>
    </dgm:pt>
    <dgm:pt modelId="{112BC928-C70F-433D-9CF1-BEEF843CE3DF}" type="parTrans" cxnId="{ECE3F53C-DF2D-471C-9036-CDCCF751A6AB}">
      <dgm:prSet/>
      <dgm:spPr/>
      <dgm:t>
        <a:bodyPr/>
        <a:lstStyle/>
        <a:p>
          <a:endParaRPr lang="en-US"/>
        </a:p>
      </dgm:t>
    </dgm:pt>
    <dgm:pt modelId="{4F1801FD-4052-4B8B-ACFA-497BDB360BFF}" type="sibTrans" cxnId="{ECE3F53C-DF2D-471C-9036-CDCCF751A6AB}">
      <dgm:prSet/>
      <dgm:spPr/>
      <dgm:t>
        <a:bodyPr/>
        <a:lstStyle/>
        <a:p>
          <a:endParaRPr lang="en-US"/>
        </a:p>
      </dgm:t>
    </dgm:pt>
    <dgm:pt modelId="{D03F9093-08BD-44EC-8D33-15DD5A89106D}">
      <dgm:prSet/>
      <dgm:spPr/>
      <dgm:t>
        <a:bodyPr/>
        <a:lstStyle/>
        <a:p>
          <a:r>
            <a:rPr lang="en-US"/>
            <a:t>Jenkins</a:t>
          </a:r>
        </a:p>
      </dgm:t>
    </dgm:pt>
    <dgm:pt modelId="{138ED3AC-DBF1-40A2-A9F4-F30ADE7B6E81}" type="parTrans" cxnId="{601268FA-A0F5-48FD-92D6-8F67F07A96AF}">
      <dgm:prSet/>
      <dgm:spPr/>
      <dgm:t>
        <a:bodyPr/>
        <a:lstStyle/>
        <a:p>
          <a:endParaRPr lang="en-US"/>
        </a:p>
      </dgm:t>
    </dgm:pt>
    <dgm:pt modelId="{DAD2A644-3DE2-4602-B119-C52872DD7A94}" type="sibTrans" cxnId="{601268FA-A0F5-48FD-92D6-8F67F07A96AF}">
      <dgm:prSet/>
      <dgm:spPr/>
      <dgm:t>
        <a:bodyPr/>
        <a:lstStyle/>
        <a:p>
          <a:endParaRPr lang="en-US"/>
        </a:p>
      </dgm:t>
    </dgm:pt>
    <dgm:pt modelId="{6BB162DC-955A-41B5-9D90-8A8053D05B17}">
      <dgm:prSet/>
      <dgm:spPr/>
      <dgm:t>
        <a:bodyPr/>
        <a:lstStyle/>
        <a:p>
          <a:r>
            <a:rPr lang="en-US"/>
            <a:t>Ansible</a:t>
          </a:r>
        </a:p>
      </dgm:t>
    </dgm:pt>
    <dgm:pt modelId="{1DC792FC-1ECF-491D-9EEE-82D7F4F67A9A}" type="parTrans" cxnId="{94837613-58C7-47BF-A5F9-ED48B99DA7C2}">
      <dgm:prSet/>
      <dgm:spPr/>
      <dgm:t>
        <a:bodyPr/>
        <a:lstStyle/>
        <a:p>
          <a:endParaRPr lang="en-US"/>
        </a:p>
      </dgm:t>
    </dgm:pt>
    <dgm:pt modelId="{D7B0C1C6-3F06-4A74-B1DD-82941709ECD7}" type="sibTrans" cxnId="{94837613-58C7-47BF-A5F9-ED48B99DA7C2}">
      <dgm:prSet/>
      <dgm:spPr/>
      <dgm:t>
        <a:bodyPr/>
        <a:lstStyle/>
        <a:p>
          <a:endParaRPr lang="en-US"/>
        </a:p>
      </dgm:t>
    </dgm:pt>
    <dgm:pt modelId="{C66A2DC7-B622-4F49-878E-2A2C6A3D2D1F}">
      <dgm:prSet/>
      <dgm:spPr/>
      <dgm:t>
        <a:bodyPr/>
        <a:lstStyle/>
        <a:p>
          <a:r>
            <a:rPr lang="en-US"/>
            <a:t>Docker</a:t>
          </a:r>
        </a:p>
      </dgm:t>
    </dgm:pt>
    <dgm:pt modelId="{A7009554-89BD-4F5B-857C-E74D6DE7FDC9}" type="parTrans" cxnId="{EEBD26E9-EAE4-417E-9A70-F524692379BA}">
      <dgm:prSet/>
      <dgm:spPr/>
      <dgm:t>
        <a:bodyPr/>
        <a:lstStyle/>
        <a:p>
          <a:endParaRPr lang="en-US"/>
        </a:p>
      </dgm:t>
    </dgm:pt>
    <dgm:pt modelId="{1B00804C-B7CA-4BFF-AC1A-CCFA27A4611A}" type="sibTrans" cxnId="{EEBD26E9-EAE4-417E-9A70-F524692379BA}">
      <dgm:prSet/>
      <dgm:spPr/>
      <dgm:t>
        <a:bodyPr/>
        <a:lstStyle/>
        <a:p>
          <a:endParaRPr lang="en-US"/>
        </a:p>
      </dgm:t>
    </dgm:pt>
    <dgm:pt modelId="{D1E03728-CC48-2642-BD51-236FD251689E}">
      <dgm:prSet/>
      <dgm:spPr/>
      <dgm:t>
        <a:bodyPr/>
        <a:lstStyle/>
        <a:p>
          <a:r>
            <a:rPr lang="en-US" dirty="0"/>
            <a:t>Python ( Cherry on Top )</a:t>
          </a:r>
        </a:p>
      </dgm:t>
    </dgm:pt>
    <dgm:pt modelId="{88647C31-279F-0842-9362-F0903B6AA0A8}" type="parTrans" cxnId="{72578014-3DB9-0A4D-8EA3-85E624BD8443}">
      <dgm:prSet/>
      <dgm:spPr/>
      <dgm:t>
        <a:bodyPr/>
        <a:lstStyle/>
        <a:p>
          <a:endParaRPr lang="en-US"/>
        </a:p>
      </dgm:t>
    </dgm:pt>
    <dgm:pt modelId="{88A4462A-0D88-8946-BD91-CF85558D6BA0}" type="sibTrans" cxnId="{72578014-3DB9-0A4D-8EA3-85E624BD8443}">
      <dgm:prSet/>
      <dgm:spPr/>
      <dgm:t>
        <a:bodyPr/>
        <a:lstStyle/>
        <a:p>
          <a:endParaRPr lang="en-US"/>
        </a:p>
      </dgm:t>
    </dgm:pt>
    <dgm:pt modelId="{84177F37-ACE3-884E-90D4-10B1A2E466B7}">
      <dgm:prSet/>
      <dgm:spPr/>
      <dgm:t>
        <a:bodyPr/>
        <a:lstStyle/>
        <a:p>
          <a:r>
            <a:rPr lang="en-US" dirty="0"/>
            <a:t>Cloud ( AWS )</a:t>
          </a:r>
        </a:p>
      </dgm:t>
    </dgm:pt>
    <dgm:pt modelId="{EE4AAA31-BB60-3F43-9B1D-E4D01B776A0D}" type="parTrans" cxnId="{2BBA986F-F562-F040-A59A-EC15A1AC1A0D}">
      <dgm:prSet/>
      <dgm:spPr/>
    </dgm:pt>
    <dgm:pt modelId="{FEE9BD73-501F-AA40-951E-E07C030306AF}" type="sibTrans" cxnId="{2BBA986F-F562-F040-A59A-EC15A1AC1A0D}">
      <dgm:prSet/>
      <dgm:spPr/>
    </dgm:pt>
    <dgm:pt modelId="{EE080482-4B1B-BB4B-BE8E-0CE2D9D5EEDF}" type="pres">
      <dgm:prSet presAssocID="{80C22A51-3D92-4234-84FE-CBFA86EC6BFC}" presName="vert0" presStyleCnt="0">
        <dgm:presLayoutVars>
          <dgm:dir/>
          <dgm:animOne val="branch"/>
          <dgm:animLvl val="lvl"/>
        </dgm:presLayoutVars>
      </dgm:prSet>
      <dgm:spPr/>
    </dgm:pt>
    <dgm:pt modelId="{B256FAF8-5423-A74A-85B3-5A936DFA5C97}" type="pres">
      <dgm:prSet presAssocID="{C0FEDC27-A2DA-4C7C-8230-129DA262EE7E}" presName="thickLine" presStyleLbl="alignNode1" presStyleIdx="0" presStyleCnt="7"/>
      <dgm:spPr/>
    </dgm:pt>
    <dgm:pt modelId="{ACF4E38D-38E7-C246-A6C9-C5AE4205A211}" type="pres">
      <dgm:prSet presAssocID="{C0FEDC27-A2DA-4C7C-8230-129DA262EE7E}" presName="horz1" presStyleCnt="0"/>
      <dgm:spPr/>
    </dgm:pt>
    <dgm:pt modelId="{4F2053F7-0C14-E249-916D-103C9F879596}" type="pres">
      <dgm:prSet presAssocID="{C0FEDC27-A2DA-4C7C-8230-129DA262EE7E}" presName="tx1" presStyleLbl="revTx" presStyleIdx="0" presStyleCnt="7"/>
      <dgm:spPr/>
    </dgm:pt>
    <dgm:pt modelId="{29861DC7-4AC3-064C-B935-D730741630B5}" type="pres">
      <dgm:prSet presAssocID="{C0FEDC27-A2DA-4C7C-8230-129DA262EE7E}" presName="vert1" presStyleCnt="0"/>
      <dgm:spPr/>
    </dgm:pt>
    <dgm:pt modelId="{4D278248-DA13-114C-A3C7-67AA4101D4AC}" type="pres">
      <dgm:prSet presAssocID="{531D032B-C63E-47A7-B60A-3AC924E82066}" presName="thickLine" presStyleLbl="alignNode1" presStyleIdx="1" presStyleCnt="7"/>
      <dgm:spPr/>
    </dgm:pt>
    <dgm:pt modelId="{DA41E0F2-F445-0449-8391-5DC57A0DA53D}" type="pres">
      <dgm:prSet presAssocID="{531D032B-C63E-47A7-B60A-3AC924E82066}" presName="horz1" presStyleCnt="0"/>
      <dgm:spPr/>
    </dgm:pt>
    <dgm:pt modelId="{9C293290-98E0-A24E-B654-F1D65BC0999D}" type="pres">
      <dgm:prSet presAssocID="{531D032B-C63E-47A7-B60A-3AC924E82066}" presName="tx1" presStyleLbl="revTx" presStyleIdx="1" presStyleCnt="7"/>
      <dgm:spPr/>
    </dgm:pt>
    <dgm:pt modelId="{38CCC4A1-B16E-664F-B0C3-7A5240113A64}" type="pres">
      <dgm:prSet presAssocID="{531D032B-C63E-47A7-B60A-3AC924E82066}" presName="vert1" presStyleCnt="0"/>
      <dgm:spPr/>
    </dgm:pt>
    <dgm:pt modelId="{34EA1E57-83DB-9B4A-A2A1-46A86E085C10}" type="pres">
      <dgm:prSet presAssocID="{D03F9093-08BD-44EC-8D33-15DD5A89106D}" presName="thickLine" presStyleLbl="alignNode1" presStyleIdx="2" presStyleCnt="7"/>
      <dgm:spPr/>
    </dgm:pt>
    <dgm:pt modelId="{B8795A45-D61D-774E-AE57-072DB9B64C67}" type="pres">
      <dgm:prSet presAssocID="{D03F9093-08BD-44EC-8D33-15DD5A89106D}" presName="horz1" presStyleCnt="0"/>
      <dgm:spPr/>
    </dgm:pt>
    <dgm:pt modelId="{9B51242E-E231-D748-BC71-740E90228C95}" type="pres">
      <dgm:prSet presAssocID="{D03F9093-08BD-44EC-8D33-15DD5A89106D}" presName="tx1" presStyleLbl="revTx" presStyleIdx="2" presStyleCnt="7"/>
      <dgm:spPr/>
    </dgm:pt>
    <dgm:pt modelId="{495DB78C-CC8D-A44C-8495-BC02AFB48D89}" type="pres">
      <dgm:prSet presAssocID="{D03F9093-08BD-44EC-8D33-15DD5A89106D}" presName="vert1" presStyleCnt="0"/>
      <dgm:spPr/>
    </dgm:pt>
    <dgm:pt modelId="{DCF32F64-477E-6844-B39A-E71D39EC2666}" type="pres">
      <dgm:prSet presAssocID="{6BB162DC-955A-41B5-9D90-8A8053D05B17}" presName="thickLine" presStyleLbl="alignNode1" presStyleIdx="3" presStyleCnt="7"/>
      <dgm:spPr/>
    </dgm:pt>
    <dgm:pt modelId="{BD9FA589-B49C-0E45-AB03-C9C6340B07D4}" type="pres">
      <dgm:prSet presAssocID="{6BB162DC-955A-41B5-9D90-8A8053D05B17}" presName="horz1" presStyleCnt="0"/>
      <dgm:spPr/>
    </dgm:pt>
    <dgm:pt modelId="{167A4A22-4B75-E94B-8407-A686FCD4494F}" type="pres">
      <dgm:prSet presAssocID="{6BB162DC-955A-41B5-9D90-8A8053D05B17}" presName="tx1" presStyleLbl="revTx" presStyleIdx="3" presStyleCnt="7"/>
      <dgm:spPr/>
    </dgm:pt>
    <dgm:pt modelId="{9033A19C-0383-224A-B03D-1C4FC333B4CD}" type="pres">
      <dgm:prSet presAssocID="{6BB162DC-955A-41B5-9D90-8A8053D05B17}" presName="vert1" presStyleCnt="0"/>
      <dgm:spPr/>
    </dgm:pt>
    <dgm:pt modelId="{66CAB8FD-ECC8-E84F-9CB9-621DB234EFEA}" type="pres">
      <dgm:prSet presAssocID="{C66A2DC7-B622-4F49-878E-2A2C6A3D2D1F}" presName="thickLine" presStyleLbl="alignNode1" presStyleIdx="4" presStyleCnt="7"/>
      <dgm:spPr/>
    </dgm:pt>
    <dgm:pt modelId="{52670DA3-5941-C147-826C-ABF43BF3E8F2}" type="pres">
      <dgm:prSet presAssocID="{C66A2DC7-B622-4F49-878E-2A2C6A3D2D1F}" presName="horz1" presStyleCnt="0"/>
      <dgm:spPr/>
    </dgm:pt>
    <dgm:pt modelId="{16E288C1-A0AC-F14C-95AD-B3DDFA8F920B}" type="pres">
      <dgm:prSet presAssocID="{C66A2DC7-B622-4F49-878E-2A2C6A3D2D1F}" presName="tx1" presStyleLbl="revTx" presStyleIdx="4" presStyleCnt="7"/>
      <dgm:spPr/>
    </dgm:pt>
    <dgm:pt modelId="{A1359A90-B06A-E841-AA8D-DEE90A7AAEB3}" type="pres">
      <dgm:prSet presAssocID="{C66A2DC7-B622-4F49-878E-2A2C6A3D2D1F}" presName="vert1" presStyleCnt="0"/>
      <dgm:spPr/>
    </dgm:pt>
    <dgm:pt modelId="{DBE9D7D5-C5F2-C546-9510-B2B5D326827F}" type="pres">
      <dgm:prSet presAssocID="{D1E03728-CC48-2642-BD51-236FD251689E}" presName="thickLine" presStyleLbl="alignNode1" presStyleIdx="5" presStyleCnt="7"/>
      <dgm:spPr/>
    </dgm:pt>
    <dgm:pt modelId="{2D797A71-3E19-D44F-AE05-B6EB4A9949E1}" type="pres">
      <dgm:prSet presAssocID="{D1E03728-CC48-2642-BD51-236FD251689E}" presName="horz1" presStyleCnt="0"/>
      <dgm:spPr/>
    </dgm:pt>
    <dgm:pt modelId="{DA88AA44-C8C0-934F-ADC7-E7E2DA290E48}" type="pres">
      <dgm:prSet presAssocID="{D1E03728-CC48-2642-BD51-236FD251689E}" presName="tx1" presStyleLbl="revTx" presStyleIdx="5" presStyleCnt="7"/>
      <dgm:spPr/>
    </dgm:pt>
    <dgm:pt modelId="{6975C24A-3D9E-E040-9089-605D90715142}" type="pres">
      <dgm:prSet presAssocID="{D1E03728-CC48-2642-BD51-236FD251689E}" presName="vert1" presStyleCnt="0"/>
      <dgm:spPr/>
    </dgm:pt>
    <dgm:pt modelId="{245870BA-2BD6-1048-83A0-26B0CDF8EA58}" type="pres">
      <dgm:prSet presAssocID="{84177F37-ACE3-884E-90D4-10B1A2E466B7}" presName="thickLine" presStyleLbl="alignNode1" presStyleIdx="6" presStyleCnt="7"/>
      <dgm:spPr/>
    </dgm:pt>
    <dgm:pt modelId="{CF32F884-A7CB-FA4D-B6AA-72D45029F4CD}" type="pres">
      <dgm:prSet presAssocID="{84177F37-ACE3-884E-90D4-10B1A2E466B7}" presName="horz1" presStyleCnt="0"/>
      <dgm:spPr/>
    </dgm:pt>
    <dgm:pt modelId="{B6C856A9-D0BF-5A4D-96BD-4B36F5CE420B}" type="pres">
      <dgm:prSet presAssocID="{84177F37-ACE3-884E-90D4-10B1A2E466B7}" presName="tx1" presStyleLbl="revTx" presStyleIdx="6" presStyleCnt="7"/>
      <dgm:spPr/>
    </dgm:pt>
    <dgm:pt modelId="{88947ABB-962B-A444-911A-DB9649D2B692}" type="pres">
      <dgm:prSet presAssocID="{84177F37-ACE3-884E-90D4-10B1A2E466B7}" presName="vert1" presStyleCnt="0"/>
      <dgm:spPr/>
    </dgm:pt>
  </dgm:ptLst>
  <dgm:cxnLst>
    <dgm:cxn modelId="{94837613-58C7-47BF-A5F9-ED48B99DA7C2}" srcId="{80C22A51-3D92-4234-84FE-CBFA86EC6BFC}" destId="{6BB162DC-955A-41B5-9D90-8A8053D05B17}" srcOrd="3" destOrd="0" parTransId="{1DC792FC-1ECF-491D-9EEE-82D7F4F67A9A}" sibTransId="{D7B0C1C6-3F06-4A74-B1DD-82941709ECD7}"/>
    <dgm:cxn modelId="{72578014-3DB9-0A4D-8EA3-85E624BD8443}" srcId="{80C22A51-3D92-4234-84FE-CBFA86EC6BFC}" destId="{D1E03728-CC48-2642-BD51-236FD251689E}" srcOrd="5" destOrd="0" parTransId="{88647C31-279F-0842-9362-F0903B6AA0A8}" sibTransId="{88A4462A-0D88-8946-BD91-CF85558D6BA0}"/>
    <dgm:cxn modelId="{E0B30327-25E2-1545-8719-446F2B77F474}" type="presOf" srcId="{D03F9093-08BD-44EC-8D33-15DD5A89106D}" destId="{9B51242E-E231-D748-BC71-740E90228C95}" srcOrd="0" destOrd="0" presId="urn:microsoft.com/office/officeart/2008/layout/LinedList"/>
    <dgm:cxn modelId="{ECE3F53C-DF2D-471C-9036-CDCCF751A6AB}" srcId="{80C22A51-3D92-4234-84FE-CBFA86EC6BFC}" destId="{531D032B-C63E-47A7-B60A-3AC924E82066}" srcOrd="1" destOrd="0" parTransId="{112BC928-C70F-433D-9CF1-BEEF843CE3DF}" sibTransId="{4F1801FD-4052-4B8B-ACFA-497BDB360BFF}"/>
    <dgm:cxn modelId="{6B4A7B4A-EADE-5E44-8ACA-3BE3F8AC5BEF}" type="presOf" srcId="{D1E03728-CC48-2642-BD51-236FD251689E}" destId="{DA88AA44-C8C0-934F-ADC7-E7E2DA290E48}" srcOrd="0" destOrd="0" presId="urn:microsoft.com/office/officeart/2008/layout/LinedList"/>
    <dgm:cxn modelId="{376F0651-2994-6F40-B775-B73A4418B54C}" type="presOf" srcId="{C66A2DC7-B622-4F49-878E-2A2C6A3D2D1F}" destId="{16E288C1-A0AC-F14C-95AD-B3DDFA8F920B}" srcOrd="0" destOrd="0" presId="urn:microsoft.com/office/officeart/2008/layout/LinedList"/>
    <dgm:cxn modelId="{6CF5BF63-9DCC-084C-ABD0-879253B5C7D0}" type="presOf" srcId="{C0FEDC27-A2DA-4C7C-8230-129DA262EE7E}" destId="{4F2053F7-0C14-E249-916D-103C9F879596}" srcOrd="0" destOrd="0" presId="urn:microsoft.com/office/officeart/2008/layout/LinedList"/>
    <dgm:cxn modelId="{2BBA986F-F562-F040-A59A-EC15A1AC1A0D}" srcId="{80C22A51-3D92-4234-84FE-CBFA86EC6BFC}" destId="{84177F37-ACE3-884E-90D4-10B1A2E466B7}" srcOrd="6" destOrd="0" parTransId="{EE4AAA31-BB60-3F43-9B1D-E4D01B776A0D}" sibTransId="{FEE9BD73-501F-AA40-951E-E07C030306AF}"/>
    <dgm:cxn modelId="{52A46681-FB12-4F45-866C-781BC5A9F787}" type="presOf" srcId="{80C22A51-3D92-4234-84FE-CBFA86EC6BFC}" destId="{EE080482-4B1B-BB4B-BE8E-0CE2D9D5EEDF}" srcOrd="0" destOrd="0" presId="urn:microsoft.com/office/officeart/2008/layout/LinedList"/>
    <dgm:cxn modelId="{AE409FB1-E239-EC4A-ADC0-D7FFBA8C3FC1}" type="presOf" srcId="{84177F37-ACE3-884E-90D4-10B1A2E466B7}" destId="{B6C856A9-D0BF-5A4D-96BD-4B36F5CE420B}" srcOrd="0" destOrd="0" presId="urn:microsoft.com/office/officeart/2008/layout/LinedList"/>
    <dgm:cxn modelId="{0F85C2BB-1EC8-F34F-873C-531B0D7A7C63}" type="presOf" srcId="{531D032B-C63E-47A7-B60A-3AC924E82066}" destId="{9C293290-98E0-A24E-B654-F1D65BC0999D}" srcOrd="0" destOrd="0" presId="urn:microsoft.com/office/officeart/2008/layout/LinedList"/>
    <dgm:cxn modelId="{8A78E3DC-8F3F-AA4E-A1BF-BD6CB93981F5}" type="presOf" srcId="{6BB162DC-955A-41B5-9D90-8A8053D05B17}" destId="{167A4A22-4B75-E94B-8407-A686FCD4494F}" srcOrd="0" destOrd="0" presId="urn:microsoft.com/office/officeart/2008/layout/LinedList"/>
    <dgm:cxn modelId="{EEBD26E9-EAE4-417E-9A70-F524692379BA}" srcId="{80C22A51-3D92-4234-84FE-CBFA86EC6BFC}" destId="{C66A2DC7-B622-4F49-878E-2A2C6A3D2D1F}" srcOrd="4" destOrd="0" parTransId="{A7009554-89BD-4F5B-857C-E74D6DE7FDC9}" sibTransId="{1B00804C-B7CA-4BFF-AC1A-CCFA27A4611A}"/>
    <dgm:cxn modelId="{601268FA-A0F5-48FD-92D6-8F67F07A96AF}" srcId="{80C22A51-3D92-4234-84FE-CBFA86EC6BFC}" destId="{D03F9093-08BD-44EC-8D33-15DD5A89106D}" srcOrd="2" destOrd="0" parTransId="{138ED3AC-DBF1-40A2-A9F4-F30ADE7B6E81}" sibTransId="{DAD2A644-3DE2-4602-B119-C52872DD7A94}"/>
    <dgm:cxn modelId="{D515B7FC-6A7C-49F0-9856-11FFBDBECB28}" srcId="{80C22A51-3D92-4234-84FE-CBFA86EC6BFC}" destId="{C0FEDC27-A2DA-4C7C-8230-129DA262EE7E}" srcOrd="0" destOrd="0" parTransId="{D8278960-5E4B-4F7C-BC43-7590399F9799}" sibTransId="{2AEF06A5-DC64-452C-B712-EC40D8A7E8BC}"/>
    <dgm:cxn modelId="{526145A8-1297-F24B-B3E3-FE75B237C8E5}" type="presParOf" srcId="{EE080482-4B1B-BB4B-BE8E-0CE2D9D5EEDF}" destId="{B256FAF8-5423-A74A-85B3-5A936DFA5C97}" srcOrd="0" destOrd="0" presId="urn:microsoft.com/office/officeart/2008/layout/LinedList"/>
    <dgm:cxn modelId="{A01A7987-711D-AE42-8147-F733F44CFB31}" type="presParOf" srcId="{EE080482-4B1B-BB4B-BE8E-0CE2D9D5EEDF}" destId="{ACF4E38D-38E7-C246-A6C9-C5AE4205A211}" srcOrd="1" destOrd="0" presId="urn:microsoft.com/office/officeart/2008/layout/LinedList"/>
    <dgm:cxn modelId="{F2977450-DC00-0C41-A557-D1743138C4EC}" type="presParOf" srcId="{ACF4E38D-38E7-C246-A6C9-C5AE4205A211}" destId="{4F2053F7-0C14-E249-916D-103C9F879596}" srcOrd="0" destOrd="0" presId="urn:microsoft.com/office/officeart/2008/layout/LinedList"/>
    <dgm:cxn modelId="{88111BFA-9898-FC48-945F-3E13B0AA0717}" type="presParOf" srcId="{ACF4E38D-38E7-C246-A6C9-C5AE4205A211}" destId="{29861DC7-4AC3-064C-B935-D730741630B5}" srcOrd="1" destOrd="0" presId="urn:microsoft.com/office/officeart/2008/layout/LinedList"/>
    <dgm:cxn modelId="{ABFF233A-2BC3-2647-A9B2-FCD1E908E76A}" type="presParOf" srcId="{EE080482-4B1B-BB4B-BE8E-0CE2D9D5EEDF}" destId="{4D278248-DA13-114C-A3C7-67AA4101D4AC}" srcOrd="2" destOrd="0" presId="urn:microsoft.com/office/officeart/2008/layout/LinedList"/>
    <dgm:cxn modelId="{27BDD72C-B9DC-DF41-B628-E8F9A63B0AD2}" type="presParOf" srcId="{EE080482-4B1B-BB4B-BE8E-0CE2D9D5EEDF}" destId="{DA41E0F2-F445-0449-8391-5DC57A0DA53D}" srcOrd="3" destOrd="0" presId="urn:microsoft.com/office/officeart/2008/layout/LinedList"/>
    <dgm:cxn modelId="{51D32ACE-A95F-CC43-95AD-9D6385CCCFA0}" type="presParOf" srcId="{DA41E0F2-F445-0449-8391-5DC57A0DA53D}" destId="{9C293290-98E0-A24E-B654-F1D65BC0999D}" srcOrd="0" destOrd="0" presId="urn:microsoft.com/office/officeart/2008/layout/LinedList"/>
    <dgm:cxn modelId="{00808CD0-B108-CC43-87DB-70B97DFD70A9}" type="presParOf" srcId="{DA41E0F2-F445-0449-8391-5DC57A0DA53D}" destId="{38CCC4A1-B16E-664F-B0C3-7A5240113A64}" srcOrd="1" destOrd="0" presId="urn:microsoft.com/office/officeart/2008/layout/LinedList"/>
    <dgm:cxn modelId="{86A599C0-45A4-8443-A49E-86B1F4F0BBAD}" type="presParOf" srcId="{EE080482-4B1B-BB4B-BE8E-0CE2D9D5EEDF}" destId="{34EA1E57-83DB-9B4A-A2A1-46A86E085C10}" srcOrd="4" destOrd="0" presId="urn:microsoft.com/office/officeart/2008/layout/LinedList"/>
    <dgm:cxn modelId="{1060E60A-A639-8346-9DB1-D1C929661E14}" type="presParOf" srcId="{EE080482-4B1B-BB4B-BE8E-0CE2D9D5EEDF}" destId="{B8795A45-D61D-774E-AE57-072DB9B64C67}" srcOrd="5" destOrd="0" presId="urn:microsoft.com/office/officeart/2008/layout/LinedList"/>
    <dgm:cxn modelId="{E37242C6-C294-5245-A78E-B1DB20E9DA4F}" type="presParOf" srcId="{B8795A45-D61D-774E-AE57-072DB9B64C67}" destId="{9B51242E-E231-D748-BC71-740E90228C95}" srcOrd="0" destOrd="0" presId="urn:microsoft.com/office/officeart/2008/layout/LinedList"/>
    <dgm:cxn modelId="{DA1069A3-9660-EF43-9F05-F9E6DB41342E}" type="presParOf" srcId="{B8795A45-D61D-774E-AE57-072DB9B64C67}" destId="{495DB78C-CC8D-A44C-8495-BC02AFB48D89}" srcOrd="1" destOrd="0" presId="urn:microsoft.com/office/officeart/2008/layout/LinedList"/>
    <dgm:cxn modelId="{D0E5C96E-9CCE-424C-9551-7879D964E24C}" type="presParOf" srcId="{EE080482-4B1B-BB4B-BE8E-0CE2D9D5EEDF}" destId="{DCF32F64-477E-6844-B39A-E71D39EC2666}" srcOrd="6" destOrd="0" presId="urn:microsoft.com/office/officeart/2008/layout/LinedList"/>
    <dgm:cxn modelId="{7E289377-039E-7A4F-9209-BF38773FAE61}" type="presParOf" srcId="{EE080482-4B1B-BB4B-BE8E-0CE2D9D5EEDF}" destId="{BD9FA589-B49C-0E45-AB03-C9C6340B07D4}" srcOrd="7" destOrd="0" presId="urn:microsoft.com/office/officeart/2008/layout/LinedList"/>
    <dgm:cxn modelId="{C80E9A48-C343-C644-A34F-9856A35A6E9D}" type="presParOf" srcId="{BD9FA589-B49C-0E45-AB03-C9C6340B07D4}" destId="{167A4A22-4B75-E94B-8407-A686FCD4494F}" srcOrd="0" destOrd="0" presId="urn:microsoft.com/office/officeart/2008/layout/LinedList"/>
    <dgm:cxn modelId="{821D4D0E-2E94-964A-BF5D-76075E69D6BB}" type="presParOf" srcId="{BD9FA589-B49C-0E45-AB03-C9C6340B07D4}" destId="{9033A19C-0383-224A-B03D-1C4FC333B4CD}" srcOrd="1" destOrd="0" presId="urn:microsoft.com/office/officeart/2008/layout/LinedList"/>
    <dgm:cxn modelId="{EB3BB9E0-C269-D74C-94D9-FE42A6EED8F5}" type="presParOf" srcId="{EE080482-4B1B-BB4B-BE8E-0CE2D9D5EEDF}" destId="{66CAB8FD-ECC8-E84F-9CB9-621DB234EFEA}" srcOrd="8" destOrd="0" presId="urn:microsoft.com/office/officeart/2008/layout/LinedList"/>
    <dgm:cxn modelId="{8F796F59-60E3-384A-AE98-549329CD24E4}" type="presParOf" srcId="{EE080482-4B1B-BB4B-BE8E-0CE2D9D5EEDF}" destId="{52670DA3-5941-C147-826C-ABF43BF3E8F2}" srcOrd="9" destOrd="0" presId="urn:microsoft.com/office/officeart/2008/layout/LinedList"/>
    <dgm:cxn modelId="{5331C115-DAD7-514D-852A-648EA449B87C}" type="presParOf" srcId="{52670DA3-5941-C147-826C-ABF43BF3E8F2}" destId="{16E288C1-A0AC-F14C-95AD-B3DDFA8F920B}" srcOrd="0" destOrd="0" presId="urn:microsoft.com/office/officeart/2008/layout/LinedList"/>
    <dgm:cxn modelId="{DCE979A9-9CD5-8B42-A742-ABB8D3702F4D}" type="presParOf" srcId="{52670DA3-5941-C147-826C-ABF43BF3E8F2}" destId="{A1359A90-B06A-E841-AA8D-DEE90A7AAEB3}" srcOrd="1" destOrd="0" presId="urn:microsoft.com/office/officeart/2008/layout/LinedList"/>
    <dgm:cxn modelId="{B859D478-4B36-F041-8239-EB70E93120F3}" type="presParOf" srcId="{EE080482-4B1B-BB4B-BE8E-0CE2D9D5EEDF}" destId="{DBE9D7D5-C5F2-C546-9510-B2B5D326827F}" srcOrd="10" destOrd="0" presId="urn:microsoft.com/office/officeart/2008/layout/LinedList"/>
    <dgm:cxn modelId="{53A4FCC2-16EA-064F-AD38-73E297A07363}" type="presParOf" srcId="{EE080482-4B1B-BB4B-BE8E-0CE2D9D5EEDF}" destId="{2D797A71-3E19-D44F-AE05-B6EB4A9949E1}" srcOrd="11" destOrd="0" presId="urn:microsoft.com/office/officeart/2008/layout/LinedList"/>
    <dgm:cxn modelId="{39D03E8E-8C96-0D46-8C00-0D462C15CC72}" type="presParOf" srcId="{2D797A71-3E19-D44F-AE05-B6EB4A9949E1}" destId="{DA88AA44-C8C0-934F-ADC7-E7E2DA290E48}" srcOrd="0" destOrd="0" presId="urn:microsoft.com/office/officeart/2008/layout/LinedList"/>
    <dgm:cxn modelId="{CE376355-21EE-3E4D-9E6D-AD07240AD798}" type="presParOf" srcId="{2D797A71-3E19-D44F-AE05-B6EB4A9949E1}" destId="{6975C24A-3D9E-E040-9089-605D90715142}" srcOrd="1" destOrd="0" presId="urn:microsoft.com/office/officeart/2008/layout/LinedList"/>
    <dgm:cxn modelId="{4CD1A695-F770-FD4A-A1F7-12B16BA82549}" type="presParOf" srcId="{EE080482-4B1B-BB4B-BE8E-0CE2D9D5EEDF}" destId="{245870BA-2BD6-1048-83A0-26B0CDF8EA58}" srcOrd="12" destOrd="0" presId="urn:microsoft.com/office/officeart/2008/layout/LinedList"/>
    <dgm:cxn modelId="{CB0BB3A8-ED7C-E740-8CA1-3106FE5CEBA6}" type="presParOf" srcId="{EE080482-4B1B-BB4B-BE8E-0CE2D9D5EEDF}" destId="{CF32F884-A7CB-FA4D-B6AA-72D45029F4CD}" srcOrd="13" destOrd="0" presId="urn:microsoft.com/office/officeart/2008/layout/LinedList"/>
    <dgm:cxn modelId="{7180D9B4-5617-274F-8D75-7E88DD4E6025}" type="presParOf" srcId="{CF32F884-A7CB-FA4D-B6AA-72D45029F4CD}" destId="{B6C856A9-D0BF-5A4D-96BD-4B36F5CE420B}" srcOrd="0" destOrd="0" presId="urn:microsoft.com/office/officeart/2008/layout/LinedList"/>
    <dgm:cxn modelId="{C80B820E-67EA-954D-8333-1D9D4415E229}" type="presParOf" srcId="{CF32F884-A7CB-FA4D-B6AA-72D45029F4CD}" destId="{88947ABB-962B-A444-911A-DB9649D2B6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99040A-2C1E-414F-AF15-38BB99F715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D4B83-2292-4DA6-8FCF-0407F7DE507D}">
      <dgm:prSet/>
      <dgm:spPr/>
      <dgm:t>
        <a:bodyPr/>
        <a:lstStyle/>
        <a:p>
          <a:r>
            <a:rPr lang="en-US"/>
            <a:t>Ansible Training with AWS, Git &amp; Docker </a:t>
          </a:r>
        </a:p>
      </dgm:t>
    </dgm:pt>
    <dgm:pt modelId="{829DF60A-113A-4A3F-B90B-5C9128ED97EE}" type="parTrans" cxnId="{FF30927C-BB30-4A32-9F18-7DD88F0F858A}">
      <dgm:prSet/>
      <dgm:spPr/>
      <dgm:t>
        <a:bodyPr/>
        <a:lstStyle/>
        <a:p>
          <a:endParaRPr lang="en-US"/>
        </a:p>
      </dgm:t>
    </dgm:pt>
    <dgm:pt modelId="{496A7FD5-F80A-4474-B680-EDEC44AB8D0A}" type="sibTrans" cxnId="{FF30927C-BB30-4A32-9F18-7DD88F0F858A}">
      <dgm:prSet/>
      <dgm:spPr/>
      <dgm:t>
        <a:bodyPr/>
        <a:lstStyle/>
        <a:p>
          <a:endParaRPr lang="en-US"/>
        </a:p>
      </dgm:t>
    </dgm:pt>
    <dgm:pt modelId="{95115E89-3350-44A6-85BC-D05291557895}">
      <dgm:prSet/>
      <dgm:spPr/>
      <dgm:t>
        <a:bodyPr/>
        <a:lstStyle/>
        <a:p>
          <a:r>
            <a:rPr lang="en-US"/>
            <a:t>Python Training with AWS Git &amp; Docker</a:t>
          </a:r>
        </a:p>
      </dgm:t>
    </dgm:pt>
    <dgm:pt modelId="{C8A18C65-88C4-4DC9-86A1-481155B7F932}" type="parTrans" cxnId="{4E91DCDE-18B8-4B13-A63C-6C66DF6550EF}">
      <dgm:prSet/>
      <dgm:spPr/>
      <dgm:t>
        <a:bodyPr/>
        <a:lstStyle/>
        <a:p>
          <a:endParaRPr lang="en-US"/>
        </a:p>
      </dgm:t>
    </dgm:pt>
    <dgm:pt modelId="{0DFD0FE7-AFE3-47B1-83A8-E561D8426CE3}" type="sibTrans" cxnId="{4E91DCDE-18B8-4B13-A63C-6C66DF6550EF}">
      <dgm:prSet/>
      <dgm:spPr/>
      <dgm:t>
        <a:bodyPr/>
        <a:lstStyle/>
        <a:p>
          <a:endParaRPr lang="en-US"/>
        </a:p>
      </dgm:t>
    </dgm:pt>
    <dgm:pt modelId="{EBC2D306-15B5-4C28-B1DC-8CD3B046DDFD}">
      <dgm:prSet/>
      <dgm:spPr/>
      <dgm:t>
        <a:bodyPr/>
        <a:lstStyle/>
        <a:p>
          <a:r>
            <a:rPr lang="en-US"/>
            <a:t>CI/CD using Jenkins ( Git, AWS, Docker ) </a:t>
          </a:r>
        </a:p>
      </dgm:t>
    </dgm:pt>
    <dgm:pt modelId="{175898DB-55A0-49E4-B620-D0BCBA7040C2}" type="parTrans" cxnId="{EC796347-BD76-48E6-AF92-15129286EE31}">
      <dgm:prSet/>
      <dgm:spPr/>
      <dgm:t>
        <a:bodyPr/>
        <a:lstStyle/>
        <a:p>
          <a:endParaRPr lang="en-US"/>
        </a:p>
      </dgm:t>
    </dgm:pt>
    <dgm:pt modelId="{68AD1C52-78F1-4BC6-9B11-F4B790B674EE}" type="sibTrans" cxnId="{EC796347-BD76-48E6-AF92-15129286EE31}">
      <dgm:prSet/>
      <dgm:spPr/>
      <dgm:t>
        <a:bodyPr/>
        <a:lstStyle/>
        <a:p>
          <a:endParaRPr lang="en-US"/>
        </a:p>
      </dgm:t>
    </dgm:pt>
    <dgm:pt modelId="{4F7A5D4B-6B98-AB46-998B-0E012A158479}" type="pres">
      <dgm:prSet presAssocID="{5A99040A-2C1E-414F-AF15-38BB99F715BE}" presName="linear" presStyleCnt="0">
        <dgm:presLayoutVars>
          <dgm:animLvl val="lvl"/>
          <dgm:resizeHandles val="exact"/>
        </dgm:presLayoutVars>
      </dgm:prSet>
      <dgm:spPr/>
    </dgm:pt>
    <dgm:pt modelId="{6ED8B5AB-855C-364C-873D-8F05D888D6B4}" type="pres">
      <dgm:prSet presAssocID="{7EBD4B83-2292-4DA6-8FCF-0407F7DE50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B1AB92-E7DF-8740-9E89-04FBE2261785}" type="pres">
      <dgm:prSet presAssocID="{496A7FD5-F80A-4474-B680-EDEC44AB8D0A}" presName="spacer" presStyleCnt="0"/>
      <dgm:spPr/>
    </dgm:pt>
    <dgm:pt modelId="{CE882CC8-134C-3240-AE9D-BD644B065D88}" type="pres">
      <dgm:prSet presAssocID="{95115E89-3350-44A6-85BC-D052915578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A84B98-25D9-CD4D-AB10-AA7714617226}" type="pres">
      <dgm:prSet presAssocID="{0DFD0FE7-AFE3-47B1-83A8-E561D8426CE3}" presName="spacer" presStyleCnt="0"/>
      <dgm:spPr/>
    </dgm:pt>
    <dgm:pt modelId="{94F5FA46-9A6D-BF42-875A-E043C4B5BD4D}" type="pres">
      <dgm:prSet presAssocID="{EBC2D306-15B5-4C28-B1DC-8CD3B046DD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76A809-0E56-3F46-9879-2E70D1E1F442}" type="presOf" srcId="{95115E89-3350-44A6-85BC-D05291557895}" destId="{CE882CC8-134C-3240-AE9D-BD644B065D88}" srcOrd="0" destOrd="0" presId="urn:microsoft.com/office/officeart/2005/8/layout/vList2"/>
    <dgm:cxn modelId="{75FEC40D-C34F-5647-B98F-7E0431C25A50}" type="presOf" srcId="{5A99040A-2C1E-414F-AF15-38BB99F715BE}" destId="{4F7A5D4B-6B98-AB46-998B-0E012A158479}" srcOrd="0" destOrd="0" presId="urn:microsoft.com/office/officeart/2005/8/layout/vList2"/>
    <dgm:cxn modelId="{EC796347-BD76-48E6-AF92-15129286EE31}" srcId="{5A99040A-2C1E-414F-AF15-38BB99F715BE}" destId="{EBC2D306-15B5-4C28-B1DC-8CD3B046DDFD}" srcOrd="2" destOrd="0" parTransId="{175898DB-55A0-49E4-B620-D0BCBA7040C2}" sibTransId="{68AD1C52-78F1-4BC6-9B11-F4B790B674EE}"/>
    <dgm:cxn modelId="{2070AF4E-0A9A-E242-9EB3-73CE63EA7147}" type="presOf" srcId="{7EBD4B83-2292-4DA6-8FCF-0407F7DE507D}" destId="{6ED8B5AB-855C-364C-873D-8F05D888D6B4}" srcOrd="0" destOrd="0" presId="urn:microsoft.com/office/officeart/2005/8/layout/vList2"/>
    <dgm:cxn modelId="{FF30927C-BB30-4A32-9F18-7DD88F0F858A}" srcId="{5A99040A-2C1E-414F-AF15-38BB99F715BE}" destId="{7EBD4B83-2292-4DA6-8FCF-0407F7DE507D}" srcOrd="0" destOrd="0" parTransId="{829DF60A-113A-4A3F-B90B-5C9128ED97EE}" sibTransId="{496A7FD5-F80A-4474-B680-EDEC44AB8D0A}"/>
    <dgm:cxn modelId="{89C786DC-0995-DD41-8B4D-83230B7B9566}" type="presOf" srcId="{EBC2D306-15B5-4C28-B1DC-8CD3B046DDFD}" destId="{94F5FA46-9A6D-BF42-875A-E043C4B5BD4D}" srcOrd="0" destOrd="0" presId="urn:microsoft.com/office/officeart/2005/8/layout/vList2"/>
    <dgm:cxn modelId="{4E91DCDE-18B8-4B13-A63C-6C66DF6550EF}" srcId="{5A99040A-2C1E-414F-AF15-38BB99F715BE}" destId="{95115E89-3350-44A6-85BC-D05291557895}" srcOrd="1" destOrd="0" parTransId="{C8A18C65-88C4-4DC9-86A1-481155B7F932}" sibTransId="{0DFD0FE7-AFE3-47B1-83A8-E561D8426CE3}"/>
    <dgm:cxn modelId="{65A033E6-DA9F-D34E-8AED-994AA825AABC}" type="presParOf" srcId="{4F7A5D4B-6B98-AB46-998B-0E012A158479}" destId="{6ED8B5AB-855C-364C-873D-8F05D888D6B4}" srcOrd="0" destOrd="0" presId="urn:microsoft.com/office/officeart/2005/8/layout/vList2"/>
    <dgm:cxn modelId="{7146B717-C9D8-AC4C-BA12-588BB09A4EEA}" type="presParOf" srcId="{4F7A5D4B-6B98-AB46-998B-0E012A158479}" destId="{58B1AB92-E7DF-8740-9E89-04FBE2261785}" srcOrd="1" destOrd="0" presId="urn:microsoft.com/office/officeart/2005/8/layout/vList2"/>
    <dgm:cxn modelId="{E4CAF99C-1D78-DF48-84B1-A69990D5A9FE}" type="presParOf" srcId="{4F7A5D4B-6B98-AB46-998B-0E012A158479}" destId="{CE882CC8-134C-3240-AE9D-BD644B065D88}" srcOrd="2" destOrd="0" presId="urn:microsoft.com/office/officeart/2005/8/layout/vList2"/>
    <dgm:cxn modelId="{F1185A4E-0A1F-1142-9C42-612151661D32}" type="presParOf" srcId="{4F7A5D4B-6B98-AB46-998B-0E012A158479}" destId="{99A84B98-25D9-CD4D-AB10-AA7714617226}" srcOrd="3" destOrd="0" presId="urn:microsoft.com/office/officeart/2005/8/layout/vList2"/>
    <dgm:cxn modelId="{86061D45-B9F0-C845-9C2F-702467FDACB6}" type="presParOf" srcId="{4F7A5D4B-6B98-AB46-998B-0E012A158479}" destId="{94F5FA46-9A6D-BF42-875A-E043C4B5BD4D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9D8901-4B18-4166-BA67-5DE7345EAF5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6C08AA-CB11-4763-96BB-7A6497789A8C}">
      <dgm:prSet/>
      <dgm:spPr/>
      <dgm:t>
        <a:bodyPr/>
        <a:lstStyle/>
        <a:p>
          <a:r>
            <a:rPr lang="en-US"/>
            <a:t>Internship </a:t>
          </a:r>
        </a:p>
      </dgm:t>
    </dgm:pt>
    <dgm:pt modelId="{BACA47EC-896A-4A26-B3A2-EA90BEEF2109}" type="parTrans" cxnId="{59069AE4-5BE9-4FB8-B81B-DE639A999D9C}">
      <dgm:prSet/>
      <dgm:spPr/>
      <dgm:t>
        <a:bodyPr/>
        <a:lstStyle/>
        <a:p>
          <a:endParaRPr lang="en-US"/>
        </a:p>
      </dgm:t>
    </dgm:pt>
    <dgm:pt modelId="{78B047D4-0843-4536-BBA1-CCBEA126286E}" type="sibTrans" cxnId="{59069AE4-5BE9-4FB8-B81B-DE639A999D9C}">
      <dgm:prSet/>
      <dgm:spPr/>
      <dgm:t>
        <a:bodyPr/>
        <a:lstStyle/>
        <a:p>
          <a:endParaRPr lang="en-US"/>
        </a:p>
      </dgm:t>
    </dgm:pt>
    <dgm:pt modelId="{A3F547DA-6022-496D-BF77-8BE068EBDF82}">
      <dgm:prSet/>
      <dgm:spPr/>
      <dgm:t>
        <a:bodyPr/>
        <a:lstStyle/>
        <a:p>
          <a:r>
            <a:rPr lang="en-US"/>
            <a:t>Live project working experience</a:t>
          </a:r>
        </a:p>
      </dgm:t>
    </dgm:pt>
    <dgm:pt modelId="{CFEB06C7-22BD-4345-B4AB-CD113017B79A}" type="parTrans" cxnId="{E148020B-D54A-40F8-B583-0481A19EDE5A}">
      <dgm:prSet/>
      <dgm:spPr/>
      <dgm:t>
        <a:bodyPr/>
        <a:lstStyle/>
        <a:p>
          <a:endParaRPr lang="en-US"/>
        </a:p>
      </dgm:t>
    </dgm:pt>
    <dgm:pt modelId="{4676786D-ECAC-484F-B337-39C313AB299E}" type="sibTrans" cxnId="{E148020B-D54A-40F8-B583-0481A19EDE5A}">
      <dgm:prSet/>
      <dgm:spPr/>
      <dgm:t>
        <a:bodyPr/>
        <a:lstStyle/>
        <a:p>
          <a:endParaRPr lang="en-US"/>
        </a:p>
      </dgm:t>
    </dgm:pt>
    <dgm:pt modelId="{04B8E352-A9D8-4213-BE74-0251862F3902}">
      <dgm:prSet/>
      <dgm:spPr/>
      <dgm:t>
        <a:bodyPr/>
        <a:lstStyle/>
        <a:p>
          <a:r>
            <a:rPr lang="en-US"/>
            <a:t>Career services</a:t>
          </a:r>
        </a:p>
      </dgm:t>
    </dgm:pt>
    <dgm:pt modelId="{93C4E06D-6D73-4A8C-A913-961333058415}" type="parTrans" cxnId="{B544E4A5-4902-459C-AD18-D09C4AED42E4}">
      <dgm:prSet/>
      <dgm:spPr/>
      <dgm:t>
        <a:bodyPr/>
        <a:lstStyle/>
        <a:p>
          <a:endParaRPr lang="en-US"/>
        </a:p>
      </dgm:t>
    </dgm:pt>
    <dgm:pt modelId="{771B9EE4-D931-4F28-986A-50EFF3F35628}" type="sibTrans" cxnId="{B544E4A5-4902-459C-AD18-D09C4AED42E4}">
      <dgm:prSet/>
      <dgm:spPr/>
      <dgm:t>
        <a:bodyPr/>
        <a:lstStyle/>
        <a:p>
          <a:endParaRPr lang="en-US"/>
        </a:p>
      </dgm:t>
    </dgm:pt>
    <dgm:pt modelId="{1E9D0F86-2417-480A-97B6-62A36F2793ED}">
      <dgm:prSet/>
      <dgm:spPr/>
      <dgm:t>
        <a:bodyPr/>
        <a:lstStyle/>
        <a:p>
          <a:r>
            <a:rPr lang="en-US"/>
            <a:t>Mock Interview Preparation</a:t>
          </a:r>
        </a:p>
      </dgm:t>
    </dgm:pt>
    <dgm:pt modelId="{B2956FF8-1A96-48C9-A2D5-115F51F8B993}" type="parTrans" cxnId="{28091DAB-FF3A-492C-BEFA-9C618898C7EE}">
      <dgm:prSet/>
      <dgm:spPr/>
      <dgm:t>
        <a:bodyPr/>
        <a:lstStyle/>
        <a:p>
          <a:endParaRPr lang="en-US"/>
        </a:p>
      </dgm:t>
    </dgm:pt>
    <dgm:pt modelId="{096CC6FC-0990-44D8-8250-8B2AD5A0AF34}" type="sibTrans" cxnId="{28091DAB-FF3A-492C-BEFA-9C618898C7EE}">
      <dgm:prSet/>
      <dgm:spPr/>
      <dgm:t>
        <a:bodyPr/>
        <a:lstStyle/>
        <a:p>
          <a:endParaRPr lang="en-US"/>
        </a:p>
      </dgm:t>
    </dgm:pt>
    <dgm:pt modelId="{755F3E27-556E-4620-9D25-0923F504D083}">
      <dgm:prSet/>
      <dgm:spPr/>
      <dgm:t>
        <a:bodyPr/>
        <a:lstStyle/>
        <a:p>
          <a:r>
            <a:rPr lang="en-US"/>
            <a:t>Resume service ( SEO’ing the CV )</a:t>
          </a:r>
        </a:p>
      </dgm:t>
    </dgm:pt>
    <dgm:pt modelId="{3F3DF4EF-DF87-49C4-9E20-74F02777C366}" type="parTrans" cxnId="{07995CE6-A9D1-4D1D-B4C8-21710016BC7D}">
      <dgm:prSet/>
      <dgm:spPr/>
      <dgm:t>
        <a:bodyPr/>
        <a:lstStyle/>
        <a:p>
          <a:endParaRPr lang="en-US"/>
        </a:p>
      </dgm:t>
    </dgm:pt>
    <dgm:pt modelId="{B6B38C44-3365-430F-A4D1-9DA03FD1DF0C}" type="sibTrans" cxnId="{07995CE6-A9D1-4D1D-B4C8-21710016BC7D}">
      <dgm:prSet/>
      <dgm:spPr/>
      <dgm:t>
        <a:bodyPr/>
        <a:lstStyle/>
        <a:p>
          <a:endParaRPr lang="en-US"/>
        </a:p>
      </dgm:t>
    </dgm:pt>
    <dgm:pt modelId="{083DF931-9FB0-45D8-A21E-AD311F56FCF9}">
      <dgm:prSet/>
      <dgm:spPr/>
      <dgm:t>
        <a:bodyPr/>
        <a:lstStyle/>
        <a:p>
          <a:r>
            <a:rPr lang="en-US" dirty="0"/>
            <a:t>Referral to Recruiter community</a:t>
          </a:r>
        </a:p>
      </dgm:t>
    </dgm:pt>
    <dgm:pt modelId="{AA9BE033-52C2-45DB-996E-E3C30A059B71}" type="parTrans" cxnId="{0D750905-9814-485F-AA33-A515880735DF}">
      <dgm:prSet/>
      <dgm:spPr/>
      <dgm:t>
        <a:bodyPr/>
        <a:lstStyle/>
        <a:p>
          <a:endParaRPr lang="en-US"/>
        </a:p>
      </dgm:t>
    </dgm:pt>
    <dgm:pt modelId="{3C064186-C2C4-4B2B-B374-7AE624A5172F}" type="sibTrans" cxnId="{0D750905-9814-485F-AA33-A515880735DF}">
      <dgm:prSet/>
      <dgm:spPr/>
      <dgm:t>
        <a:bodyPr/>
        <a:lstStyle/>
        <a:p>
          <a:endParaRPr lang="en-US"/>
        </a:p>
      </dgm:t>
    </dgm:pt>
    <dgm:pt modelId="{947C545D-04A7-574D-B1C4-57C0C08F4DD7}">
      <dgm:prSet/>
      <dgm:spPr/>
      <dgm:t>
        <a:bodyPr/>
        <a:lstStyle/>
        <a:p>
          <a:r>
            <a:rPr lang="en-US" dirty="0"/>
            <a:t>Life long Q/A support on our Forum</a:t>
          </a:r>
        </a:p>
      </dgm:t>
    </dgm:pt>
    <dgm:pt modelId="{AE7E2BAB-9898-4540-BB40-1E78616FC714}" type="parTrans" cxnId="{13EB09F9-1FEF-C94E-9B0A-20F42EFA0753}">
      <dgm:prSet/>
      <dgm:spPr/>
      <dgm:t>
        <a:bodyPr/>
        <a:lstStyle/>
        <a:p>
          <a:endParaRPr lang="en-US"/>
        </a:p>
      </dgm:t>
    </dgm:pt>
    <dgm:pt modelId="{7F69EE74-0AA6-8242-8077-9A7BEA6DF94F}" type="sibTrans" cxnId="{13EB09F9-1FEF-C94E-9B0A-20F42EFA0753}">
      <dgm:prSet/>
      <dgm:spPr/>
      <dgm:t>
        <a:bodyPr/>
        <a:lstStyle/>
        <a:p>
          <a:endParaRPr lang="en-US"/>
        </a:p>
      </dgm:t>
    </dgm:pt>
    <dgm:pt modelId="{63A78060-98F0-6B4A-8C3F-D536DB32C628}" type="pres">
      <dgm:prSet presAssocID="{5C9D8901-4B18-4166-BA67-5DE7345EAF5A}" presName="linear" presStyleCnt="0">
        <dgm:presLayoutVars>
          <dgm:dir/>
          <dgm:animLvl val="lvl"/>
          <dgm:resizeHandles val="exact"/>
        </dgm:presLayoutVars>
      </dgm:prSet>
      <dgm:spPr/>
    </dgm:pt>
    <dgm:pt modelId="{52D67C98-5F4E-9343-8596-046270A14005}" type="pres">
      <dgm:prSet presAssocID="{236C08AA-CB11-4763-96BB-7A6497789A8C}" presName="parentLin" presStyleCnt="0"/>
      <dgm:spPr/>
    </dgm:pt>
    <dgm:pt modelId="{EA3EF9E4-6A7D-7840-BFEB-5B9BC2E2B164}" type="pres">
      <dgm:prSet presAssocID="{236C08AA-CB11-4763-96BB-7A6497789A8C}" presName="parentLeftMargin" presStyleLbl="node1" presStyleIdx="0" presStyleCnt="3"/>
      <dgm:spPr/>
    </dgm:pt>
    <dgm:pt modelId="{97903128-403F-8845-980A-389105C753EE}" type="pres">
      <dgm:prSet presAssocID="{236C08AA-CB11-4763-96BB-7A6497789A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85518A-7904-3240-8DED-30AA282CC2A4}" type="pres">
      <dgm:prSet presAssocID="{236C08AA-CB11-4763-96BB-7A6497789A8C}" presName="negativeSpace" presStyleCnt="0"/>
      <dgm:spPr/>
    </dgm:pt>
    <dgm:pt modelId="{E4522C1F-7E54-5C4D-8016-76D1CEA42B02}" type="pres">
      <dgm:prSet presAssocID="{236C08AA-CB11-4763-96BB-7A6497789A8C}" presName="childText" presStyleLbl="conFgAcc1" presStyleIdx="0" presStyleCnt="3">
        <dgm:presLayoutVars>
          <dgm:bulletEnabled val="1"/>
        </dgm:presLayoutVars>
      </dgm:prSet>
      <dgm:spPr/>
    </dgm:pt>
    <dgm:pt modelId="{DB45459A-EDD7-A740-A5EA-3449E19916D4}" type="pres">
      <dgm:prSet presAssocID="{78B047D4-0843-4536-BBA1-CCBEA126286E}" presName="spaceBetweenRectangles" presStyleCnt="0"/>
      <dgm:spPr/>
    </dgm:pt>
    <dgm:pt modelId="{91FAB4F0-E678-0F4B-ACA5-20B415E47CB5}" type="pres">
      <dgm:prSet presAssocID="{A3F547DA-6022-496D-BF77-8BE068EBDF82}" presName="parentLin" presStyleCnt="0"/>
      <dgm:spPr/>
    </dgm:pt>
    <dgm:pt modelId="{45A9B11D-1FC9-8846-9385-DAD0E49E55A6}" type="pres">
      <dgm:prSet presAssocID="{A3F547DA-6022-496D-BF77-8BE068EBDF82}" presName="parentLeftMargin" presStyleLbl="node1" presStyleIdx="0" presStyleCnt="3"/>
      <dgm:spPr/>
    </dgm:pt>
    <dgm:pt modelId="{95315B66-8CEA-5949-A1AF-E3512396BF82}" type="pres">
      <dgm:prSet presAssocID="{A3F547DA-6022-496D-BF77-8BE068EBDF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7C0552-DE03-C74A-980D-2B89890E374B}" type="pres">
      <dgm:prSet presAssocID="{A3F547DA-6022-496D-BF77-8BE068EBDF82}" presName="negativeSpace" presStyleCnt="0"/>
      <dgm:spPr/>
    </dgm:pt>
    <dgm:pt modelId="{4DC36E39-5FF6-8B43-92F8-605F2E0A4F0E}" type="pres">
      <dgm:prSet presAssocID="{A3F547DA-6022-496D-BF77-8BE068EBDF82}" presName="childText" presStyleLbl="conFgAcc1" presStyleIdx="1" presStyleCnt="3">
        <dgm:presLayoutVars>
          <dgm:bulletEnabled val="1"/>
        </dgm:presLayoutVars>
      </dgm:prSet>
      <dgm:spPr/>
    </dgm:pt>
    <dgm:pt modelId="{2C1AC04F-EA73-ED49-8D55-B950F27C7AEC}" type="pres">
      <dgm:prSet presAssocID="{4676786D-ECAC-484F-B337-39C313AB299E}" presName="spaceBetweenRectangles" presStyleCnt="0"/>
      <dgm:spPr/>
    </dgm:pt>
    <dgm:pt modelId="{82B3BBC0-AADA-5B48-A441-A952737B645C}" type="pres">
      <dgm:prSet presAssocID="{04B8E352-A9D8-4213-BE74-0251862F3902}" presName="parentLin" presStyleCnt="0"/>
      <dgm:spPr/>
    </dgm:pt>
    <dgm:pt modelId="{1CFA48E6-78C9-5D42-A48C-711AD5D8B634}" type="pres">
      <dgm:prSet presAssocID="{04B8E352-A9D8-4213-BE74-0251862F3902}" presName="parentLeftMargin" presStyleLbl="node1" presStyleIdx="1" presStyleCnt="3"/>
      <dgm:spPr/>
    </dgm:pt>
    <dgm:pt modelId="{B2973174-3F06-8F49-AD56-1AC917FC16AB}" type="pres">
      <dgm:prSet presAssocID="{04B8E352-A9D8-4213-BE74-0251862F39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1D71E3-E444-E442-B56F-47306A7417B0}" type="pres">
      <dgm:prSet presAssocID="{04B8E352-A9D8-4213-BE74-0251862F3902}" presName="negativeSpace" presStyleCnt="0"/>
      <dgm:spPr/>
    </dgm:pt>
    <dgm:pt modelId="{FAD12A04-0466-0A4F-AF0F-2ED5369EE4BD}" type="pres">
      <dgm:prSet presAssocID="{04B8E352-A9D8-4213-BE74-0251862F39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750905-9814-485F-AA33-A515880735DF}" srcId="{04B8E352-A9D8-4213-BE74-0251862F3902}" destId="{083DF931-9FB0-45D8-A21E-AD311F56FCF9}" srcOrd="2" destOrd="0" parTransId="{AA9BE033-52C2-45DB-996E-E3C30A059B71}" sibTransId="{3C064186-C2C4-4B2B-B374-7AE624A5172F}"/>
    <dgm:cxn modelId="{E148020B-D54A-40F8-B583-0481A19EDE5A}" srcId="{5C9D8901-4B18-4166-BA67-5DE7345EAF5A}" destId="{A3F547DA-6022-496D-BF77-8BE068EBDF82}" srcOrd="1" destOrd="0" parTransId="{CFEB06C7-22BD-4345-B4AB-CD113017B79A}" sibTransId="{4676786D-ECAC-484F-B337-39C313AB299E}"/>
    <dgm:cxn modelId="{D0364B36-ED24-3D48-8ED6-CF7FEE94198D}" type="presOf" srcId="{04B8E352-A9D8-4213-BE74-0251862F3902}" destId="{B2973174-3F06-8F49-AD56-1AC917FC16AB}" srcOrd="1" destOrd="0" presId="urn:microsoft.com/office/officeart/2005/8/layout/list1"/>
    <dgm:cxn modelId="{AF7C5B36-9047-9B49-BFF4-6B9697C50EF5}" type="presOf" srcId="{04B8E352-A9D8-4213-BE74-0251862F3902}" destId="{1CFA48E6-78C9-5D42-A48C-711AD5D8B634}" srcOrd="0" destOrd="0" presId="urn:microsoft.com/office/officeart/2005/8/layout/list1"/>
    <dgm:cxn modelId="{B2ABD243-D202-474F-B7F5-E09DC9DCF491}" type="presOf" srcId="{A3F547DA-6022-496D-BF77-8BE068EBDF82}" destId="{95315B66-8CEA-5949-A1AF-E3512396BF82}" srcOrd="1" destOrd="0" presId="urn:microsoft.com/office/officeart/2005/8/layout/list1"/>
    <dgm:cxn modelId="{1E173257-5D7A-F049-9712-ED44C3AB7BAD}" type="presOf" srcId="{236C08AA-CB11-4763-96BB-7A6497789A8C}" destId="{97903128-403F-8845-980A-389105C753EE}" srcOrd="1" destOrd="0" presId="urn:microsoft.com/office/officeart/2005/8/layout/list1"/>
    <dgm:cxn modelId="{85B46B59-2700-E743-93EC-BF409181B39D}" type="presOf" srcId="{1E9D0F86-2417-480A-97B6-62A36F2793ED}" destId="{FAD12A04-0466-0A4F-AF0F-2ED5369EE4BD}" srcOrd="0" destOrd="0" presId="urn:microsoft.com/office/officeart/2005/8/layout/list1"/>
    <dgm:cxn modelId="{4E034C66-A0C9-2C45-B15A-818A05AD9664}" type="presOf" srcId="{083DF931-9FB0-45D8-A21E-AD311F56FCF9}" destId="{FAD12A04-0466-0A4F-AF0F-2ED5369EE4BD}" srcOrd="0" destOrd="2" presId="urn:microsoft.com/office/officeart/2005/8/layout/list1"/>
    <dgm:cxn modelId="{63A4A579-084C-8E4E-9A82-5390E5411DC2}" type="presOf" srcId="{947C545D-04A7-574D-B1C4-57C0C08F4DD7}" destId="{FAD12A04-0466-0A4F-AF0F-2ED5369EE4BD}" srcOrd="0" destOrd="3" presId="urn:microsoft.com/office/officeart/2005/8/layout/list1"/>
    <dgm:cxn modelId="{4A2C0D82-648E-AE4D-B871-A75A6526CC58}" type="presOf" srcId="{A3F547DA-6022-496D-BF77-8BE068EBDF82}" destId="{45A9B11D-1FC9-8846-9385-DAD0E49E55A6}" srcOrd="0" destOrd="0" presId="urn:microsoft.com/office/officeart/2005/8/layout/list1"/>
    <dgm:cxn modelId="{51C81D97-B28A-2640-AD10-555225B751C5}" type="presOf" srcId="{5C9D8901-4B18-4166-BA67-5DE7345EAF5A}" destId="{63A78060-98F0-6B4A-8C3F-D536DB32C628}" srcOrd="0" destOrd="0" presId="urn:microsoft.com/office/officeart/2005/8/layout/list1"/>
    <dgm:cxn modelId="{B544E4A5-4902-459C-AD18-D09C4AED42E4}" srcId="{5C9D8901-4B18-4166-BA67-5DE7345EAF5A}" destId="{04B8E352-A9D8-4213-BE74-0251862F3902}" srcOrd="2" destOrd="0" parTransId="{93C4E06D-6D73-4A8C-A913-961333058415}" sibTransId="{771B9EE4-D931-4F28-986A-50EFF3F35628}"/>
    <dgm:cxn modelId="{28091DAB-FF3A-492C-BEFA-9C618898C7EE}" srcId="{04B8E352-A9D8-4213-BE74-0251862F3902}" destId="{1E9D0F86-2417-480A-97B6-62A36F2793ED}" srcOrd="0" destOrd="0" parTransId="{B2956FF8-1A96-48C9-A2D5-115F51F8B993}" sibTransId="{096CC6FC-0990-44D8-8250-8B2AD5A0AF34}"/>
    <dgm:cxn modelId="{3D8162CD-4778-2740-B182-D4A3988CDE30}" type="presOf" srcId="{236C08AA-CB11-4763-96BB-7A6497789A8C}" destId="{EA3EF9E4-6A7D-7840-BFEB-5B9BC2E2B164}" srcOrd="0" destOrd="0" presId="urn:microsoft.com/office/officeart/2005/8/layout/list1"/>
    <dgm:cxn modelId="{59069AE4-5BE9-4FB8-B81B-DE639A999D9C}" srcId="{5C9D8901-4B18-4166-BA67-5DE7345EAF5A}" destId="{236C08AA-CB11-4763-96BB-7A6497789A8C}" srcOrd="0" destOrd="0" parTransId="{BACA47EC-896A-4A26-B3A2-EA90BEEF2109}" sibTransId="{78B047D4-0843-4536-BBA1-CCBEA126286E}"/>
    <dgm:cxn modelId="{07995CE6-A9D1-4D1D-B4C8-21710016BC7D}" srcId="{04B8E352-A9D8-4213-BE74-0251862F3902}" destId="{755F3E27-556E-4620-9D25-0923F504D083}" srcOrd="1" destOrd="0" parTransId="{3F3DF4EF-DF87-49C4-9E20-74F02777C366}" sibTransId="{B6B38C44-3365-430F-A4D1-9DA03FD1DF0C}"/>
    <dgm:cxn modelId="{3B0EEEE8-ED8A-1B4B-AB46-A65D70D57A8E}" type="presOf" srcId="{755F3E27-556E-4620-9D25-0923F504D083}" destId="{FAD12A04-0466-0A4F-AF0F-2ED5369EE4BD}" srcOrd="0" destOrd="1" presId="urn:microsoft.com/office/officeart/2005/8/layout/list1"/>
    <dgm:cxn modelId="{13EB09F9-1FEF-C94E-9B0A-20F42EFA0753}" srcId="{04B8E352-A9D8-4213-BE74-0251862F3902}" destId="{947C545D-04A7-574D-B1C4-57C0C08F4DD7}" srcOrd="3" destOrd="0" parTransId="{AE7E2BAB-9898-4540-BB40-1E78616FC714}" sibTransId="{7F69EE74-0AA6-8242-8077-9A7BEA6DF94F}"/>
    <dgm:cxn modelId="{FD84DFF3-273C-B242-B395-6B86359665CC}" type="presParOf" srcId="{63A78060-98F0-6B4A-8C3F-D536DB32C628}" destId="{52D67C98-5F4E-9343-8596-046270A14005}" srcOrd="0" destOrd="0" presId="urn:microsoft.com/office/officeart/2005/8/layout/list1"/>
    <dgm:cxn modelId="{831F3B73-AC7F-DC44-A915-D3D5EF037F5E}" type="presParOf" srcId="{52D67C98-5F4E-9343-8596-046270A14005}" destId="{EA3EF9E4-6A7D-7840-BFEB-5B9BC2E2B164}" srcOrd="0" destOrd="0" presId="urn:microsoft.com/office/officeart/2005/8/layout/list1"/>
    <dgm:cxn modelId="{35460478-E7B8-024E-8AEA-8FAB26975B59}" type="presParOf" srcId="{52D67C98-5F4E-9343-8596-046270A14005}" destId="{97903128-403F-8845-980A-389105C753EE}" srcOrd="1" destOrd="0" presId="urn:microsoft.com/office/officeart/2005/8/layout/list1"/>
    <dgm:cxn modelId="{68A38047-AEE9-4342-A6DD-22D8F1660FDF}" type="presParOf" srcId="{63A78060-98F0-6B4A-8C3F-D536DB32C628}" destId="{AC85518A-7904-3240-8DED-30AA282CC2A4}" srcOrd="1" destOrd="0" presId="urn:microsoft.com/office/officeart/2005/8/layout/list1"/>
    <dgm:cxn modelId="{D8F615EC-3870-764E-98F2-2D501DFB3655}" type="presParOf" srcId="{63A78060-98F0-6B4A-8C3F-D536DB32C628}" destId="{E4522C1F-7E54-5C4D-8016-76D1CEA42B02}" srcOrd="2" destOrd="0" presId="urn:microsoft.com/office/officeart/2005/8/layout/list1"/>
    <dgm:cxn modelId="{95DE91C0-D55C-794C-A7D0-8D2463E4CDB6}" type="presParOf" srcId="{63A78060-98F0-6B4A-8C3F-D536DB32C628}" destId="{DB45459A-EDD7-A740-A5EA-3449E19916D4}" srcOrd="3" destOrd="0" presId="urn:microsoft.com/office/officeart/2005/8/layout/list1"/>
    <dgm:cxn modelId="{B6CFC0F8-8227-4A49-9A94-8DC04E173FD8}" type="presParOf" srcId="{63A78060-98F0-6B4A-8C3F-D536DB32C628}" destId="{91FAB4F0-E678-0F4B-ACA5-20B415E47CB5}" srcOrd="4" destOrd="0" presId="urn:microsoft.com/office/officeart/2005/8/layout/list1"/>
    <dgm:cxn modelId="{D576ADF4-8455-9F4D-ACA8-E23E31006BCE}" type="presParOf" srcId="{91FAB4F0-E678-0F4B-ACA5-20B415E47CB5}" destId="{45A9B11D-1FC9-8846-9385-DAD0E49E55A6}" srcOrd="0" destOrd="0" presId="urn:microsoft.com/office/officeart/2005/8/layout/list1"/>
    <dgm:cxn modelId="{97746DF0-6EBF-4C4A-B1B9-38F1F9782808}" type="presParOf" srcId="{91FAB4F0-E678-0F4B-ACA5-20B415E47CB5}" destId="{95315B66-8CEA-5949-A1AF-E3512396BF82}" srcOrd="1" destOrd="0" presId="urn:microsoft.com/office/officeart/2005/8/layout/list1"/>
    <dgm:cxn modelId="{510A97DE-1539-2E4D-8E4B-AF892E1B6CFD}" type="presParOf" srcId="{63A78060-98F0-6B4A-8C3F-D536DB32C628}" destId="{F97C0552-DE03-C74A-980D-2B89890E374B}" srcOrd="5" destOrd="0" presId="urn:microsoft.com/office/officeart/2005/8/layout/list1"/>
    <dgm:cxn modelId="{9987677B-C724-A240-BBCF-8F448F9AB148}" type="presParOf" srcId="{63A78060-98F0-6B4A-8C3F-D536DB32C628}" destId="{4DC36E39-5FF6-8B43-92F8-605F2E0A4F0E}" srcOrd="6" destOrd="0" presId="urn:microsoft.com/office/officeart/2005/8/layout/list1"/>
    <dgm:cxn modelId="{FE9F76EE-F93D-AC40-8A2D-81456B0D779D}" type="presParOf" srcId="{63A78060-98F0-6B4A-8C3F-D536DB32C628}" destId="{2C1AC04F-EA73-ED49-8D55-B950F27C7AEC}" srcOrd="7" destOrd="0" presId="urn:microsoft.com/office/officeart/2005/8/layout/list1"/>
    <dgm:cxn modelId="{085EA9FF-D3C8-8446-AF7F-085AD0124890}" type="presParOf" srcId="{63A78060-98F0-6B4A-8C3F-D536DB32C628}" destId="{82B3BBC0-AADA-5B48-A441-A952737B645C}" srcOrd="8" destOrd="0" presId="urn:microsoft.com/office/officeart/2005/8/layout/list1"/>
    <dgm:cxn modelId="{D0180F4F-57DD-1445-9C37-FD14CA7ACE95}" type="presParOf" srcId="{82B3BBC0-AADA-5B48-A441-A952737B645C}" destId="{1CFA48E6-78C9-5D42-A48C-711AD5D8B634}" srcOrd="0" destOrd="0" presId="urn:microsoft.com/office/officeart/2005/8/layout/list1"/>
    <dgm:cxn modelId="{38DD011D-6EFF-F94C-A614-AF98AD61F568}" type="presParOf" srcId="{82B3BBC0-AADA-5B48-A441-A952737B645C}" destId="{B2973174-3F06-8F49-AD56-1AC917FC16AB}" srcOrd="1" destOrd="0" presId="urn:microsoft.com/office/officeart/2005/8/layout/list1"/>
    <dgm:cxn modelId="{CFA034C1-1376-2248-8EEE-9C203D105033}" type="presParOf" srcId="{63A78060-98F0-6B4A-8C3F-D536DB32C628}" destId="{3D1D71E3-E444-E442-B56F-47306A7417B0}" srcOrd="9" destOrd="0" presId="urn:microsoft.com/office/officeart/2005/8/layout/list1"/>
    <dgm:cxn modelId="{12690B74-5933-E447-922A-F4CE22FF76A7}" type="presParOf" srcId="{63A78060-98F0-6B4A-8C3F-D536DB32C628}" destId="{FAD12A04-0466-0A4F-AF0F-2ED5369EE4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0C29C-3928-5A43-A134-A5CB9AE1EC3A}">
      <dsp:nvSpPr>
        <dsp:cNvPr id="0" name=""/>
        <dsp:cNvSpPr/>
      </dsp:nvSpPr>
      <dsp:spPr>
        <a:xfrm>
          <a:off x="0" y="276434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0D95-FFE0-9940-B15C-C0F79EC74299}">
      <dsp:nvSpPr>
        <dsp:cNvPr id="0" name=""/>
        <dsp:cNvSpPr/>
      </dsp:nvSpPr>
      <dsp:spPr>
        <a:xfrm>
          <a:off x="334640" y="1075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Overview of DevOps</a:t>
          </a:r>
        </a:p>
      </dsp:txBody>
      <dsp:txXfrm>
        <a:off x="360579" y="36693"/>
        <a:ext cx="4633091" cy="479482"/>
      </dsp:txXfrm>
    </dsp:sp>
    <dsp:sp modelId="{EBB04FA5-86A8-514D-A52B-EF557FEAA9DC}">
      <dsp:nvSpPr>
        <dsp:cNvPr id="0" name=""/>
        <dsp:cNvSpPr/>
      </dsp:nvSpPr>
      <dsp:spPr>
        <a:xfrm>
          <a:off x="0" y="1092914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542490"/>
              <a:satOff val="-331"/>
              <a:lumOff val="1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F65CC-DD32-8A49-82D4-4B97540C402A}">
      <dsp:nvSpPr>
        <dsp:cNvPr id="0" name=""/>
        <dsp:cNvSpPr/>
      </dsp:nvSpPr>
      <dsp:spPr>
        <a:xfrm>
          <a:off x="334640" y="82723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96000"/>
                <a:lumMod val="100000"/>
              </a:schemeClr>
            </a:gs>
            <a:gs pos="78000">
              <a:schemeClr val="accent2">
                <a:hueOff val="-542490"/>
                <a:satOff val="-331"/>
                <a:lumOff val="1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of DevOps</a:t>
          </a:r>
        </a:p>
      </dsp:txBody>
      <dsp:txXfrm>
        <a:off x="360579" y="853173"/>
        <a:ext cx="4633091" cy="479482"/>
      </dsp:txXfrm>
    </dsp:sp>
    <dsp:sp modelId="{5CFC620B-1C59-994F-9BB3-C98C9D08CF66}">
      <dsp:nvSpPr>
        <dsp:cNvPr id="0" name=""/>
        <dsp:cNvSpPr/>
      </dsp:nvSpPr>
      <dsp:spPr>
        <a:xfrm>
          <a:off x="0" y="1909394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084980"/>
              <a:satOff val="-662"/>
              <a:lumOff val="2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69AA7-BE9A-AC40-95D4-050F4E7B49EB}">
      <dsp:nvSpPr>
        <dsp:cNvPr id="0" name=""/>
        <dsp:cNvSpPr/>
      </dsp:nvSpPr>
      <dsp:spPr>
        <a:xfrm>
          <a:off x="334640" y="164371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96000"/>
                <a:lumMod val="100000"/>
              </a:schemeClr>
            </a:gs>
            <a:gs pos="78000">
              <a:schemeClr val="accent2">
                <a:hueOff val="-1084980"/>
                <a:satOff val="-662"/>
                <a:lumOff val="2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Evolution of DevOps</a:t>
          </a:r>
        </a:p>
      </dsp:txBody>
      <dsp:txXfrm>
        <a:off x="360579" y="1669653"/>
        <a:ext cx="4633091" cy="479482"/>
      </dsp:txXfrm>
    </dsp:sp>
    <dsp:sp modelId="{AEA427A2-5597-3743-BD20-CDB255AA4FCE}">
      <dsp:nvSpPr>
        <dsp:cNvPr id="0" name=""/>
        <dsp:cNvSpPr/>
      </dsp:nvSpPr>
      <dsp:spPr>
        <a:xfrm>
          <a:off x="0" y="2725875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627470"/>
              <a:satOff val="-994"/>
              <a:lumOff val="3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DE72-F977-BF4C-8B90-08D1F2CB7E11}">
      <dsp:nvSpPr>
        <dsp:cNvPr id="0" name=""/>
        <dsp:cNvSpPr/>
      </dsp:nvSpPr>
      <dsp:spPr>
        <a:xfrm>
          <a:off x="334640" y="246019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96000"/>
                <a:lumMod val="100000"/>
              </a:schemeClr>
            </a:gs>
            <a:gs pos="78000">
              <a:schemeClr val="accent2">
                <a:hueOff val="-1627470"/>
                <a:satOff val="-994"/>
                <a:lumOff val="3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Job Trends</a:t>
          </a:r>
        </a:p>
      </dsp:txBody>
      <dsp:txXfrm>
        <a:off x="360579" y="2486133"/>
        <a:ext cx="4633091" cy="479482"/>
      </dsp:txXfrm>
    </dsp:sp>
    <dsp:sp modelId="{72E7D355-034A-DA40-841A-ED9976893C9C}">
      <dsp:nvSpPr>
        <dsp:cNvPr id="0" name=""/>
        <dsp:cNvSpPr/>
      </dsp:nvSpPr>
      <dsp:spPr>
        <a:xfrm>
          <a:off x="0" y="3542355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169960"/>
              <a:satOff val="-1325"/>
              <a:lumOff val="5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E1E26-8846-984D-BF94-7C939331C132}">
      <dsp:nvSpPr>
        <dsp:cNvPr id="0" name=""/>
        <dsp:cNvSpPr/>
      </dsp:nvSpPr>
      <dsp:spPr>
        <a:xfrm>
          <a:off x="334640" y="3276675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96000"/>
                <a:lumMod val="100000"/>
              </a:schemeClr>
            </a:gs>
            <a:gs pos="78000">
              <a:schemeClr val="accent2">
                <a:hueOff val="-2169960"/>
                <a:satOff val="-1325"/>
                <a:lumOff val="5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DevOps Top skills</a:t>
          </a:r>
        </a:p>
      </dsp:txBody>
      <dsp:txXfrm>
        <a:off x="360579" y="3302614"/>
        <a:ext cx="4633091" cy="479482"/>
      </dsp:txXfrm>
    </dsp:sp>
    <dsp:sp modelId="{D0F8119E-65ED-B842-B0AD-326ABD3AA214}">
      <dsp:nvSpPr>
        <dsp:cNvPr id="0" name=""/>
        <dsp:cNvSpPr/>
      </dsp:nvSpPr>
      <dsp:spPr>
        <a:xfrm>
          <a:off x="0" y="4358835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A0374-641B-0649-92C7-68F5458842D3}">
      <dsp:nvSpPr>
        <dsp:cNvPr id="0" name=""/>
        <dsp:cNvSpPr/>
      </dsp:nvSpPr>
      <dsp:spPr>
        <a:xfrm>
          <a:off x="334640" y="4093155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Overview</a:t>
          </a:r>
        </a:p>
      </dsp:txBody>
      <dsp:txXfrm>
        <a:off x="360579" y="4119094"/>
        <a:ext cx="4633091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078AE-E56F-C04F-9A12-ADD42D2C58CF}">
      <dsp:nvSpPr>
        <dsp:cNvPr id="0" name=""/>
        <dsp:cNvSpPr/>
      </dsp:nvSpPr>
      <dsp:spPr>
        <a:xfrm>
          <a:off x="0" y="291014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It’s a philosophy</a:t>
          </a:r>
        </a:p>
      </dsp:txBody>
      <dsp:txXfrm>
        <a:off x="37696" y="328710"/>
        <a:ext cx="6617421" cy="696808"/>
      </dsp:txXfrm>
    </dsp:sp>
    <dsp:sp modelId="{AF5FEEC3-B5B7-6145-B51F-BA7D01FB7B7D}">
      <dsp:nvSpPr>
        <dsp:cNvPr id="0" name=""/>
        <dsp:cNvSpPr/>
      </dsp:nvSpPr>
      <dsp:spPr>
        <a:xfrm>
          <a:off x="0" y="1158254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Reduce Organization silos</a:t>
          </a:r>
        </a:p>
      </dsp:txBody>
      <dsp:txXfrm>
        <a:off x="37696" y="1195950"/>
        <a:ext cx="6617421" cy="696808"/>
      </dsp:txXfrm>
    </dsp:sp>
    <dsp:sp modelId="{C006677C-A7F8-7847-A607-33B858BFFD3F}">
      <dsp:nvSpPr>
        <dsp:cNvPr id="0" name=""/>
        <dsp:cNvSpPr/>
      </dsp:nvSpPr>
      <dsp:spPr>
        <a:xfrm>
          <a:off x="0" y="2025494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Accept failures, and act on them</a:t>
          </a:r>
        </a:p>
      </dsp:txBody>
      <dsp:txXfrm>
        <a:off x="37696" y="2063190"/>
        <a:ext cx="6617421" cy="696808"/>
      </dsp:txXfrm>
    </dsp:sp>
    <dsp:sp modelId="{1D7E6254-E253-2F4C-8B50-9370FF31AD31}">
      <dsp:nvSpPr>
        <dsp:cNvPr id="0" name=""/>
        <dsp:cNvSpPr/>
      </dsp:nvSpPr>
      <dsp:spPr>
        <a:xfrm>
          <a:off x="0" y="2892734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Implement gradual changes</a:t>
          </a:r>
        </a:p>
      </dsp:txBody>
      <dsp:txXfrm>
        <a:off x="37696" y="2930430"/>
        <a:ext cx="6617421" cy="696808"/>
      </dsp:txXfrm>
    </dsp:sp>
    <dsp:sp modelId="{01501EB3-99D5-CF49-A5D5-0100E64BF596}">
      <dsp:nvSpPr>
        <dsp:cNvPr id="0" name=""/>
        <dsp:cNvSpPr/>
      </dsp:nvSpPr>
      <dsp:spPr>
        <a:xfrm>
          <a:off x="0" y="3759975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Tooling and Automation</a:t>
          </a:r>
        </a:p>
      </dsp:txBody>
      <dsp:txXfrm>
        <a:off x="37696" y="3797671"/>
        <a:ext cx="6617421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81BF1-18C8-E84E-BE29-27E7E79E4B7C}">
      <dsp:nvSpPr>
        <dsp:cNvPr id="0" name=""/>
        <dsp:cNvSpPr/>
      </dsp:nvSpPr>
      <dsp:spPr>
        <a:xfrm>
          <a:off x="0" y="276434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420BC-CFAD-DC44-AFF6-6E2C2AAF4548}">
      <dsp:nvSpPr>
        <dsp:cNvPr id="0" name=""/>
        <dsp:cNvSpPr/>
      </dsp:nvSpPr>
      <dsp:spPr>
        <a:xfrm>
          <a:off x="334640" y="1075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Linux Admin</a:t>
          </a:r>
        </a:p>
      </dsp:txBody>
      <dsp:txXfrm>
        <a:off x="360579" y="36693"/>
        <a:ext cx="4633091" cy="479482"/>
      </dsp:txXfrm>
    </dsp:sp>
    <dsp:sp modelId="{65143ECF-9461-C344-97E5-62C76CDDCA50}">
      <dsp:nvSpPr>
        <dsp:cNvPr id="0" name=""/>
        <dsp:cNvSpPr/>
      </dsp:nvSpPr>
      <dsp:spPr>
        <a:xfrm>
          <a:off x="0" y="1092914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542490"/>
              <a:satOff val="-331"/>
              <a:lumOff val="1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33B1E-0979-5B47-BC08-DDDE67E18BB7}">
      <dsp:nvSpPr>
        <dsp:cNvPr id="0" name=""/>
        <dsp:cNvSpPr/>
      </dsp:nvSpPr>
      <dsp:spPr>
        <a:xfrm>
          <a:off x="334640" y="82723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96000"/>
                <a:lumMod val="100000"/>
              </a:schemeClr>
            </a:gs>
            <a:gs pos="78000">
              <a:schemeClr val="accent2">
                <a:hueOff val="-542490"/>
                <a:satOff val="-331"/>
                <a:lumOff val="1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Configuration Manager</a:t>
          </a:r>
        </a:p>
      </dsp:txBody>
      <dsp:txXfrm>
        <a:off x="360579" y="853173"/>
        <a:ext cx="4633091" cy="479482"/>
      </dsp:txXfrm>
    </dsp:sp>
    <dsp:sp modelId="{B6C3CBEF-1A06-1045-B19F-346BCD933545}">
      <dsp:nvSpPr>
        <dsp:cNvPr id="0" name=""/>
        <dsp:cNvSpPr/>
      </dsp:nvSpPr>
      <dsp:spPr>
        <a:xfrm>
          <a:off x="0" y="1909394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084980"/>
              <a:satOff val="-662"/>
              <a:lumOff val="2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86ABB-76DD-804F-955B-8DA3C15EE810}">
      <dsp:nvSpPr>
        <dsp:cNvPr id="0" name=""/>
        <dsp:cNvSpPr/>
      </dsp:nvSpPr>
      <dsp:spPr>
        <a:xfrm>
          <a:off x="334640" y="164371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96000"/>
                <a:lumMod val="100000"/>
              </a:schemeClr>
            </a:gs>
            <a:gs pos="78000">
              <a:schemeClr val="accent2">
                <a:hueOff val="-1084980"/>
                <a:satOff val="-662"/>
                <a:lumOff val="2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Automation Engineer</a:t>
          </a:r>
        </a:p>
      </dsp:txBody>
      <dsp:txXfrm>
        <a:off x="360579" y="1669653"/>
        <a:ext cx="4633091" cy="479482"/>
      </dsp:txXfrm>
    </dsp:sp>
    <dsp:sp modelId="{53EF7D9D-0085-DE4C-B0C4-AB82674939AD}">
      <dsp:nvSpPr>
        <dsp:cNvPr id="0" name=""/>
        <dsp:cNvSpPr/>
      </dsp:nvSpPr>
      <dsp:spPr>
        <a:xfrm>
          <a:off x="0" y="2725875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627470"/>
              <a:satOff val="-994"/>
              <a:lumOff val="3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ED77C-C702-8A4D-8196-05C80A8DA8F8}">
      <dsp:nvSpPr>
        <dsp:cNvPr id="0" name=""/>
        <dsp:cNvSpPr/>
      </dsp:nvSpPr>
      <dsp:spPr>
        <a:xfrm>
          <a:off x="334640" y="2460194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96000"/>
                <a:lumMod val="100000"/>
              </a:schemeClr>
            </a:gs>
            <a:gs pos="78000">
              <a:schemeClr val="accent2">
                <a:hueOff val="-1627470"/>
                <a:satOff val="-994"/>
                <a:lumOff val="3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Developer</a:t>
          </a:r>
        </a:p>
      </dsp:txBody>
      <dsp:txXfrm>
        <a:off x="360579" y="2486133"/>
        <a:ext cx="4633091" cy="479482"/>
      </dsp:txXfrm>
    </dsp:sp>
    <dsp:sp modelId="{3B1B922A-BFEE-6549-B95D-419326E8DDDB}">
      <dsp:nvSpPr>
        <dsp:cNvPr id="0" name=""/>
        <dsp:cNvSpPr/>
      </dsp:nvSpPr>
      <dsp:spPr>
        <a:xfrm>
          <a:off x="0" y="3542355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169960"/>
              <a:satOff val="-1325"/>
              <a:lumOff val="5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A3601-57FC-F34D-8E37-A19D2D146CCB}">
      <dsp:nvSpPr>
        <dsp:cNvPr id="0" name=""/>
        <dsp:cNvSpPr/>
      </dsp:nvSpPr>
      <dsp:spPr>
        <a:xfrm>
          <a:off x="334640" y="3276675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96000"/>
                <a:lumMod val="100000"/>
              </a:schemeClr>
            </a:gs>
            <a:gs pos="78000">
              <a:schemeClr val="accent2">
                <a:hueOff val="-2169960"/>
                <a:satOff val="-1325"/>
                <a:lumOff val="5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Automation</a:t>
          </a:r>
        </a:p>
      </dsp:txBody>
      <dsp:txXfrm>
        <a:off x="360579" y="3302614"/>
        <a:ext cx="4633091" cy="479482"/>
      </dsp:txXfrm>
    </dsp:sp>
    <dsp:sp modelId="{753B04CD-C6B8-674B-ACB5-EA765FCF45E1}">
      <dsp:nvSpPr>
        <dsp:cNvPr id="0" name=""/>
        <dsp:cNvSpPr/>
      </dsp:nvSpPr>
      <dsp:spPr>
        <a:xfrm>
          <a:off x="0" y="4358835"/>
          <a:ext cx="66928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353BD-C9F6-0347-9A01-BF7B6BD802AE}">
      <dsp:nvSpPr>
        <dsp:cNvPr id="0" name=""/>
        <dsp:cNvSpPr/>
      </dsp:nvSpPr>
      <dsp:spPr>
        <a:xfrm>
          <a:off x="334640" y="4093155"/>
          <a:ext cx="4684969" cy="53136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Platform Operation Orchestration</a:t>
          </a:r>
        </a:p>
      </dsp:txBody>
      <dsp:txXfrm>
        <a:off x="360579" y="4119094"/>
        <a:ext cx="4633091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AF8-5423-A74A-85B3-5A936DFA5C97}">
      <dsp:nvSpPr>
        <dsp:cNvPr id="0" name=""/>
        <dsp:cNvSpPr/>
      </dsp:nvSpPr>
      <dsp:spPr>
        <a:xfrm>
          <a:off x="0" y="473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53F7-0C14-E249-916D-103C9F879596}">
      <dsp:nvSpPr>
        <dsp:cNvPr id="0" name=""/>
        <dsp:cNvSpPr/>
      </dsp:nvSpPr>
      <dsp:spPr>
        <a:xfrm>
          <a:off x="0" y="473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Linux</a:t>
          </a:r>
        </a:p>
      </dsp:txBody>
      <dsp:txXfrm>
        <a:off x="0" y="473"/>
        <a:ext cx="8596312" cy="554355"/>
      </dsp:txXfrm>
    </dsp:sp>
    <dsp:sp modelId="{4D278248-DA13-114C-A3C7-67AA4101D4AC}">
      <dsp:nvSpPr>
        <dsp:cNvPr id="0" name=""/>
        <dsp:cNvSpPr/>
      </dsp:nvSpPr>
      <dsp:spPr>
        <a:xfrm>
          <a:off x="0" y="554829"/>
          <a:ext cx="8596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3290-98E0-A24E-B654-F1D65BC0999D}">
      <dsp:nvSpPr>
        <dsp:cNvPr id="0" name=""/>
        <dsp:cNvSpPr/>
      </dsp:nvSpPr>
      <dsp:spPr>
        <a:xfrm>
          <a:off x="0" y="554829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</a:t>
          </a:r>
        </a:p>
      </dsp:txBody>
      <dsp:txXfrm>
        <a:off x="0" y="554829"/>
        <a:ext cx="8596312" cy="554355"/>
      </dsp:txXfrm>
    </dsp:sp>
    <dsp:sp modelId="{34EA1E57-83DB-9B4A-A2A1-46A86E085C10}">
      <dsp:nvSpPr>
        <dsp:cNvPr id="0" name=""/>
        <dsp:cNvSpPr/>
      </dsp:nvSpPr>
      <dsp:spPr>
        <a:xfrm>
          <a:off x="0" y="1109185"/>
          <a:ext cx="85963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1242E-E231-D748-BC71-740E90228C95}">
      <dsp:nvSpPr>
        <dsp:cNvPr id="0" name=""/>
        <dsp:cNvSpPr/>
      </dsp:nvSpPr>
      <dsp:spPr>
        <a:xfrm>
          <a:off x="0" y="1109185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Jenkins</a:t>
          </a:r>
        </a:p>
      </dsp:txBody>
      <dsp:txXfrm>
        <a:off x="0" y="1109185"/>
        <a:ext cx="8596312" cy="554355"/>
      </dsp:txXfrm>
    </dsp:sp>
    <dsp:sp modelId="{DCF32F64-477E-6844-B39A-E71D39EC2666}">
      <dsp:nvSpPr>
        <dsp:cNvPr id="0" name=""/>
        <dsp:cNvSpPr/>
      </dsp:nvSpPr>
      <dsp:spPr>
        <a:xfrm>
          <a:off x="0" y="1663540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A4A22-4B75-E94B-8407-A686FCD4494F}">
      <dsp:nvSpPr>
        <dsp:cNvPr id="0" name=""/>
        <dsp:cNvSpPr/>
      </dsp:nvSpPr>
      <dsp:spPr>
        <a:xfrm>
          <a:off x="0" y="1663540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Ansible</a:t>
          </a:r>
        </a:p>
      </dsp:txBody>
      <dsp:txXfrm>
        <a:off x="0" y="1663540"/>
        <a:ext cx="8596312" cy="554355"/>
      </dsp:txXfrm>
    </dsp:sp>
    <dsp:sp modelId="{66CAB8FD-ECC8-E84F-9CB9-621DB234EFEA}">
      <dsp:nvSpPr>
        <dsp:cNvPr id="0" name=""/>
        <dsp:cNvSpPr/>
      </dsp:nvSpPr>
      <dsp:spPr>
        <a:xfrm>
          <a:off x="0" y="2217896"/>
          <a:ext cx="85963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288C1-A0AC-F14C-95AD-B3DDFA8F920B}">
      <dsp:nvSpPr>
        <dsp:cNvPr id="0" name=""/>
        <dsp:cNvSpPr/>
      </dsp:nvSpPr>
      <dsp:spPr>
        <a:xfrm>
          <a:off x="0" y="2217896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Docker</a:t>
          </a:r>
        </a:p>
      </dsp:txBody>
      <dsp:txXfrm>
        <a:off x="0" y="2217896"/>
        <a:ext cx="8596312" cy="554355"/>
      </dsp:txXfrm>
    </dsp:sp>
    <dsp:sp modelId="{DBE9D7D5-C5F2-C546-9510-B2B5D326827F}">
      <dsp:nvSpPr>
        <dsp:cNvPr id="0" name=""/>
        <dsp:cNvSpPr/>
      </dsp:nvSpPr>
      <dsp:spPr>
        <a:xfrm>
          <a:off x="0" y="2772251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8AA44-C8C0-934F-ADC7-E7E2DA290E48}">
      <dsp:nvSpPr>
        <dsp:cNvPr id="0" name=""/>
        <dsp:cNvSpPr/>
      </dsp:nvSpPr>
      <dsp:spPr>
        <a:xfrm>
          <a:off x="0" y="2772251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 ( Cherry on Top )</a:t>
          </a:r>
        </a:p>
      </dsp:txBody>
      <dsp:txXfrm>
        <a:off x="0" y="2772251"/>
        <a:ext cx="8596312" cy="554355"/>
      </dsp:txXfrm>
    </dsp:sp>
    <dsp:sp modelId="{245870BA-2BD6-1048-83A0-26B0CDF8EA58}">
      <dsp:nvSpPr>
        <dsp:cNvPr id="0" name=""/>
        <dsp:cNvSpPr/>
      </dsp:nvSpPr>
      <dsp:spPr>
        <a:xfrm>
          <a:off x="0" y="3326607"/>
          <a:ext cx="8596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856A9-D0BF-5A4D-96BD-4B36F5CE420B}">
      <dsp:nvSpPr>
        <dsp:cNvPr id="0" name=""/>
        <dsp:cNvSpPr/>
      </dsp:nvSpPr>
      <dsp:spPr>
        <a:xfrm>
          <a:off x="0" y="3326607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Cloud ( AWS )</a:t>
          </a:r>
        </a:p>
      </dsp:txBody>
      <dsp:txXfrm>
        <a:off x="0" y="3326607"/>
        <a:ext cx="8596312" cy="554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8B5AB-855C-364C-873D-8F05D888D6B4}">
      <dsp:nvSpPr>
        <dsp:cNvPr id="0" name=""/>
        <dsp:cNvSpPr/>
      </dsp:nvSpPr>
      <dsp:spPr>
        <a:xfrm>
          <a:off x="0" y="573438"/>
          <a:ext cx="8596312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Ansible Training with AWS, Git &amp; Docker </a:t>
          </a:r>
        </a:p>
      </dsp:txBody>
      <dsp:txXfrm>
        <a:off x="41123" y="614561"/>
        <a:ext cx="8514066" cy="760154"/>
      </dsp:txXfrm>
    </dsp:sp>
    <dsp:sp modelId="{CE882CC8-134C-3240-AE9D-BD644B065D88}">
      <dsp:nvSpPr>
        <dsp:cNvPr id="0" name=""/>
        <dsp:cNvSpPr/>
      </dsp:nvSpPr>
      <dsp:spPr>
        <a:xfrm>
          <a:off x="0" y="1519518"/>
          <a:ext cx="8596312" cy="842400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Python Training with AWS Git &amp; Docker</a:t>
          </a:r>
        </a:p>
      </dsp:txBody>
      <dsp:txXfrm>
        <a:off x="41123" y="1560641"/>
        <a:ext cx="8514066" cy="760154"/>
      </dsp:txXfrm>
    </dsp:sp>
    <dsp:sp modelId="{94F5FA46-9A6D-BF42-875A-E043C4B5BD4D}">
      <dsp:nvSpPr>
        <dsp:cNvPr id="0" name=""/>
        <dsp:cNvSpPr/>
      </dsp:nvSpPr>
      <dsp:spPr>
        <a:xfrm>
          <a:off x="0" y="2465598"/>
          <a:ext cx="8596312" cy="842400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CI/CD using Jenkins ( Git, AWS, Docker ) </a:t>
          </a:r>
        </a:p>
      </dsp:txBody>
      <dsp:txXfrm>
        <a:off x="41123" y="2506721"/>
        <a:ext cx="8514066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22C1F-7E54-5C4D-8016-76D1CEA42B02}">
      <dsp:nvSpPr>
        <dsp:cNvPr id="0" name=""/>
        <dsp:cNvSpPr/>
      </dsp:nvSpPr>
      <dsp:spPr>
        <a:xfrm>
          <a:off x="0" y="323060"/>
          <a:ext cx="96181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03128-403F-8845-980A-389105C753EE}">
      <dsp:nvSpPr>
        <dsp:cNvPr id="0" name=""/>
        <dsp:cNvSpPr/>
      </dsp:nvSpPr>
      <dsp:spPr>
        <a:xfrm>
          <a:off x="480906" y="13100"/>
          <a:ext cx="673269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Internship </a:t>
          </a:r>
        </a:p>
      </dsp:txBody>
      <dsp:txXfrm>
        <a:off x="511168" y="43362"/>
        <a:ext cx="6672169" cy="559396"/>
      </dsp:txXfrm>
    </dsp:sp>
    <dsp:sp modelId="{4DC36E39-5FF6-8B43-92F8-605F2E0A4F0E}">
      <dsp:nvSpPr>
        <dsp:cNvPr id="0" name=""/>
        <dsp:cNvSpPr/>
      </dsp:nvSpPr>
      <dsp:spPr>
        <a:xfrm>
          <a:off x="0" y="1275621"/>
          <a:ext cx="96181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15B66-8CEA-5949-A1AF-E3512396BF82}">
      <dsp:nvSpPr>
        <dsp:cNvPr id="0" name=""/>
        <dsp:cNvSpPr/>
      </dsp:nvSpPr>
      <dsp:spPr>
        <a:xfrm>
          <a:off x="480906" y="965660"/>
          <a:ext cx="673269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Live project working experience</a:t>
          </a:r>
        </a:p>
      </dsp:txBody>
      <dsp:txXfrm>
        <a:off x="511168" y="995922"/>
        <a:ext cx="6672169" cy="559396"/>
      </dsp:txXfrm>
    </dsp:sp>
    <dsp:sp modelId="{FAD12A04-0466-0A4F-AF0F-2ED5369EE4BD}">
      <dsp:nvSpPr>
        <dsp:cNvPr id="0" name=""/>
        <dsp:cNvSpPr/>
      </dsp:nvSpPr>
      <dsp:spPr>
        <a:xfrm>
          <a:off x="0" y="2228181"/>
          <a:ext cx="9618133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37388" rIns="74647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Mock Interview Preparation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Resume service ( SEO’ing the CV 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Referral to Recruiter community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Life long Q/A support on our Forum</a:t>
          </a:r>
        </a:p>
      </dsp:txBody>
      <dsp:txXfrm>
        <a:off x="0" y="2228181"/>
        <a:ext cx="9618133" cy="1852200"/>
      </dsp:txXfrm>
    </dsp:sp>
    <dsp:sp modelId="{B2973174-3F06-8F49-AD56-1AC917FC16AB}">
      <dsp:nvSpPr>
        <dsp:cNvPr id="0" name=""/>
        <dsp:cNvSpPr/>
      </dsp:nvSpPr>
      <dsp:spPr>
        <a:xfrm>
          <a:off x="480906" y="1918221"/>
          <a:ext cx="673269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Career services</a:t>
          </a:r>
        </a:p>
      </dsp:txBody>
      <dsp:txXfrm>
        <a:off x="511168" y="1948483"/>
        <a:ext cx="667216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30ABE-3555-4DA7-9331-C0B2DCF37780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3C5C-75C1-48CE-9682-2115533BD6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258F2-B2E5-4175-B339-81AEE5988F5F}" type="slidenum">
              <a:rPr lang="en-US" smtClean="0">
                <a:solidFill>
                  <a:srgbClr val="505050"/>
                </a:solidFill>
              </a:rPr>
              <a:pPr/>
              <a:t>1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479800" y="233363"/>
            <a:ext cx="3243263" cy="18256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3C5C-75C1-48CE-9682-2115533BD6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tx2"/>
          </a:solidFill>
        </p:spPr>
        <p:txBody>
          <a:bodyPr lIns="365760" tIns="365760" rIns="76171" bIns="76171" anchor="t">
            <a:noAutofit/>
          </a:bodyPr>
          <a:lstStyle>
            <a:lvl1pPr algn="l">
              <a:lnSpc>
                <a:spcPct val="80000"/>
              </a:lnSpc>
              <a:defRPr sz="4401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accent4"/>
          </a:solidFill>
        </p:spPr>
        <p:txBody>
          <a:bodyPr vert="horz" lIns="114268" tIns="152357" rIns="76171" bIns="76171" rtlCol="0" anchor="t">
            <a:noAutofit/>
          </a:bodyPr>
          <a:lstStyle>
            <a:lvl1pPr marL="0" algn="l" defTabSz="108843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401" kern="1200" spc="-58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6"/>
          </a:solidFill>
        </p:spPr>
        <p:txBody>
          <a:bodyPr lIns="365760" tIns="365760" rIns="76171" bIns="76171">
            <a:noAutofit/>
          </a:bodyPr>
          <a:lstStyle>
            <a:lvl1pPr marL="0" indent="0" algn="l">
              <a:lnSpc>
                <a:spcPct val="80000"/>
              </a:lnSpc>
              <a:buNone/>
              <a:defRPr sz="16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0" y="0"/>
            <a:ext cx="1527048" cy="15245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114268" tIns="152357" rIns="76171" bIns="76171" rtlCol="0">
            <a:noAutofit/>
          </a:bodyPr>
          <a:lstStyle>
            <a:lvl1pPr mar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  <a:defRPr sz="1801" kern="12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4216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801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8431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32649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176864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21080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295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512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728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3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tIns="38089" rIns="76179" bIns="38089" anchor="b">
            <a:noAutofit/>
          </a:bodyPr>
          <a:lstStyle>
            <a:lvl1pPr marL="0" indent="0">
              <a:lnSpc>
                <a:spcPct val="80000"/>
              </a:lnSpc>
              <a:buNone/>
              <a:defRPr lang="en-US" sz="480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 tIns="38089" rIns="76179" bIns="38089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mni 21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4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914192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914192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14192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239" y="361911"/>
            <a:ext cx="10757098" cy="100468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FontTx/>
              <a:buNone/>
              <a:defRPr lang="en-US" sz="5097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2696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941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9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tx2"/>
          </a:solidFill>
        </p:spPr>
        <p:txBody>
          <a:bodyPr lIns="365760" tIns="365760" rIns="76171" bIns="76171" anchor="t">
            <a:noAutofit/>
          </a:bodyPr>
          <a:lstStyle>
            <a:lvl1pPr algn="l">
              <a:lnSpc>
                <a:spcPct val="80000"/>
              </a:lnSpc>
              <a:defRPr sz="4401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accent4"/>
          </a:solidFill>
        </p:spPr>
        <p:txBody>
          <a:bodyPr vert="horz" lIns="114268" tIns="152357" rIns="76171" bIns="76171" rtlCol="0" anchor="t">
            <a:noAutofit/>
          </a:bodyPr>
          <a:lstStyle>
            <a:lvl1pPr marL="0" algn="l" defTabSz="108843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401" kern="1200" spc="-58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6"/>
          </a:solidFill>
        </p:spPr>
        <p:txBody>
          <a:bodyPr lIns="365760" tIns="365760" rIns="76171" bIns="76171">
            <a:noAutofit/>
          </a:bodyPr>
          <a:lstStyle>
            <a:lvl1pPr marL="0" indent="0" algn="l">
              <a:lnSpc>
                <a:spcPct val="80000"/>
              </a:lnSpc>
              <a:buNone/>
              <a:defRPr sz="16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0"/>
            <a:ext cx="1527048" cy="15245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114268" tIns="152357" rIns="76171" bIns="76171" rtlCol="0">
            <a:noAutofit/>
          </a:bodyPr>
          <a:lstStyle>
            <a:lvl1pPr mar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  <a:defRPr sz="1801" kern="12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4216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801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8431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32649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176864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21080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295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512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728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983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7F9F2-4282-C94D-8739-E24E205BE367}"/>
              </a:ext>
            </a:extLst>
          </p:cNvPr>
          <p:cNvSpPr/>
          <p:nvPr userDrawn="1"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1207B-7553-1247-89B9-20101380C6CB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78AEA-8D7A-9948-A736-74C70271AF0A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DCAB17-8A88-B74D-88FC-D2279A9C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588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8000" y="983502"/>
            <a:ext cx="11544299" cy="47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08000" y="1714500"/>
            <a:ext cx="11544300" cy="4419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941F2-CAD6-3044-A14A-B5FF0B24512E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9B43B-0FE2-2F4B-9005-451B9C5ECD93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D95BF-6B58-9A40-A992-72075C7ED290}"/>
              </a:ext>
            </a:extLst>
          </p:cNvPr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9D083E-D650-E24D-8427-07C410D2A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298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8000" y="983502"/>
            <a:ext cx="11544299" cy="47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07999" y="1719072"/>
            <a:ext cx="11544299" cy="4306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047F1-8671-404B-9150-44A9CCAAF1C8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3A448-8AF7-8E41-9731-B2902BC936AB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2F7C4-D20B-F84C-86DC-27DC5B2D2619}"/>
              </a:ext>
            </a:extLst>
          </p:cNvPr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969C0C-61E5-5F41-9822-DBA35B17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31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AAD88-A7F4-5A40-A04B-EA35009FAE2C}"/>
              </a:ext>
            </a:extLst>
          </p:cNvPr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203D4-93A6-244A-B5E8-CE9B7C566664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1096A-BE77-6B4B-8C1D-449280C68C81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33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8512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"/>
            <a:ext cx="11252199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1161" y="1307567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ECF63-AD79-2B4E-BB2E-39E217B0B092}"/>
              </a:ext>
            </a:extLst>
          </p:cNvPr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96419-DCDD-DB4B-A764-FAF32781DEC1}"/>
              </a:ext>
            </a:extLst>
          </p:cNvPr>
          <p:cNvSpPr/>
          <p:nvPr userDrawn="1"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90CD4-3A1C-574F-9C44-5503E9C157C9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43E078-6E9F-2F46-97D9-F4A8F87FFBCC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42789A-1B6F-CB41-BBB8-A88D70C50E8C}"/>
              </a:ext>
            </a:extLst>
          </p:cNvPr>
          <p:cNvSpPr txBox="1">
            <a:spLocks/>
          </p:cNvSpPr>
          <p:nvPr userDrawn="1"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409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1" y="2"/>
            <a:ext cx="11252199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152261" y="2095499"/>
            <a:ext cx="9887479" cy="36656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52261" y="1189147"/>
            <a:ext cx="9887479" cy="589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7EA59-2A2C-AB46-83FE-A9CCCDF1EC6C}"/>
              </a:ext>
            </a:extLst>
          </p:cNvPr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017AC-B150-5840-92B9-C651E98C3056}"/>
              </a:ext>
            </a:extLst>
          </p:cNvPr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7DA761-298C-E34F-849C-C568EC91BC64}"/>
              </a:ext>
            </a:extLst>
          </p:cNvPr>
          <p:cNvSpPr txBox="1">
            <a:spLocks/>
          </p:cNvSpPr>
          <p:nvPr userDrawn="1"/>
        </p:nvSpPr>
        <p:spPr>
          <a:xfrm>
            <a:off x="762001" y="2"/>
            <a:ext cx="11252199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1612C9-D543-854D-85B4-11B86537B244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5A3F3E-8E3C-BE41-A0AD-ABDD6A3B85F1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A4EBA3F-A853-724A-89AE-DEADBE122729}"/>
              </a:ext>
            </a:extLst>
          </p:cNvPr>
          <p:cNvSpPr txBox="1">
            <a:spLocks/>
          </p:cNvSpPr>
          <p:nvPr userDrawn="1"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603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lang="en-US" sz="480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13E5D9-369A-9C47-9B0C-AA4F2374F293}"/>
              </a:ext>
            </a:extLst>
          </p:cNvPr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DFE3-EACF-A441-B833-933D1D6686AF}"/>
              </a:ext>
            </a:extLst>
          </p:cNvPr>
          <p:cNvSpPr txBox="1"/>
          <p:nvPr userDrawn="1"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0606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sz="480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6717ED-749B-824F-8955-668EE27886D7}"/>
              </a:ext>
            </a:extLst>
          </p:cNvPr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E116D-6E92-5E4D-9D66-13154A5CB7F7}"/>
              </a:ext>
            </a:extLst>
          </p:cNvPr>
          <p:cNvSpPr txBox="1"/>
          <p:nvPr userDrawn="1"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778174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tIns="38089" rIns="76179" bIns="38089" anchor="b">
            <a:noAutofit/>
          </a:bodyPr>
          <a:lstStyle>
            <a:lvl1pPr marL="0" indent="0">
              <a:lnSpc>
                <a:spcPct val="80000"/>
              </a:lnSpc>
              <a:buNone/>
              <a:defRPr lang="en-US" sz="480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 tIns="38089" rIns="76179" bIns="38089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EB387-B53E-0148-B4C2-2C8EB0B0A623}"/>
              </a:ext>
            </a:extLst>
          </p:cNvPr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3A230-C74F-0F44-ADF7-70874EDC1EC8}"/>
              </a:ext>
            </a:extLst>
          </p:cNvPr>
          <p:cNvSpPr/>
          <p:nvPr userDrawn="1"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4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ni 21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4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013EE-6DF1-934B-A3DF-688374C195C5}"/>
              </a:ext>
            </a:extLst>
          </p:cNvPr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914192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914192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14192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239" y="361911"/>
            <a:ext cx="10757098" cy="100468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FontTx/>
              <a:buNone/>
              <a:defRPr lang="en-US" sz="5097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77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58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463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2557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8000" y="983502"/>
            <a:ext cx="11544299" cy="47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08000" y="1714500"/>
            <a:ext cx="11544300" cy="441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1738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7630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734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3787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816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7641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3342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6507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6723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4451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02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8000" y="983502"/>
            <a:ext cx="11544299" cy="47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07999" y="1719072"/>
            <a:ext cx="11544299" cy="4306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01249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26231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544977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9872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284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77529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6013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2358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AAD88-A7F4-5A40-A04B-EA35009FAE2C}"/>
              </a:ext>
            </a:extLst>
          </p:cNvPr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203D4-93A6-244A-B5E8-CE9B7C566664}"/>
              </a:ext>
            </a:extLst>
          </p:cNvPr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1096A-BE77-6B4B-8C1D-449280C68C81}"/>
              </a:ext>
            </a:extLst>
          </p:cNvPr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890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1317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"/>
            <a:ext cx="11252199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1161" y="1307567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8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1" y="2"/>
            <a:ext cx="11252199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152261" y="2095499"/>
            <a:ext cx="9887479" cy="36656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52261" y="1189147"/>
            <a:ext cx="9887479" cy="589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8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lang="en-US" sz="480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38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sz="480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6334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935" r:id="rId13"/>
    <p:sldLayoutId id="2147483936" r:id="rId14"/>
  </p:sldLayoutIdLst>
  <p:transition>
    <p:fade/>
  </p:transition>
  <p:hf hdr="0" ftr="0" dt="0"/>
  <p:txStyles>
    <p:titleStyle>
      <a:lvl1pPr marL="0" algn="l" defTabSz="1088431" rtl="0" eaLnBrk="1" latinLnBrk="0" hangingPunct="1">
        <a:lnSpc>
          <a:spcPct val="90000"/>
        </a:lnSpc>
        <a:spcBef>
          <a:spcPct val="0"/>
        </a:spcBef>
        <a:buNone/>
        <a:defRPr lang="en-US" sz="4001" kern="1200" spc="-58" baseline="0" dirty="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itchFamily="34" charset="0"/>
        </a:defRPr>
      </a:lvl1pPr>
    </p:titleStyle>
    <p:bodyStyle>
      <a:lvl1pPr marL="190485" indent="-190485" algn="l" defTabSz="1088431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1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213" indent="-194454" algn="l" defTabSz="1088431" rtl="0" eaLnBrk="1" latinLnBrk="0" hangingPunct="1">
        <a:spcBef>
          <a:spcPct val="20000"/>
        </a:spcBef>
        <a:buFont typeface="Arial" pitchFamily="34" charset="0"/>
        <a:buChar char="–"/>
        <a:defRPr sz="1801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941" indent="-173288" algn="l" defTabSz="1088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668" indent="-177257" algn="l" defTabSz="108843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775" indent="-179903" algn="l" defTabSz="1088431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3188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6pPr>
      <a:lvl7pPr marL="3537403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7pPr>
      <a:lvl8pPr marL="4081620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8pPr>
      <a:lvl9pPr marL="4625835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1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5pPr>
      <a:lvl6pPr marL="2721080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5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934" r:id="rId14"/>
    <p:sldLayoutId id="2147483933" r:id="rId15"/>
    <p:sldLayoutId id="2147483695" r:id="rId16"/>
  </p:sldLayoutIdLst>
  <p:transition>
    <p:fade/>
  </p:transition>
  <p:hf hdr="0" ftr="0" dt="0"/>
  <p:txStyles>
    <p:titleStyle>
      <a:lvl1pPr marL="0" algn="l" defTabSz="1088431" rtl="0" eaLnBrk="1" latinLnBrk="0" hangingPunct="1">
        <a:lnSpc>
          <a:spcPct val="90000"/>
        </a:lnSpc>
        <a:spcBef>
          <a:spcPct val="0"/>
        </a:spcBef>
        <a:buNone/>
        <a:defRPr lang="en-US" sz="4001" kern="1200" spc="-58" baseline="0" dirty="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itchFamily="34" charset="0"/>
        </a:defRPr>
      </a:lvl1pPr>
    </p:titleStyle>
    <p:bodyStyle>
      <a:lvl1pPr marL="190485" indent="-190485" algn="l" defTabSz="1088431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1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213" indent="-194454" algn="l" defTabSz="1088431" rtl="0" eaLnBrk="1" latinLnBrk="0" hangingPunct="1">
        <a:spcBef>
          <a:spcPct val="20000"/>
        </a:spcBef>
        <a:buFont typeface="Arial" pitchFamily="34" charset="0"/>
        <a:buChar char="–"/>
        <a:defRPr sz="1801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941" indent="-173288" algn="l" defTabSz="1088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668" indent="-177257" algn="l" defTabSz="108843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775" indent="-179903" algn="l" defTabSz="1088431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3188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6pPr>
      <a:lvl7pPr marL="3537403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7pPr>
      <a:lvl8pPr marL="4081620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8pPr>
      <a:lvl9pPr marL="4625835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1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5pPr>
      <a:lvl6pPr marL="2721080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5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7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 lIns="365760" tIns="36576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400" dirty="0">
                <a:latin typeface="Segoe UI" panose="020B0502040204020203" pitchFamily="34" charset="0"/>
              </a:rPr>
              <a:t>Journey to the Cloud  (DevOps)</a:t>
            </a:r>
            <a:br>
              <a:rPr lang="en-IN" sz="3400" dirty="0">
                <a:latin typeface="Segoe UI" panose="020B0502040204020203" pitchFamily="34" charset="0"/>
              </a:rPr>
            </a:br>
            <a:br>
              <a:rPr lang="en-IN" sz="3400" dirty="0">
                <a:latin typeface="Segoe UI" panose="020B0502040204020203" pitchFamily="34" charset="0"/>
              </a:rPr>
            </a:br>
            <a:endParaRPr lang="en-US" sz="3400" dirty="0">
              <a:latin typeface="Segoe UI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4375" y="4263992"/>
            <a:ext cx="3179628" cy="1325857"/>
          </a:xfrm>
        </p:spPr>
        <p:txBody>
          <a:bodyPr lIns="365760" tIns="36576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Title: Overview of DevOps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beCloudReady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9C93104-CD4F-4047-B2F6-96D94E28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3" y="2634806"/>
            <a:ext cx="4887354" cy="15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6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50CEF0-C0BC-6D4C-869C-66FDD402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34" y="198967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Trainings offered</a:t>
            </a: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FD6B5C89-E731-2248-8E53-7ED699C6D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5800158-830B-41B1-BAC9-181640170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733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16085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CF3E7-6EAA-1A49-9290-F2414C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Not Only this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EE81C16-7C5C-4F99-9B64-DA87D2406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6770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3B82910E-77E8-BD4E-B4BD-33ABAD1608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48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739E95-A840-2D43-8A02-C39BD720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BAD990D5-A3A0-A94A-BFA2-78C08CAF5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52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1D9957-BFD3-4F43-A0C2-CE1CF3C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91E6B-572B-D74E-AEB1-F781F6E5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 defTabSz="1088105">
              <a:spcAft>
                <a:spcPts val="600"/>
              </a:spcAft>
            </a:pPr>
            <a:fld id="{FAADACFB-7C71-4E89-89D2-7BBA40B7BFA9}" type="slidenum">
              <a:rPr lang="en-US">
                <a:solidFill>
                  <a:srgbClr val="FFFFFF"/>
                </a:solidFill>
              </a:rPr>
              <a:pPr defTabSz="1088105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C2C9F5-EDA5-4666-ACC4-31AB7FCB9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7835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2F7D2AA-8C71-244E-A197-53A2D63E7B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1" y="140223"/>
            <a:ext cx="7673801" cy="823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DevOps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549CD-EE1B-1C4D-8D8D-DFEF9431D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45" y="2118550"/>
            <a:ext cx="6430644" cy="36423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ADACFB-7C71-4E89-89D2-7BBA40B7BFA9}" type="slidenum">
              <a:rPr lang="en-US" smtClean="0"/>
              <a:pPr defTabSz="45720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71EDCD44-C175-824A-8BB2-5E60DF4B5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0" y="5934950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1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B7C06-BCC9-7A43-9166-7D8C004E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Goals of DevOps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E6498F0-9B02-463E-A377-15DFEC184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36246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55490EE6-C290-9F45-A32F-A8E513B035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87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3BB2-5BBE-6143-B22F-1CA2DFF3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Driving force for DevOps – Software Delivery/Development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2BA60-9B80-994C-A2C1-471BD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ADACFB-7C71-4E89-89D2-7BBA40B7BFA9}" type="slidenum">
              <a:rPr lang="en-US" smtClean="0"/>
              <a:pPr defTabSz="4572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697B9F6-144E-0F4E-8E03-DF7F2BFE7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86" y="804669"/>
            <a:ext cx="2433157" cy="5095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4AC53-99A9-2F4A-BEDA-458DBCE61801}"/>
              </a:ext>
            </a:extLst>
          </p:cNvPr>
          <p:cNvSpPr txBox="1"/>
          <p:nvPr/>
        </p:nvSpPr>
        <p:spPr>
          <a:xfrm>
            <a:off x="4349123" y="2160590"/>
            <a:ext cx="4921876" cy="373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Dramatic Changes in software delivery mode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Fast paced development and Agile based SDLC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Small and incremental changes and rapid deployment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Software release cycle changed from yearly to weekly!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Tremendous pressure on deployment pipeline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Lead to end to end automation of delivery pipeline.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80BA9EA-588F-0340-88D5-E92EBC173E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3BB2-5BBE-6143-B22F-1CA2DFF3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67" y="1527410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Driving force for DevOps - Infrastructure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2BA60-9B80-994C-A2C1-471BD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ADACFB-7C71-4E89-89D2-7BBA40B7BFA9}" type="slidenum">
              <a:rPr lang="en-US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4AC53-99A9-2F4A-BEDA-458DBCE61801}"/>
              </a:ext>
            </a:extLst>
          </p:cNvPr>
          <p:cNvSpPr txBox="1"/>
          <p:nvPr/>
        </p:nvSpPr>
        <p:spPr>
          <a:xfrm>
            <a:off x="685800" y="3165700"/>
            <a:ext cx="4753466" cy="251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Rising Data center complexity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From single server to large number of containers.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From regular data center to complex </a:t>
            </a:r>
            <a:r>
              <a:rPr lang="en-US" dirty="0" err="1"/>
              <a:t>Hybride</a:t>
            </a:r>
            <a:r>
              <a:rPr lang="en-US" dirty="0"/>
              <a:t> Cloud ( Private + Public 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74DB7D8-F67F-5140-9610-1663DF402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2458" b="3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7A16C0C-8479-6542-AE94-FB1C226F7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55D0B9-202B-3245-8CEC-FBF7B5FA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DevOps ( Development Operations 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extBox 4">
            <a:extLst>
              <a:ext uri="{FF2B5EF4-FFF2-40B4-BE49-F238E27FC236}">
                <a16:creationId xmlns:a16="http://schemas.microsoft.com/office/drawing/2014/main" id="{37FFBF03-52D8-4A31-BF1B-FE24D7144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64666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5DF69586-DDD8-E84D-9AC4-6819EDC5374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64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D626-17FD-7D41-8015-46E7D24A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Listings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399A6-4028-EA47-8DBA-58CC7F666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11033" r="36605" b="6097"/>
          <a:stretch/>
        </p:blipFill>
        <p:spPr>
          <a:xfrm>
            <a:off x="0" y="1220186"/>
            <a:ext cx="4194628" cy="44413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2E13D-A607-984F-8862-A352C6B85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11747" r="35417" b="-1"/>
          <a:stretch/>
        </p:blipFill>
        <p:spPr>
          <a:xfrm>
            <a:off x="4194628" y="1378858"/>
            <a:ext cx="4005943" cy="47298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BED1A-FA34-B040-A2BA-37C9954D5C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6" r="32196"/>
          <a:stretch/>
        </p:blipFill>
        <p:spPr>
          <a:xfrm>
            <a:off x="7794171" y="773044"/>
            <a:ext cx="4397829" cy="53594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69C801-5596-D84D-AA23-825DA42BC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0" y="5978069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18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A55978-02A6-F04E-BA95-BEA167A6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155575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 Skills</a:t>
            </a:r>
          </a:p>
        </p:txBody>
      </p:sp>
      <p:graphicFrame>
        <p:nvGraphicFramePr>
          <p:cNvPr id="29" name="Text Placeholder 2">
            <a:extLst>
              <a:ext uri="{FF2B5EF4-FFF2-40B4-BE49-F238E27FC236}">
                <a16:creationId xmlns:a16="http://schemas.microsoft.com/office/drawing/2014/main" id="{1F483AFC-03A3-44DC-BF1C-37A825C20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857069"/>
              </p:ext>
            </p:extLst>
          </p:nvPr>
        </p:nvGraphicFramePr>
        <p:xfrm>
          <a:off x="677863" y="1476375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F2EF5BD0-F380-2945-847F-34E13F67E7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0" b="24643"/>
          <a:stretch/>
        </p:blipFill>
        <p:spPr>
          <a:xfrm>
            <a:off x="-503" y="6326412"/>
            <a:ext cx="2203091" cy="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625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c64d4213d77aa29759514989d6fee8a6ec7c0"/>
</p:tagLst>
</file>

<file path=ppt/theme/theme1.xml><?xml version="1.0" encoding="utf-8"?>
<a:theme xmlns:a="http://schemas.openxmlformats.org/drawingml/2006/main" name="Omni 212 Template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3 EPG Presentation Template_Internal_16x9_Light" id="{6E50AC81-D3BE-4F09-AC5C-DABB2DD7BF01}" vid="{1EBDEB18-EE1A-4B8A-AE71-FB4F424F818F}"/>
    </a:ext>
  </a:extLst>
</a:theme>
</file>

<file path=ppt/theme/theme2.xml><?xml version="1.0" encoding="utf-8"?>
<a:theme xmlns:a="http://schemas.openxmlformats.org/drawingml/2006/main" name="Theme3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3" id="{1CA5892A-C010-1C4F-A6AC-178C8D570CBB}" vid="{21EB3E78-D086-B343-AA0D-F61F8F388810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AC984CCD9564789BA5B684D12345E" ma:contentTypeVersion="0" ma:contentTypeDescription="Create a new document." ma:contentTypeScope="" ma:versionID="5cd7e8204a4a2f78f1ac8fc2e09a85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34e2dcc4fe5fa1f72247e8c8eae35c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C901DD-0DF9-460A-A51F-446ACF4F3D5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B43009-8264-4558-A5F3-DFA76CF67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156B91-C252-4881-9F3C-F16014C08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246</Words>
  <Application>Microsoft Macintosh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Trebuchet MS</vt:lpstr>
      <vt:lpstr>Wingdings</vt:lpstr>
      <vt:lpstr>Wingdings 3</vt:lpstr>
      <vt:lpstr>Omni 212 Template</vt:lpstr>
      <vt:lpstr>Theme3</vt:lpstr>
      <vt:lpstr>Facet</vt:lpstr>
      <vt:lpstr>Journey to the Cloud  (DevOps)  </vt:lpstr>
      <vt:lpstr>Agenda</vt:lpstr>
      <vt:lpstr>DevOps</vt:lpstr>
      <vt:lpstr>Goals of DevOps</vt:lpstr>
      <vt:lpstr>Driving force for DevOps – Software Delivery/Development</vt:lpstr>
      <vt:lpstr>Driving force for DevOps - Infrastructure</vt:lpstr>
      <vt:lpstr>DevOps ( Development Operations )</vt:lpstr>
      <vt:lpstr>Job Listings</vt:lpstr>
      <vt:lpstr>Top Skills</vt:lpstr>
      <vt:lpstr>Trainings offered</vt:lpstr>
      <vt:lpstr>Not Only this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the Cloud  (DevOps)  </dc:title>
  <dc:creator>Chandan Kumar</dc:creator>
  <cp:lastModifiedBy>Chandan Kumar</cp:lastModifiedBy>
  <cp:revision>2</cp:revision>
  <dcterms:created xsi:type="dcterms:W3CDTF">2019-05-22T21:12:22Z</dcterms:created>
  <dcterms:modified xsi:type="dcterms:W3CDTF">2019-05-22T21:27:51Z</dcterms:modified>
</cp:coreProperties>
</file>