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16"/>
  </p:notesMasterIdLst>
  <p:sldIdLst>
    <p:sldId id="256" r:id="rId5"/>
    <p:sldId id="792" r:id="rId6"/>
    <p:sldId id="793" r:id="rId7"/>
    <p:sldId id="799" r:id="rId8"/>
    <p:sldId id="800" r:id="rId9"/>
    <p:sldId id="801" r:id="rId10"/>
    <p:sldId id="810" r:id="rId11"/>
    <p:sldId id="815" r:id="rId12"/>
    <p:sldId id="811" r:id="rId13"/>
    <p:sldId id="817" r:id="rId14"/>
    <p:sldId id="604" r:id="rId15"/>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4"/>
    <p:restoredTop sz="94762"/>
  </p:normalViewPr>
  <p:slideViewPr>
    <p:cSldViewPr snapToGrid="0" snapToObjects="1">
      <p:cViewPr varScale="1">
        <p:scale>
          <a:sx n="101" d="100"/>
          <a:sy n="101" d="100"/>
        </p:scale>
        <p:origin x="272" y="19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4/13/22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10</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7922CC-6A16-6640-A852-D9BC714A2D8E}" type="datetimeFigureOut">
              <a:rPr lang="en-US" smtClean="0"/>
              <a:t>4/13/22</a:t>
            </a:fld>
            <a:endParaRPr lang="en-US"/>
          </a:p>
        </p:txBody>
      </p:sp>
      <p:sp>
        <p:nvSpPr>
          <p:cNvPr id="5" name="Footer Placeholder 4"/>
          <p:cNvSpPr>
            <a:spLocks noGrp="1"/>
          </p:cNvSpPr>
          <p:nvPr>
            <p:ph type="ftr" sz="quarter" idx="11"/>
          </p:nvPr>
        </p:nvSpPr>
        <p:spPr>
          <a:xfrm>
            <a:off x="2899801" y="395169"/>
            <a:ext cx="5968698" cy="371041"/>
          </a:xfrm>
        </p:spPr>
        <p:txBody>
          <a:bodyPr/>
          <a:lstStyle/>
          <a:p>
            <a:endParaRPr lang="en-US"/>
          </a:p>
        </p:txBody>
      </p:sp>
      <p:sp>
        <p:nvSpPr>
          <p:cNvPr id="6" name="Slide Number Placeholder 5"/>
          <p:cNvSpPr>
            <a:spLocks noGrp="1"/>
          </p:cNvSpPr>
          <p:nvPr>
            <p:ph type="sldNum" sz="quarter" idx="12"/>
          </p:nvPr>
        </p:nvSpPr>
        <p:spPr>
          <a:xfrm>
            <a:off x="1725197" y="958767"/>
            <a:ext cx="973223" cy="604294"/>
          </a:xfrm>
        </p:spPr>
        <p:txBody>
          <a:bodyPr/>
          <a:lstStyle/>
          <a:p>
            <a:fld id="{39D11A71-8617-2F44-AD4F-D4F038AF0943}" type="slidenum">
              <a:rPr lang="en-US" smtClean="0"/>
              <a:t>‹#›</a:t>
            </a:fld>
            <a:endParaRPr lang="en-US"/>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56D261FD-DB10-50AA-659E-5110B694EDAC}"/>
              </a:ext>
            </a:extLst>
          </p:cNvPr>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Tree>
    <p:extLst>
      <p:ext uri="{BB962C8B-B14F-4D97-AF65-F5344CB8AC3E}">
        <p14:creationId xmlns:p14="http://schemas.microsoft.com/office/powerpoint/2010/main" val="415399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922CC-6A16-6640-A852-D9BC714A2D8E}" type="datetimeFigureOut">
              <a:rPr lang="en-US" smtClean="0"/>
              <a:t>4/13/22</a:t>
            </a:fld>
            <a:endParaRPr lang="en-US"/>
          </a:p>
        </p:txBody>
      </p:sp>
      <p:sp>
        <p:nvSpPr>
          <p:cNvPr id="5" name="Footer Placeholder 4"/>
          <p:cNvSpPr>
            <a:spLocks noGrp="1"/>
          </p:cNvSpPr>
          <p:nvPr>
            <p:ph type="ftr" sz="quarter" idx="11"/>
          </p:nvPr>
        </p:nvSpPr>
        <p:spPr/>
        <p:txBody>
          <a:bodyPr/>
          <a:lstStyle/>
          <a:p>
            <a:pPr algn="l"/>
            <a:endParaRPr lang="en-GB" dirty="0"/>
          </a:p>
        </p:txBody>
      </p:sp>
      <p:sp>
        <p:nvSpPr>
          <p:cNvPr id="6" name="Slide Number Placeholder 5"/>
          <p:cNvSpPr>
            <a:spLocks noGrp="1"/>
          </p:cNvSpPr>
          <p:nvPr>
            <p:ph type="sldNum" sz="quarter" idx="12"/>
          </p:nvPr>
        </p:nvSpPr>
        <p:spPr/>
        <p:txBody>
          <a:bodyPr/>
          <a:lstStyle/>
          <a:p>
            <a:fld id="{39D11A71-8617-2F44-AD4F-D4F038AF0943}" type="slidenum">
              <a:rPr lang="en-US" smtClean="0"/>
              <a:t>‹#›</a:t>
            </a:fld>
            <a:endParaRPr lang="en-US"/>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12063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922CC-6A16-6640-A852-D9BC714A2D8E}" type="datetimeFigureOut">
              <a:rPr lang="en-US" smtClean="0"/>
              <a:t>4/13/22</a:t>
            </a:fld>
            <a:endParaRPr lang="en-US"/>
          </a:p>
        </p:txBody>
      </p:sp>
      <p:sp>
        <p:nvSpPr>
          <p:cNvPr id="5" name="Footer Placeholder 4"/>
          <p:cNvSpPr>
            <a:spLocks noGrp="1"/>
          </p:cNvSpPr>
          <p:nvPr>
            <p:ph type="ftr" sz="quarter" idx="11"/>
          </p:nvPr>
        </p:nvSpPr>
        <p:spPr/>
        <p:txBody>
          <a:bodyPr/>
          <a:lstStyle/>
          <a:p>
            <a:pPr algn="l"/>
            <a:endParaRPr lang="en-GB" dirty="0"/>
          </a:p>
        </p:txBody>
      </p:sp>
      <p:sp>
        <p:nvSpPr>
          <p:cNvPr id="6" name="Slide Number Placeholder 5"/>
          <p:cNvSpPr>
            <a:spLocks noGrp="1"/>
          </p:cNvSpPr>
          <p:nvPr>
            <p:ph type="sldNum" sz="quarter" idx="12"/>
          </p:nvPr>
        </p:nvSpPr>
        <p:spPr/>
        <p:txBody>
          <a:bodyPr/>
          <a:lstStyle/>
          <a:p>
            <a:fld id="{39D11A71-8617-2F44-AD4F-D4F038AF0943}" type="slidenum">
              <a:rPr lang="en-US" smtClean="0"/>
              <a:t>‹#›</a:t>
            </a:fld>
            <a:endParaRPr lang="en-US"/>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86380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43103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dirty="0"/>
              <a:t>AWS VPC Master Class @</a:t>
            </a:r>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922CC-6A16-6640-A852-D9BC714A2D8E}" type="datetimeFigureOut">
              <a:rPr lang="en-US" smtClean="0"/>
              <a:t>4/13/22</a:t>
            </a:fld>
            <a:endParaRPr lang="en-US"/>
          </a:p>
        </p:txBody>
      </p:sp>
      <p:sp>
        <p:nvSpPr>
          <p:cNvPr id="5" name="Footer Placeholder 4"/>
          <p:cNvSpPr>
            <a:spLocks noGrp="1"/>
          </p:cNvSpPr>
          <p:nvPr>
            <p:ph type="ftr" sz="quarter" idx="11"/>
          </p:nvPr>
        </p:nvSpPr>
        <p:spPr/>
        <p:txBody>
          <a:bodyPr/>
          <a:lstStyle/>
          <a:p>
            <a:pPr algn="l"/>
            <a:r>
              <a:rPr lang="en-GB"/>
              <a:t>AWS VPC Master Class @</a:t>
            </a:r>
            <a:endParaRPr lang="en-GB" dirty="0"/>
          </a:p>
        </p:txBody>
      </p:sp>
      <p:sp>
        <p:nvSpPr>
          <p:cNvPr id="6" name="Slide Number Placeholder 5"/>
          <p:cNvSpPr>
            <a:spLocks noGrp="1"/>
          </p:cNvSpPr>
          <p:nvPr>
            <p:ph type="sldNum" sz="quarter" idx="12"/>
          </p:nvPr>
        </p:nvSpPr>
        <p:spPr/>
        <p:txBody>
          <a:bodyPr/>
          <a:lstStyle/>
          <a:p>
            <a:fld id="{39D11A71-8617-2F44-AD4F-D4F038AF0943}" type="slidenum">
              <a:rPr lang="en-US" smtClean="0"/>
              <a:t>‹#›</a:t>
            </a:fld>
            <a:endParaRPr lang="en-US"/>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71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922CC-6A16-6640-A852-D9BC714A2D8E}"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11A71-8617-2F44-AD4F-D4F038AF0943}" type="slidenum">
              <a:rPr lang="en-US" smtClean="0"/>
              <a:t>‹#›</a:t>
            </a:fld>
            <a:endParaRPr lang="en-US"/>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93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7922CC-6A16-6640-A852-D9BC714A2D8E}"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11A71-8617-2F44-AD4F-D4F038AF0943}" type="slidenum">
              <a:rPr lang="en-US" smtClean="0"/>
              <a:t>‹#›</a:t>
            </a:fld>
            <a:endParaRPr lang="en-US"/>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26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7922CC-6A16-6640-A852-D9BC714A2D8E}" type="datetimeFigureOut">
              <a:rPr lang="en-US" smtClean="0"/>
              <a:t>4/13/22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11A71-8617-2F44-AD4F-D4F038AF0943}" type="slidenum">
              <a:rPr lang="en-US" smtClean="0"/>
              <a:t>‹#›</a:t>
            </a:fld>
            <a:endParaRPr lang="en-US"/>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56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7922CC-6A16-6640-A852-D9BC714A2D8E}"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11A71-8617-2F44-AD4F-D4F038AF0943}" type="slidenum">
              <a:rPr lang="en-US" smtClean="0"/>
              <a:t>‹#›</a:t>
            </a:fld>
            <a:endParaRPr lang="en-US"/>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61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922CC-6A16-6640-A852-D9BC714A2D8E}" type="datetimeFigureOut">
              <a:rPr lang="en-US" smtClean="0"/>
              <a:t>4/13/22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11A71-8617-2F44-AD4F-D4F038AF0943}" type="slidenum">
              <a:rPr lang="en-US" smtClean="0"/>
              <a:t>‹#›</a:t>
            </a:fld>
            <a:endParaRPr lang="en-US"/>
          </a:p>
        </p:txBody>
      </p:sp>
    </p:spTree>
    <p:extLst>
      <p:ext uri="{BB962C8B-B14F-4D97-AF65-F5344CB8AC3E}">
        <p14:creationId xmlns:p14="http://schemas.microsoft.com/office/powerpoint/2010/main" val="42070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D7922CC-6A16-6640-A852-D9BC714A2D8E}"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11A71-8617-2F44-AD4F-D4F038AF0943}" type="slidenum">
              <a:rPr lang="en-US" smtClean="0"/>
              <a:t>‹#›</a:t>
            </a:fld>
            <a:endParaRPr lang="en-US"/>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27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endParaRPr lang="en-GB"/>
          </a:p>
        </p:txBody>
      </p:sp>
      <p:sp>
        <p:nvSpPr>
          <p:cNvPr id="6" name="Footer Placeholder 5"/>
          <p:cNvSpPr>
            <a:spLocks noGrp="1"/>
          </p:cNvSpPr>
          <p:nvPr>
            <p:ph type="ftr" sz="quarter" idx="11"/>
          </p:nvPr>
        </p:nvSpPr>
        <p:spPr>
          <a:xfrm>
            <a:off x="1736858" y="382369"/>
            <a:ext cx="6649205" cy="385117"/>
          </a:xfrm>
        </p:spPr>
        <p:txBody>
          <a:bodyPr/>
          <a:lstStyle/>
          <a:p>
            <a:r>
              <a:rPr lang="en-US"/>
              <a:t>AWS VPC Master Class @</a:t>
            </a:r>
            <a:endParaRPr lang="en-GB" dirty="0"/>
          </a:p>
        </p:txBody>
      </p:sp>
      <p:sp>
        <p:nvSpPr>
          <p:cNvPr id="7" name="Slide Number Placeholder 6"/>
          <p:cNvSpPr>
            <a:spLocks noGrp="1"/>
          </p:cNvSpPr>
          <p:nvPr>
            <p:ph type="sldNum" sz="quarter" idx="12"/>
          </p:nvPr>
        </p:nvSpPr>
        <p:spPr/>
        <p:txBody>
          <a:bodyPr/>
          <a:lstStyle/>
          <a:p>
            <a:fld id="{18A65C51-7344-6544-8116-303C127F5139}" type="slidenum">
              <a:rPr lang="en-GB" smtClean="0"/>
              <a:t>‹#›</a:t>
            </a:fld>
            <a:endParaRPr lang="en-GB"/>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36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4D7922CC-6A16-6640-A852-D9BC714A2D8E}" type="datetimeFigureOut">
              <a:rPr lang="en-US" smtClean="0"/>
              <a:t>4/13/22</a:t>
            </a:fld>
            <a:endParaRPr lang="en-US"/>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pPr algn="l"/>
            <a:endParaRPr lang="en-GB"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39D11A71-8617-2F44-AD4F-D4F038AF0943}" type="slidenum">
              <a:rPr lang="en-US" smtClean="0"/>
              <a:t>‹#›</a:t>
            </a:fld>
            <a:endParaRPr lang="en-US"/>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8607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650" r:id="rId13"/>
    <p:sldLayoutId id="2147483658" r:id="rId14"/>
    <p:sldLayoutId id="2147483660" r:id="rId15"/>
  </p:sldLayoutIdLst>
  <p:hf sldNum="0" hd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tiff"/><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tiff"/><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tiff"/><Relationship Id="rId1" Type="http://schemas.openxmlformats.org/officeDocument/2006/relationships/slideLayout" Target="../slideLayouts/slideLayout12.xml"/><Relationship Id="rId5" Type="http://schemas.openxmlformats.org/officeDocument/2006/relationships/image" Target="../media/image4.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tiff"/><Relationship Id="rId1" Type="http://schemas.openxmlformats.org/officeDocument/2006/relationships/slideLayout" Target="../slideLayouts/slideLayout12.xml"/><Relationship Id="rId5" Type="http://schemas.openxmlformats.org/officeDocument/2006/relationships/image" Target="../media/image4.tif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Docker Fundamentals</a:t>
            </a:r>
          </a:p>
        </p:txBody>
      </p:sp>
      <p:sp>
        <p:nvSpPr>
          <p:cNvPr id="5" name="Subtitle 4">
            <a:extLst>
              <a:ext uri="{FF2B5EF4-FFF2-40B4-BE49-F238E27FC236}">
                <a16:creationId xmlns:a16="http://schemas.microsoft.com/office/drawing/2014/main" id="{72142490-CF4B-AA77-0EF2-40E51C4334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98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endParaRPr lang="en-GB" dirty="0"/>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BCE0AF-8FAF-C447-BA40-CCAF3E43B398}"/>
              </a:ext>
            </a:extLst>
          </p:cNvPr>
          <p:cNvSpPr>
            <a:spLocks noGrp="1"/>
          </p:cNvSpPr>
          <p:nvPr>
            <p:ph type="ftr" sz="quarter" idx="10"/>
          </p:nvPr>
        </p:nvSpPr>
        <p:spPr/>
        <p:txBody>
          <a:bodyPr/>
          <a:lstStyle/>
          <a:p>
            <a:pPr algn="l"/>
            <a:endParaRPr lang="en-GB" dirty="0"/>
          </a:p>
        </p:txBody>
      </p:sp>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779808" y="3313958"/>
            <a:ext cx="12618720" cy="1188851"/>
          </a:xfrm>
        </p:spPr>
        <p:txBody>
          <a:bodyPr/>
          <a:lstStyle/>
          <a:p>
            <a:r>
              <a:rPr lang="en-US" b="1" dirty="0"/>
              <a:t>Thank You</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24088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700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11455-4F50-2D43-AE64-1F36058190C2}"/>
              </a:ext>
            </a:extLst>
          </p:cNvPr>
          <p:cNvSpPr>
            <a:spLocks noGrp="1"/>
          </p:cNvSpPr>
          <p:nvPr>
            <p:ph type="ftr" sz="quarter" idx="10"/>
          </p:nvPr>
        </p:nvSpPr>
        <p:spPr/>
        <p:txBody>
          <a:bodyPr/>
          <a:lstStyle/>
          <a:p>
            <a:pPr algn="l"/>
            <a:endParaRPr lang="en-GB" dirty="0"/>
          </a:p>
        </p:txBody>
      </p:sp>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endParaRPr lang="en-GB" dirty="0"/>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700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customXml/itemProps2.xml><?xml version="1.0" encoding="utf-8"?>
<ds:datastoreItem xmlns:ds="http://schemas.openxmlformats.org/officeDocument/2006/customXml" ds:itemID="{92F2D375-1062-4EE6-861C-05377A63E419}">
  <ds:schemaRefs>
    <ds:schemaRef ds:uri="http://schemas.microsoft.com/sharepoint/v3/contenttype/forms"/>
  </ds:schemaRefs>
</ds:datastoreItem>
</file>

<file path=customXml/itemProps3.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{4A0385FE-F66D-E74B-A153-96CE68ED70E4}tf10001119</Template>
  <TotalTime>72737</TotalTime>
  <Words>749</Words>
  <Application>Microsoft Macintosh PowerPoint</Application>
  <PresentationFormat>Custom</PresentationFormat>
  <Paragraphs>163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Docker Fundamentals</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 </dc:title>
  <dc:creator>Stack Simplify</dc:creator>
  <cp:lastModifiedBy>Microsoft Office User</cp:lastModifiedBy>
  <cp:revision>173</cp:revision>
  <dcterms:created xsi:type="dcterms:W3CDTF">2019-11-12T03:20:49Z</dcterms:created>
  <dcterms:modified xsi:type="dcterms:W3CDTF">2022-04-14T03:09:11Z</dcterms:modified>
</cp:coreProperties>
</file>