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CD3A-F248-EC34-86AB-B9F23BD3E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ED688-6CCE-4B12-EA46-D47F5979C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2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A3D1-4A47-D156-73E0-2BBA1A30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050E8E-B42B-13EF-1064-CFA68133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137918"/>
            <a:ext cx="6281738" cy="257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1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98D6-1A30-AD0F-ACE5-7921CF4A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TypeScript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6630D3-99DF-E3C8-532B-1FB9BBFFF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06487"/>
            <a:ext cx="6281738" cy="30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76B2-92EA-2840-B2CD-C618420F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467A-8868-5A9B-CBF1-0DCA3DAE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NodeJS</a:t>
            </a:r>
          </a:p>
          <a:p>
            <a:r>
              <a:rPr lang="en-US" dirty="0"/>
              <a:t>Install TypeScript using NPM</a:t>
            </a:r>
          </a:p>
          <a:p>
            <a:r>
              <a:rPr lang="en-US" dirty="0"/>
              <a:t>Lastly, install VS Code.</a:t>
            </a:r>
          </a:p>
        </p:txBody>
      </p:sp>
    </p:spTree>
    <p:extLst>
      <p:ext uri="{BB962C8B-B14F-4D97-AF65-F5344CB8AC3E}">
        <p14:creationId xmlns:p14="http://schemas.microsoft.com/office/powerpoint/2010/main" val="304483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E279-656A-1DA5-4F6B-25374792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329013-C130-25FB-5FA4-94030A49A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078933"/>
            <a:ext cx="6281738" cy="269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9803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1141</TotalTime>
  <Words>24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Introduction to TypeScript</vt:lpstr>
      <vt:lpstr>What is TypeScript</vt:lpstr>
      <vt:lpstr>Why TypeScript</vt:lpstr>
      <vt:lpstr>Installing TypeScript</vt:lpstr>
      <vt:lpstr>TypeScript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TypeScript</dc:title>
  <dc:creator>Sai Kiran Challa</dc:creator>
  <cp:lastModifiedBy>Sai Kiran Challa</cp:lastModifiedBy>
  <cp:revision>5</cp:revision>
  <dcterms:created xsi:type="dcterms:W3CDTF">2022-09-25T02:54:35Z</dcterms:created>
  <dcterms:modified xsi:type="dcterms:W3CDTF">2022-09-25T21:55:39Z</dcterms:modified>
</cp:coreProperties>
</file>