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5"/>
    <p:restoredTop sz="96327"/>
  </p:normalViewPr>
  <p:slideViewPr>
    <p:cSldViewPr snapToGrid="0">
      <p:cViewPr varScale="1">
        <p:scale>
          <a:sx n="138" d="100"/>
          <a:sy n="138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BA55-95A8-10FA-7718-7FD25988D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Basics and Basic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F2694-73F7-0AA9-E7AB-657EA6792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3B14-4ECE-5376-85B2-C965A886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39AA0-5314-DC7A-D2F5-9C7FAF74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510846"/>
            <a:ext cx="6281738" cy="18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101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TypeScript Basics and Basic Types</vt:lpstr>
      <vt:lpstr>Using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Basics and Basic Types</dc:title>
  <dc:creator>Sai Kiran Challa</dc:creator>
  <cp:lastModifiedBy>Sai Kiran Challa</cp:lastModifiedBy>
  <cp:revision>3</cp:revision>
  <dcterms:created xsi:type="dcterms:W3CDTF">2022-09-25T21:55:48Z</dcterms:created>
  <dcterms:modified xsi:type="dcterms:W3CDTF">2022-09-25T22:01:36Z</dcterms:modified>
</cp:coreProperties>
</file>