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8" r:id="rId3"/>
    <p:sldId id="279" r:id="rId4"/>
    <p:sldId id="329" r:id="rId5"/>
    <p:sldId id="312" r:id="rId6"/>
    <p:sldId id="313" r:id="rId7"/>
    <p:sldId id="314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288" r:id="rId21"/>
    <p:sldId id="294" r:id="rId22"/>
    <p:sldId id="269" r:id="rId23"/>
    <p:sldId id="270" r:id="rId24"/>
    <p:sldId id="271" r:id="rId25"/>
    <p:sldId id="272" r:id="rId26"/>
    <p:sldId id="274" r:id="rId27"/>
    <p:sldId id="295" r:id="rId28"/>
    <p:sldId id="277" r:id="rId29"/>
    <p:sldId id="296" r:id="rId30"/>
    <p:sldId id="266" r:id="rId31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9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24" autoAdjust="0"/>
  </p:normalViewPr>
  <p:slideViewPr>
    <p:cSldViewPr>
      <p:cViewPr varScale="1">
        <p:scale>
          <a:sx n="85" d="100"/>
          <a:sy n="85" d="100"/>
        </p:scale>
        <p:origin x="536" y="48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B5196-4FDC-408A-B380-7508AB600BC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0020A-224C-4A39-91EA-D636990C3028}">
      <dgm:prSet phldrT="[Text]" custT="1"/>
      <dgm:spPr/>
      <dgm:t>
        <a:bodyPr/>
        <a:lstStyle/>
        <a:p>
          <a:r>
            <a:rPr lang="en-US" sz="1500" dirty="0"/>
            <a:t>Fundamentals</a:t>
          </a:r>
        </a:p>
      </dgm:t>
    </dgm:pt>
    <dgm:pt modelId="{9C2F2C43-A012-4664-992D-90A3FDE20EC3}" type="parTrans" cxnId="{4801ADB9-9DA7-46BA-8D7D-233D0F6E218D}">
      <dgm:prSet/>
      <dgm:spPr/>
      <dgm:t>
        <a:bodyPr/>
        <a:lstStyle/>
        <a:p>
          <a:endParaRPr lang="en-US" sz="1500"/>
        </a:p>
      </dgm:t>
    </dgm:pt>
    <dgm:pt modelId="{3A630166-222B-4C0F-B27D-A2567A4847E8}" type="sibTrans" cxnId="{4801ADB9-9DA7-46BA-8D7D-233D0F6E218D}">
      <dgm:prSet/>
      <dgm:spPr/>
      <dgm:t>
        <a:bodyPr/>
        <a:lstStyle/>
        <a:p>
          <a:endParaRPr lang="en-US" sz="1500"/>
        </a:p>
      </dgm:t>
    </dgm:pt>
    <dgm:pt modelId="{9FA0E4AC-1D7E-4EED-A5DE-40C5336E11FC}" type="asst">
      <dgm:prSet phldrT="[Text]" custT="1"/>
      <dgm:spPr/>
      <dgm:t>
        <a:bodyPr/>
        <a:lstStyle/>
        <a:p>
          <a:r>
            <a:rPr lang="en-US" sz="1500" dirty="0"/>
            <a:t>HTML</a:t>
          </a:r>
        </a:p>
      </dgm:t>
    </dgm:pt>
    <dgm:pt modelId="{EA084292-B4A8-4C3A-8C96-D4D2CF0C18C9}" type="parTrans" cxnId="{88EADC1E-448F-4ECB-A4F6-CBD84D75E145}">
      <dgm:prSet/>
      <dgm:spPr/>
      <dgm:t>
        <a:bodyPr/>
        <a:lstStyle/>
        <a:p>
          <a:endParaRPr lang="en-US" sz="1500"/>
        </a:p>
      </dgm:t>
    </dgm:pt>
    <dgm:pt modelId="{C060F4E7-063D-449C-9F11-505172E3667A}" type="sibTrans" cxnId="{88EADC1E-448F-4ECB-A4F6-CBD84D75E145}">
      <dgm:prSet/>
      <dgm:spPr/>
      <dgm:t>
        <a:bodyPr/>
        <a:lstStyle/>
        <a:p>
          <a:endParaRPr lang="en-US" sz="1500"/>
        </a:p>
      </dgm:t>
    </dgm:pt>
    <dgm:pt modelId="{B485EF96-2C3E-4D1B-AEC0-A9929AAC35C7}">
      <dgm:prSet phldrT="[Text]" custT="1"/>
      <dgm:spPr/>
      <dgm:t>
        <a:bodyPr/>
        <a:lstStyle/>
        <a:p>
          <a:r>
            <a:rPr lang="en-US" sz="1500" dirty="0"/>
            <a:t>CSS</a:t>
          </a:r>
        </a:p>
      </dgm:t>
    </dgm:pt>
    <dgm:pt modelId="{A9AD548C-228A-4F9F-98FB-F06B8D24B13E}" type="parTrans" cxnId="{D947F0F8-496C-4736-946F-07941EF6EABA}">
      <dgm:prSet/>
      <dgm:spPr/>
      <dgm:t>
        <a:bodyPr/>
        <a:lstStyle/>
        <a:p>
          <a:endParaRPr lang="en-US" sz="1500"/>
        </a:p>
      </dgm:t>
    </dgm:pt>
    <dgm:pt modelId="{DD8332F0-D35D-49E3-93AB-EA3AFD7BA455}" type="sibTrans" cxnId="{D947F0F8-496C-4736-946F-07941EF6EABA}">
      <dgm:prSet/>
      <dgm:spPr/>
      <dgm:t>
        <a:bodyPr/>
        <a:lstStyle/>
        <a:p>
          <a:endParaRPr lang="en-US" sz="1500"/>
        </a:p>
      </dgm:t>
    </dgm:pt>
    <dgm:pt modelId="{010BB40E-CF93-4A4D-92C6-5553A9B9A300}">
      <dgm:prSet phldrT="[Text]" custT="1"/>
      <dgm:spPr/>
      <dgm:t>
        <a:bodyPr/>
        <a:lstStyle/>
        <a:p>
          <a:r>
            <a:rPr lang="en-US" sz="1500" dirty="0"/>
            <a:t>CSS 3</a:t>
          </a:r>
        </a:p>
      </dgm:t>
    </dgm:pt>
    <dgm:pt modelId="{D9C152BA-7E5E-4C76-8011-CC7681551E93}" type="parTrans" cxnId="{2682D17C-3202-4C54-9A9B-F855AFFDBB3E}">
      <dgm:prSet/>
      <dgm:spPr/>
      <dgm:t>
        <a:bodyPr/>
        <a:lstStyle/>
        <a:p>
          <a:endParaRPr lang="en-US" sz="1500"/>
        </a:p>
      </dgm:t>
    </dgm:pt>
    <dgm:pt modelId="{8F96811B-A649-4D3B-8080-E089426969CD}" type="sibTrans" cxnId="{2682D17C-3202-4C54-9A9B-F855AFFDBB3E}">
      <dgm:prSet/>
      <dgm:spPr/>
      <dgm:t>
        <a:bodyPr/>
        <a:lstStyle/>
        <a:p>
          <a:endParaRPr lang="en-US" sz="1500"/>
        </a:p>
      </dgm:t>
    </dgm:pt>
    <dgm:pt modelId="{4834DA4A-F3B3-44B8-8196-65E3052D55FC}">
      <dgm:prSet phldrT="[Text]" custT="1"/>
      <dgm:spPr/>
      <dgm:t>
        <a:bodyPr/>
        <a:lstStyle/>
        <a:p>
          <a:r>
            <a:rPr lang="en-US" sz="1500" dirty="0"/>
            <a:t>Java Script</a:t>
          </a:r>
        </a:p>
      </dgm:t>
    </dgm:pt>
    <dgm:pt modelId="{B285FD36-3DF4-4BA8-A343-AD151E11EFA9}" type="parTrans" cxnId="{E85F9495-885E-49BA-BEAA-9CBEE696C6CD}">
      <dgm:prSet/>
      <dgm:spPr/>
      <dgm:t>
        <a:bodyPr/>
        <a:lstStyle/>
        <a:p>
          <a:endParaRPr lang="en-US" sz="1500"/>
        </a:p>
      </dgm:t>
    </dgm:pt>
    <dgm:pt modelId="{E0BFBC27-E478-4231-9E06-08E2F872C494}" type="sibTrans" cxnId="{E85F9495-885E-49BA-BEAA-9CBEE696C6CD}">
      <dgm:prSet/>
      <dgm:spPr/>
      <dgm:t>
        <a:bodyPr/>
        <a:lstStyle/>
        <a:p>
          <a:endParaRPr lang="en-US" sz="1500"/>
        </a:p>
      </dgm:t>
    </dgm:pt>
    <dgm:pt modelId="{5A51C611-F2C1-41B0-A282-57E8B5E488DA}" type="pres">
      <dgm:prSet presAssocID="{715B5196-4FDC-408A-B380-7508AB600BC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06E31D-B3D1-4879-9A23-B5AF92EA3F21}" type="pres">
      <dgm:prSet presAssocID="{715B5196-4FDC-408A-B380-7508AB600BC2}" presName="hierFlow" presStyleCnt="0"/>
      <dgm:spPr/>
    </dgm:pt>
    <dgm:pt modelId="{360F72DA-53F5-4ABE-B116-684953DCAF54}" type="pres">
      <dgm:prSet presAssocID="{715B5196-4FDC-408A-B380-7508AB600BC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CB8DC7-E909-4E66-AD4F-8B9912079947}" type="pres">
      <dgm:prSet presAssocID="{C010020A-224C-4A39-91EA-D636990C3028}" presName="Name14" presStyleCnt="0"/>
      <dgm:spPr/>
    </dgm:pt>
    <dgm:pt modelId="{C9B95885-DD72-43BA-91BA-11E5971C030C}" type="pres">
      <dgm:prSet presAssocID="{C010020A-224C-4A39-91EA-D636990C3028}" presName="level1Shape" presStyleLbl="node0" presStyleIdx="0" presStyleCnt="1" custScaleX="176458" custScaleY="905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687D9-91C9-4EE3-9102-58E46A9A8B24}" type="pres">
      <dgm:prSet presAssocID="{C010020A-224C-4A39-91EA-D636990C3028}" presName="hierChild2" presStyleCnt="0"/>
      <dgm:spPr/>
    </dgm:pt>
    <dgm:pt modelId="{C1F84B90-C4E9-45BA-82BC-D46A58018D6E}" type="pres">
      <dgm:prSet presAssocID="{EA084292-B4A8-4C3A-8C96-D4D2CF0C18C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A63070AC-E056-4A4C-B793-802A097A411A}" type="pres">
      <dgm:prSet presAssocID="{9FA0E4AC-1D7E-4EED-A5DE-40C5336E11FC}" presName="Name21" presStyleCnt="0"/>
      <dgm:spPr/>
    </dgm:pt>
    <dgm:pt modelId="{60B30609-413C-4B30-A502-F49BD9947C0D}" type="pres">
      <dgm:prSet presAssocID="{9FA0E4AC-1D7E-4EED-A5DE-40C5336E11FC}" presName="level2Shape" presStyleLbl="asst1" presStyleIdx="0" presStyleCnt="1"/>
      <dgm:spPr/>
      <dgm:t>
        <a:bodyPr/>
        <a:lstStyle/>
        <a:p>
          <a:endParaRPr lang="en-US"/>
        </a:p>
      </dgm:t>
    </dgm:pt>
    <dgm:pt modelId="{7057B06B-C45A-4DB7-9F79-81A7F6E4A65F}" type="pres">
      <dgm:prSet presAssocID="{9FA0E4AC-1D7E-4EED-A5DE-40C5336E11FC}" presName="hierChild3" presStyleCnt="0"/>
      <dgm:spPr/>
    </dgm:pt>
    <dgm:pt modelId="{01614F42-863B-4E2F-AE13-0C330076C34A}" type="pres">
      <dgm:prSet presAssocID="{A9AD548C-228A-4F9F-98FB-F06B8D24B13E}" presName="Name19" presStyleLbl="parChTrans1D2" presStyleIdx="1" presStyleCnt="4"/>
      <dgm:spPr/>
      <dgm:t>
        <a:bodyPr/>
        <a:lstStyle/>
        <a:p>
          <a:endParaRPr lang="en-US"/>
        </a:p>
      </dgm:t>
    </dgm:pt>
    <dgm:pt modelId="{F05866B3-1AE6-483E-9BD1-06A2EDB05674}" type="pres">
      <dgm:prSet presAssocID="{B485EF96-2C3E-4D1B-AEC0-A9929AAC35C7}" presName="Name21" presStyleCnt="0"/>
      <dgm:spPr/>
    </dgm:pt>
    <dgm:pt modelId="{08C79AE0-D1E8-4240-AC95-D9840CDB4D6E}" type="pres">
      <dgm:prSet presAssocID="{B485EF96-2C3E-4D1B-AEC0-A9929AAC35C7}" presName="level2Shape" presStyleLbl="node2" presStyleIdx="0" presStyleCnt="3"/>
      <dgm:spPr/>
      <dgm:t>
        <a:bodyPr/>
        <a:lstStyle/>
        <a:p>
          <a:endParaRPr lang="en-US"/>
        </a:p>
      </dgm:t>
    </dgm:pt>
    <dgm:pt modelId="{280FB104-2ED8-4D40-91DE-5AFD5BECF067}" type="pres">
      <dgm:prSet presAssocID="{B485EF96-2C3E-4D1B-AEC0-A9929AAC35C7}" presName="hierChild3" presStyleCnt="0"/>
      <dgm:spPr/>
    </dgm:pt>
    <dgm:pt modelId="{4B0BE357-291A-4FF8-949E-5710D3954F66}" type="pres">
      <dgm:prSet presAssocID="{D9C152BA-7E5E-4C76-8011-CC7681551E93}" presName="Name19" presStyleLbl="parChTrans1D2" presStyleIdx="2" presStyleCnt="4"/>
      <dgm:spPr/>
      <dgm:t>
        <a:bodyPr/>
        <a:lstStyle/>
        <a:p>
          <a:endParaRPr lang="en-US"/>
        </a:p>
      </dgm:t>
    </dgm:pt>
    <dgm:pt modelId="{19BE5F90-E314-4CB2-B68A-B2173FCABEC6}" type="pres">
      <dgm:prSet presAssocID="{010BB40E-CF93-4A4D-92C6-5553A9B9A300}" presName="Name21" presStyleCnt="0"/>
      <dgm:spPr/>
    </dgm:pt>
    <dgm:pt modelId="{920AF4B9-B8D8-41AB-A9EE-3CE284DEECAD}" type="pres">
      <dgm:prSet presAssocID="{010BB40E-CF93-4A4D-92C6-5553A9B9A300}" presName="level2Shape" presStyleLbl="node2" presStyleIdx="1" presStyleCnt="3"/>
      <dgm:spPr/>
      <dgm:t>
        <a:bodyPr/>
        <a:lstStyle/>
        <a:p>
          <a:endParaRPr lang="en-US"/>
        </a:p>
      </dgm:t>
    </dgm:pt>
    <dgm:pt modelId="{F2F95E0D-72DF-4D3D-A2A2-F6EB984E160F}" type="pres">
      <dgm:prSet presAssocID="{010BB40E-CF93-4A4D-92C6-5553A9B9A300}" presName="hierChild3" presStyleCnt="0"/>
      <dgm:spPr/>
    </dgm:pt>
    <dgm:pt modelId="{5B4B842E-5FAF-420D-A65E-F3496863D781}" type="pres">
      <dgm:prSet presAssocID="{B285FD36-3DF4-4BA8-A343-AD151E11EFA9}" presName="Name19" presStyleLbl="parChTrans1D2" presStyleIdx="3" presStyleCnt="4"/>
      <dgm:spPr/>
      <dgm:t>
        <a:bodyPr/>
        <a:lstStyle/>
        <a:p>
          <a:endParaRPr lang="en-US"/>
        </a:p>
      </dgm:t>
    </dgm:pt>
    <dgm:pt modelId="{18233A86-68BD-40F6-A4CE-8284011E393C}" type="pres">
      <dgm:prSet presAssocID="{4834DA4A-F3B3-44B8-8196-65E3052D55FC}" presName="Name21" presStyleCnt="0"/>
      <dgm:spPr/>
    </dgm:pt>
    <dgm:pt modelId="{47D7DB62-9370-4FDE-B285-D681DC0971DD}" type="pres">
      <dgm:prSet presAssocID="{4834DA4A-F3B3-44B8-8196-65E3052D55FC}" presName="level2Shape" presStyleLbl="node2" presStyleIdx="2" presStyleCnt="3" custScaleX="166460" custScaleY="101534"/>
      <dgm:spPr/>
      <dgm:t>
        <a:bodyPr/>
        <a:lstStyle/>
        <a:p>
          <a:endParaRPr lang="en-US"/>
        </a:p>
      </dgm:t>
    </dgm:pt>
    <dgm:pt modelId="{31F3E19A-6534-4D1F-A758-A65ECF81A153}" type="pres">
      <dgm:prSet presAssocID="{4834DA4A-F3B3-44B8-8196-65E3052D55FC}" presName="hierChild3" presStyleCnt="0"/>
      <dgm:spPr/>
    </dgm:pt>
    <dgm:pt modelId="{0F8F7989-C83B-4FDF-BC24-DC43B4F06CFF}" type="pres">
      <dgm:prSet presAssocID="{715B5196-4FDC-408A-B380-7508AB600BC2}" presName="bgShapesFlow" presStyleCnt="0"/>
      <dgm:spPr/>
    </dgm:pt>
  </dgm:ptLst>
  <dgm:cxnLst>
    <dgm:cxn modelId="{FA606D9E-1983-4C5F-AB0E-BDB936B9A82A}" type="presOf" srcId="{4834DA4A-F3B3-44B8-8196-65E3052D55FC}" destId="{47D7DB62-9370-4FDE-B285-D681DC0971DD}" srcOrd="0" destOrd="0" presId="urn:microsoft.com/office/officeart/2005/8/layout/hierarchy6"/>
    <dgm:cxn modelId="{F7E3EDAB-2810-45E5-8E61-BA4D57BB0259}" type="presOf" srcId="{EA084292-B4A8-4C3A-8C96-D4D2CF0C18C9}" destId="{C1F84B90-C4E9-45BA-82BC-D46A58018D6E}" srcOrd="0" destOrd="0" presId="urn:microsoft.com/office/officeart/2005/8/layout/hierarchy6"/>
    <dgm:cxn modelId="{A3D20633-E5DB-473F-99B5-33F064D246D9}" type="presOf" srcId="{A9AD548C-228A-4F9F-98FB-F06B8D24B13E}" destId="{01614F42-863B-4E2F-AE13-0C330076C34A}" srcOrd="0" destOrd="0" presId="urn:microsoft.com/office/officeart/2005/8/layout/hierarchy6"/>
    <dgm:cxn modelId="{2682D17C-3202-4C54-9A9B-F855AFFDBB3E}" srcId="{C010020A-224C-4A39-91EA-D636990C3028}" destId="{010BB40E-CF93-4A4D-92C6-5553A9B9A300}" srcOrd="2" destOrd="0" parTransId="{D9C152BA-7E5E-4C76-8011-CC7681551E93}" sibTransId="{8F96811B-A649-4D3B-8080-E089426969CD}"/>
    <dgm:cxn modelId="{23007303-5E05-486B-86CE-98454B5D16A7}" type="presOf" srcId="{D9C152BA-7E5E-4C76-8011-CC7681551E93}" destId="{4B0BE357-291A-4FF8-949E-5710D3954F66}" srcOrd="0" destOrd="0" presId="urn:microsoft.com/office/officeart/2005/8/layout/hierarchy6"/>
    <dgm:cxn modelId="{E85F9495-885E-49BA-BEAA-9CBEE696C6CD}" srcId="{C010020A-224C-4A39-91EA-D636990C3028}" destId="{4834DA4A-F3B3-44B8-8196-65E3052D55FC}" srcOrd="3" destOrd="0" parTransId="{B285FD36-3DF4-4BA8-A343-AD151E11EFA9}" sibTransId="{E0BFBC27-E478-4231-9E06-08E2F872C494}"/>
    <dgm:cxn modelId="{2A079F2A-94AD-4DCF-85CF-6A2766692C51}" type="presOf" srcId="{B285FD36-3DF4-4BA8-A343-AD151E11EFA9}" destId="{5B4B842E-5FAF-420D-A65E-F3496863D781}" srcOrd="0" destOrd="0" presId="urn:microsoft.com/office/officeart/2005/8/layout/hierarchy6"/>
    <dgm:cxn modelId="{5EB5BB4F-6D77-45CC-8B99-60BD94F9FCED}" type="presOf" srcId="{B485EF96-2C3E-4D1B-AEC0-A9929AAC35C7}" destId="{08C79AE0-D1E8-4240-AC95-D9840CDB4D6E}" srcOrd="0" destOrd="0" presId="urn:microsoft.com/office/officeart/2005/8/layout/hierarchy6"/>
    <dgm:cxn modelId="{F114E8C0-C173-4505-A6BF-AF8E43DDC343}" type="presOf" srcId="{C010020A-224C-4A39-91EA-D636990C3028}" destId="{C9B95885-DD72-43BA-91BA-11E5971C030C}" srcOrd="0" destOrd="0" presId="urn:microsoft.com/office/officeart/2005/8/layout/hierarchy6"/>
    <dgm:cxn modelId="{B0570AA7-0C4E-4E2A-B521-6BA736D859E7}" type="presOf" srcId="{715B5196-4FDC-408A-B380-7508AB600BC2}" destId="{5A51C611-F2C1-41B0-A282-57E8B5E488DA}" srcOrd="0" destOrd="0" presId="urn:microsoft.com/office/officeart/2005/8/layout/hierarchy6"/>
    <dgm:cxn modelId="{D947F0F8-496C-4736-946F-07941EF6EABA}" srcId="{C010020A-224C-4A39-91EA-D636990C3028}" destId="{B485EF96-2C3E-4D1B-AEC0-A9929AAC35C7}" srcOrd="1" destOrd="0" parTransId="{A9AD548C-228A-4F9F-98FB-F06B8D24B13E}" sibTransId="{DD8332F0-D35D-49E3-93AB-EA3AFD7BA455}"/>
    <dgm:cxn modelId="{1488B005-8E2F-4EC6-9036-E46BE611AF97}" type="presOf" srcId="{010BB40E-CF93-4A4D-92C6-5553A9B9A300}" destId="{920AF4B9-B8D8-41AB-A9EE-3CE284DEECAD}" srcOrd="0" destOrd="0" presId="urn:microsoft.com/office/officeart/2005/8/layout/hierarchy6"/>
    <dgm:cxn modelId="{3C5E26AF-A914-46CC-B26A-5C8019B20770}" type="presOf" srcId="{9FA0E4AC-1D7E-4EED-A5DE-40C5336E11FC}" destId="{60B30609-413C-4B30-A502-F49BD9947C0D}" srcOrd="0" destOrd="0" presId="urn:microsoft.com/office/officeart/2005/8/layout/hierarchy6"/>
    <dgm:cxn modelId="{88EADC1E-448F-4ECB-A4F6-CBD84D75E145}" srcId="{C010020A-224C-4A39-91EA-D636990C3028}" destId="{9FA0E4AC-1D7E-4EED-A5DE-40C5336E11FC}" srcOrd="0" destOrd="0" parTransId="{EA084292-B4A8-4C3A-8C96-D4D2CF0C18C9}" sibTransId="{C060F4E7-063D-449C-9F11-505172E3667A}"/>
    <dgm:cxn modelId="{4801ADB9-9DA7-46BA-8D7D-233D0F6E218D}" srcId="{715B5196-4FDC-408A-B380-7508AB600BC2}" destId="{C010020A-224C-4A39-91EA-D636990C3028}" srcOrd="0" destOrd="0" parTransId="{9C2F2C43-A012-4664-992D-90A3FDE20EC3}" sibTransId="{3A630166-222B-4C0F-B27D-A2567A4847E8}"/>
    <dgm:cxn modelId="{6A46039C-D911-41EA-BCC1-FD3564438A7D}" type="presParOf" srcId="{5A51C611-F2C1-41B0-A282-57E8B5E488DA}" destId="{BB06E31D-B3D1-4879-9A23-B5AF92EA3F21}" srcOrd="0" destOrd="0" presId="urn:microsoft.com/office/officeart/2005/8/layout/hierarchy6"/>
    <dgm:cxn modelId="{6BB25FE5-C593-4F97-984B-21D87513297D}" type="presParOf" srcId="{BB06E31D-B3D1-4879-9A23-B5AF92EA3F21}" destId="{360F72DA-53F5-4ABE-B116-684953DCAF54}" srcOrd="0" destOrd="0" presId="urn:microsoft.com/office/officeart/2005/8/layout/hierarchy6"/>
    <dgm:cxn modelId="{23970473-16DF-4A71-98B8-F368EB87CAB6}" type="presParOf" srcId="{360F72DA-53F5-4ABE-B116-684953DCAF54}" destId="{65CB8DC7-E909-4E66-AD4F-8B9912079947}" srcOrd="0" destOrd="0" presId="urn:microsoft.com/office/officeart/2005/8/layout/hierarchy6"/>
    <dgm:cxn modelId="{5D232584-834D-411E-B100-57F9F7FD63C4}" type="presParOf" srcId="{65CB8DC7-E909-4E66-AD4F-8B9912079947}" destId="{C9B95885-DD72-43BA-91BA-11E5971C030C}" srcOrd="0" destOrd="0" presId="urn:microsoft.com/office/officeart/2005/8/layout/hierarchy6"/>
    <dgm:cxn modelId="{085F7EAB-05B2-4F3B-BDA9-B8C1D08853F9}" type="presParOf" srcId="{65CB8DC7-E909-4E66-AD4F-8B9912079947}" destId="{B76687D9-91C9-4EE3-9102-58E46A9A8B24}" srcOrd="1" destOrd="0" presId="urn:microsoft.com/office/officeart/2005/8/layout/hierarchy6"/>
    <dgm:cxn modelId="{EC199977-12C3-4DAD-931A-5A94B8665FEC}" type="presParOf" srcId="{B76687D9-91C9-4EE3-9102-58E46A9A8B24}" destId="{C1F84B90-C4E9-45BA-82BC-D46A58018D6E}" srcOrd="0" destOrd="0" presId="urn:microsoft.com/office/officeart/2005/8/layout/hierarchy6"/>
    <dgm:cxn modelId="{12938899-6927-4799-A51A-AF9E876955A7}" type="presParOf" srcId="{B76687D9-91C9-4EE3-9102-58E46A9A8B24}" destId="{A63070AC-E056-4A4C-B793-802A097A411A}" srcOrd="1" destOrd="0" presId="urn:microsoft.com/office/officeart/2005/8/layout/hierarchy6"/>
    <dgm:cxn modelId="{ABA56037-9D28-40D7-B1EA-4C78B4745EF6}" type="presParOf" srcId="{A63070AC-E056-4A4C-B793-802A097A411A}" destId="{60B30609-413C-4B30-A502-F49BD9947C0D}" srcOrd="0" destOrd="0" presId="urn:microsoft.com/office/officeart/2005/8/layout/hierarchy6"/>
    <dgm:cxn modelId="{80A10E80-71CD-48B1-9510-82C50389D350}" type="presParOf" srcId="{A63070AC-E056-4A4C-B793-802A097A411A}" destId="{7057B06B-C45A-4DB7-9F79-81A7F6E4A65F}" srcOrd="1" destOrd="0" presId="urn:microsoft.com/office/officeart/2005/8/layout/hierarchy6"/>
    <dgm:cxn modelId="{33979B5B-7CB3-4201-B59D-49A7F795C6AB}" type="presParOf" srcId="{B76687D9-91C9-4EE3-9102-58E46A9A8B24}" destId="{01614F42-863B-4E2F-AE13-0C330076C34A}" srcOrd="2" destOrd="0" presId="urn:microsoft.com/office/officeart/2005/8/layout/hierarchy6"/>
    <dgm:cxn modelId="{B3739467-1D17-47D2-B203-3661F26789E2}" type="presParOf" srcId="{B76687D9-91C9-4EE3-9102-58E46A9A8B24}" destId="{F05866B3-1AE6-483E-9BD1-06A2EDB05674}" srcOrd="3" destOrd="0" presId="urn:microsoft.com/office/officeart/2005/8/layout/hierarchy6"/>
    <dgm:cxn modelId="{7A54604C-C23B-4E44-8273-525E515FCD6B}" type="presParOf" srcId="{F05866B3-1AE6-483E-9BD1-06A2EDB05674}" destId="{08C79AE0-D1E8-4240-AC95-D9840CDB4D6E}" srcOrd="0" destOrd="0" presId="urn:microsoft.com/office/officeart/2005/8/layout/hierarchy6"/>
    <dgm:cxn modelId="{77E9A73A-8621-4DE1-9DAD-EE340F51CEC6}" type="presParOf" srcId="{F05866B3-1AE6-483E-9BD1-06A2EDB05674}" destId="{280FB104-2ED8-4D40-91DE-5AFD5BECF067}" srcOrd="1" destOrd="0" presId="urn:microsoft.com/office/officeart/2005/8/layout/hierarchy6"/>
    <dgm:cxn modelId="{B5347047-6898-4872-884E-2A77A12AC191}" type="presParOf" srcId="{B76687D9-91C9-4EE3-9102-58E46A9A8B24}" destId="{4B0BE357-291A-4FF8-949E-5710D3954F66}" srcOrd="4" destOrd="0" presId="urn:microsoft.com/office/officeart/2005/8/layout/hierarchy6"/>
    <dgm:cxn modelId="{E31D2019-9218-47F6-BF66-154C8D7ADA07}" type="presParOf" srcId="{B76687D9-91C9-4EE3-9102-58E46A9A8B24}" destId="{19BE5F90-E314-4CB2-B68A-B2173FCABEC6}" srcOrd="5" destOrd="0" presId="urn:microsoft.com/office/officeart/2005/8/layout/hierarchy6"/>
    <dgm:cxn modelId="{E7E4FE7E-3FF2-43B1-BC8D-09A4505FE391}" type="presParOf" srcId="{19BE5F90-E314-4CB2-B68A-B2173FCABEC6}" destId="{920AF4B9-B8D8-41AB-A9EE-3CE284DEECAD}" srcOrd="0" destOrd="0" presId="urn:microsoft.com/office/officeart/2005/8/layout/hierarchy6"/>
    <dgm:cxn modelId="{DD6A919B-5FF4-4EC3-8199-A7EA8F9CB6AC}" type="presParOf" srcId="{19BE5F90-E314-4CB2-B68A-B2173FCABEC6}" destId="{F2F95E0D-72DF-4D3D-A2A2-F6EB984E160F}" srcOrd="1" destOrd="0" presId="urn:microsoft.com/office/officeart/2005/8/layout/hierarchy6"/>
    <dgm:cxn modelId="{449E5F57-E4CE-469D-A5F8-F2FAFEDB6E2D}" type="presParOf" srcId="{B76687D9-91C9-4EE3-9102-58E46A9A8B24}" destId="{5B4B842E-5FAF-420D-A65E-F3496863D781}" srcOrd="6" destOrd="0" presId="urn:microsoft.com/office/officeart/2005/8/layout/hierarchy6"/>
    <dgm:cxn modelId="{DA4FB457-F01B-4313-8656-F34A6E9A2A9A}" type="presParOf" srcId="{B76687D9-91C9-4EE3-9102-58E46A9A8B24}" destId="{18233A86-68BD-40F6-A4CE-8284011E393C}" srcOrd="7" destOrd="0" presId="urn:microsoft.com/office/officeart/2005/8/layout/hierarchy6"/>
    <dgm:cxn modelId="{AB8BE8D6-B10D-415A-954A-BAFF5AF9545B}" type="presParOf" srcId="{18233A86-68BD-40F6-A4CE-8284011E393C}" destId="{47D7DB62-9370-4FDE-B285-D681DC0971DD}" srcOrd="0" destOrd="0" presId="urn:microsoft.com/office/officeart/2005/8/layout/hierarchy6"/>
    <dgm:cxn modelId="{3292FE6E-A7FF-4E02-8D33-DBB219AF4F9E}" type="presParOf" srcId="{18233A86-68BD-40F6-A4CE-8284011E393C}" destId="{31F3E19A-6534-4D1F-A758-A65ECF81A153}" srcOrd="1" destOrd="0" presId="urn:microsoft.com/office/officeart/2005/8/layout/hierarchy6"/>
    <dgm:cxn modelId="{BAB4DD9B-A8AD-4F0B-AC89-21935EE37C04}" type="presParOf" srcId="{5A51C611-F2C1-41B0-A282-57E8B5E488DA}" destId="{0F8F7989-C83B-4FDF-BC24-DC43B4F06CF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B84AC8-3033-4C36-A5A2-D7CDBBF6CBC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B619C-DF5D-4811-A3F4-35C7837B4F85}">
      <dgm:prSet phldrT="[Text]"/>
      <dgm:spPr/>
      <dgm:t>
        <a:bodyPr/>
        <a:lstStyle/>
        <a:p>
          <a:r>
            <a:rPr lang="en-US" dirty="0"/>
            <a:t>JavaScript - 2</a:t>
          </a:r>
        </a:p>
      </dgm:t>
    </dgm:pt>
    <dgm:pt modelId="{1D9CD6C2-C6B4-45AB-B101-2EB70CD3CD0C}" type="parTrans" cxnId="{6C991994-E349-496D-8606-6D0BB75EA373}">
      <dgm:prSet/>
      <dgm:spPr/>
      <dgm:t>
        <a:bodyPr/>
        <a:lstStyle/>
        <a:p>
          <a:endParaRPr lang="en-US"/>
        </a:p>
      </dgm:t>
    </dgm:pt>
    <dgm:pt modelId="{9D864A06-6EE7-49E6-B66A-CE623C166ECD}" type="sibTrans" cxnId="{6C991994-E349-496D-8606-6D0BB75EA373}">
      <dgm:prSet/>
      <dgm:spPr/>
      <dgm:t>
        <a:bodyPr/>
        <a:lstStyle/>
        <a:p>
          <a:endParaRPr lang="en-US"/>
        </a:p>
      </dgm:t>
    </dgm:pt>
    <dgm:pt modelId="{574CF1AE-9FD4-4CA8-BACD-17269EA5B905}">
      <dgm:prSet phldrT="[Text]"/>
      <dgm:spPr/>
      <dgm:t>
        <a:bodyPr/>
        <a:lstStyle/>
        <a:p>
          <a:r>
            <a:rPr lang="en-US" dirty="0"/>
            <a:t>Conditionals</a:t>
          </a:r>
        </a:p>
      </dgm:t>
    </dgm:pt>
    <dgm:pt modelId="{5C7DAC65-5C70-4CF7-B1B8-8A8EDBBDC147}" type="parTrans" cxnId="{F439D515-88D9-4B82-AE6F-07EC7088B1CD}">
      <dgm:prSet/>
      <dgm:spPr/>
      <dgm:t>
        <a:bodyPr/>
        <a:lstStyle/>
        <a:p>
          <a:endParaRPr lang="en-US"/>
        </a:p>
      </dgm:t>
    </dgm:pt>
    <dgm:pt modelId="{0655D74A-4867-4F4B-BC75-B68F86625C2E}" type="sibTrans" cxnId="{F439D515-88D9-4B82-AE6F-07EC7088B1CD}">
      <dgm:prSet/>
      <dgm:spPr/>
      <dgm:t>
        <a:bodyPr/>
        <a:lstStyle/>
        <a:p>
          <a:endParaRPr lang="en-US"/>
        </a:p>
      </dgm:t>
    </dgm:pt>
    <dgm:pt modelId="{B5D63407-85B6-46F4-9D94-BFC2420F09AA}">
      <dgm:prSet phldrT="[Text]"/>
      <dgm:spPr/>
      <dgm:t>
        <a:bodyPr/>
        <a:lstStyle/>
        <a:p>
          <a:r>
            <a:rPr lang="en-US" dirty="0"/>
            <a:t>If, If/Else, Else-if, Switch</a:t>
          </a:r>
        </a:p>
      </dgm:t>
    </dgm:pt>
    <dgm:pt modelId="{F7675F12-5BC8-4A2A-8DCE-714C7A316AE4}" type="parTrans" cxnId="{5B262E3C-CB09-413B-B649-652BB5E5AEC2}">
      <dgm:prSet/>
      <dgm:spPr/>
      <dgm:t>
        <a:bodyPr/>
        <a:lstStyle/>
        <a:p>
          <a:endParaRPr lang="en-US"/>
        </a:p>
      </dgm:t>
    </dgm:pt>
    <dgm:pt modelId="{88462075-12A9-4498-A4BE-F184A2ACF9A0}" type="sibTrans" cxnId="{5B262E3C-CB09-413B-B649-652BB5E5AEC2}">
      <dgm:prSet/>
      <dgm:spPr/>
      <dgm:t>
        <a:bodyPr/>
        <a:lstStyle/>
        <a:p>
          <a:endParaRPr lang="en-US"/>
        </a:p>
      </dgm:t>
    </dgm:pt>
    <dgm:pt modelId="{200828E6-2BBD-40D6-97AF-F56269D972A1}">
      <dgm:prSet phldrT="[Text]"/>
      <dgm:spPr/>
      <dgm:t>
        <a:bodyPr/>
        <a:lstStyle/>
        <a:p>
          <a:r>
            <a:rPr lang="en-US" dirty="0"/>
            <a:t>Iteration/loops</a:t>
          </a:r>
        </a:p>
      </dgm:t>
    </dgm:pt>
    <dgm:pt modelId="{5157B79F-0A2E-44AF-B6FA-E2F011B1BCA0}" type="parTrans" cxnId="{2DC9648D-3DC6-4AA9-8566-609C525E91F1}">
      <dgm:prSet/>
      <dgm:spPr/>
      <dgm:t>
        <a:bodyPr/>
        <a:lstStyle/>
        <a:p>
          <a:endParaRPr lang="en-US"/>
        </a:p>
      </dgm:t>
    </dgm:pt>
    <dgm:pt modelId="{A2393610-B9DF-4F34-B799-3ED70D19A547}" type="sibTrans" cxnId="{2DC9648D-3DC6-4AA9-8566-609C525E91F1}">
      <dgm:prSet/>
      <dgm:spPr/>
      <dgm:t>
        <a:bodyPr/>
        <a:lstStyle/>
        <a:p>
          <a:endParaRPr lang="en-US"/>
        </a:p>
      </dgm:t>
    </dgm:pt>
    <dgm:pt modelId="{CBBD0C7C-3588-4776-9C81-AC7434772144}">
      <dgm:prSet phldrT="[Text]"/>
      <dgm:spPr/>
      <dgm:t>
        <a:bodyPr/>
        <a:lstStyle/>
        <a:p>
          <a:r>
            <a:rPr lang="en-US" dirty="0"/>
            <a:t>While</a:t>
          </a:r>
        </a:p>
      </dgm:t>
    </dgm:pt>
    <dgm:pt modelId="{F6A9DA2E-41BF-4F7B-9A7B-DC17B89C851A}" type="parTrans" cxnId="{923A7039-4B44-4348-A1C0-D60C86FF2675}">
      <dgm:prSet/>
      <dgm:spPr/>
      <dgm:t>
        <a:bodyPr/>
        <a:lstStyle/>
        <a:p>
          <a:endParaRPr lang="en-US"/>
        </a:p>
      </dgm:t>
    </dgm:pt>
    <dgm:pt modelId="{A7F02FD2-77D2-41EC-8B09-FE5241F86B78}" type="sibTrans" cxnId="{923A7039-4B44-4348-A1C0-D60C86FF2675}">
      <dgm:prSet/>
      <dgm:spPr/>
      <dgm:t>
        <a:bodyPr/>
        <a:lstStyle/>
        <a:p>
          <a:endParaRPr lang="en-US"/>
        </a:p>
      </dgm:t>
    </dgm:pt>
    <dgm:pt modelId="{B85A5B53-1B81-4B95-BA74-D22B688B967E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74AA4E2-4BAC-4475-8847-F536D1BCE700}" type="parTrans" cxnId="{99DDEFEA-9B45-46CD-853F-D5D31E82B49E}">
      <dgm:prSet/>
      <dgm:spPr/>
      <dgm:t>
        <a:bodyPr/>
        <a:lstStyle/>
        <a:p>
          <a:endParaRPr lang="en-US"/>
        </a:p>
      </dgm:t>
    </dgm:pt>
    <dgm:pt modelId="{8776A08B-8EFA-4E8E-A5BC-B8AA42AC3657}" type="sibTrans" cxnId="{99DDEFEA-9B45-46CD-853F-D5D31E82B49E}">
      <dgm:prSet/>
      <dgm:spPr/>
      <dgm:t>
        <a:bodyPr/>
        <a:lstStyle/>
        <a:p>
          <a:endParaRPr lang="en-US"/>
        </a:p>
      </dgm:t>
    </dgm:pt>
    <dgm:pt modelId="{829E110B-79C8-4A76-8A01-5F38BB14B492}">
      <dgm:prSet phldrT="[Text]"/>
      <dgm:spPr/>
      <dgm:t>
        <a:bodyPr/>
        <a:lstStyle/>
        <a:p>
          <a:r>
            <a:rPr lang="en-US" dirty="0"/>
            <a:t>Scope</a:t>
          </a:r>
        </a:p>
      </dgm:t>
    </dgm:pt>
    <dgm:pt modelId="{2658CDB9-249A-411E-A8CE-EC98DEDCC0CA}" type="parTrans" cxnId="{99C633B2-C06F-4CD9-A9A2-1D072130F423}">
      <dgm:prSet/>
      <dgm:spPr/>
      <dgm:t>
        <a:bodyPr/>
        <a:lstStyle/>
        <a:p>
          <a:endParaRPr lang="en-US"/>
        </a:p>
      </dgm:t>
    </dgm:pt>
    <dgm:pt modelId="{04646BC1-FD34-467D-BDF7-899C097D0349}" type="sibTrans" cxnId="{99C633B2-C06F-4CD9-A9A2-1D072130F423}">
      <dgm:prSet/>
      <dgm:spPr/>
      <dgm:t>
        <a:bodyPr/>
        <a:lstStyle/>
        <a:p>
          <a:endParaRPr lang="en-US"/>
        </a:p>
      </dgm:t>
    </dgm:pt>
    <dgm:pt modelId="{94086113-2FA7-4D9C-8DD7-DB469FEBC354}">
      <dgm:prSet phldrT="[Text]"/>
      <dgm:spPr/>
      <dgm:t>
        <a:bodyPr/>
        <a:lstStyle/>
        <a:p>
          <a:r>
            <a:rPr lang="en-US" dirty="0"/>
            <a:t>Do-while</a:t>
          </a:r>
        </a:p>
      </dgm:t>
    </dgm:pt>
    <dgm:pt modelId="{BC80F98F-4B01-41E3-B2B2-78E337053701}" type="parTrans" cxnId="{BD04D619-23FF-441B-A196-07C05C006D59}">
      <dgm:prSet/>
      <dgm:spPr/>
      <dgm:t>
        <a:bodyPr/>
        <a:lstStyle/>
        <a:p>
          <a:endParaRPr lang="en-US"/>
        </a:p>
      </dgm:t>
    </dgm:pt>
    <dgm:pt modelId="{11F17061-B895-407E-BC2F-48F6A6650164}" type="sibTrans" cxnId="{BD04D619-23FF-441B-A196-07C05C006D59}">
      <dgm:prSet/>
      <dgm:spPr/>
      <dgm:t>
        <a:bodyPr/>
        <a:lstStyle/>
        <a:p>
          <a:endParaRPr lang="en-US"/>
        </a:p>
      </dgm:t>
    </dgm:pt>
    <dgm:pt modelId="{4D6A32F6-C7B8-48C5-BBFA-951FD89A8CBB}">
      <dgm:prSet phldrT="[Text]"/>
      <dgm:spPr/>
      <dgm:t>
        <a:bodyPr/>
        <a:lstStyle/>
        <a:p>
          <a:r>
            <a:rPr lang="en-US" dirty="0"/>
            <a:t>For and For-In</a:t>
          </a:r>
        </a:p>
      </dgm:t>
    </dgm:pt>
    <dgm:pt modelId="{7759F64A-4653-4DA8-AE6B-8E5A5EEC40D9}" type="parTrans" cxnId="{1B255316-8311-43CD-B3ED-3F77F04E15D6}">
      <dgm:prSet/>
      <dgm:spPr/>
      <dgm:t>
        <a:bodyPr/>
        <a:lstStyle/>
        <a:p>
          <a:endParaRPr lang="en-US"/>
        </a:p>
      </dgm:t>
    </dgm:pt>
    <dgm:pt modelId="{550904A1-7826-4263-B0BB-24C4F61F3F83}" type="sibTrans" cxnId="{1B255316-8311-43CD-B3ED-3F77F04E15D6}">
      <dgm:prSet/>
      <dgm:spPr/>
      <dgm:t>
        <a:bodyPr/>
        <a:lstStyle/>
        <a:p>
          <a:endParaRPr lang="en-US"/>
        </a:p>
      </dgm:t>
    </dgm:pt>
    <dgm:pt modelId="{EF1ED07D-5070-448C-ADF1-7713CAD2FA2F}">
      <dgm:prSet phldrT="[Text]"/>
      <dgm:spPr/>
      <dgm:t>
        <a:bodyPr/>
        <a:lstStyle/>
        <a:p>
          <a:r>
            <a:rPr lang="en-US" dirty="0"/>
            <a:t>Arguments (Unnamed)</a:t>
          </a:r>
        </a:p>
      </dgm:t>
    </dgm:pt>
    <dgm:pt modelId="{5DFB94BC-559D-40CE-B18F-FF695EFC950A}" type="parTrans" cxnId="{1F7D62DE-B970-40D2-AF4F-4146C82F2636}">
      <dgm:prSet/>
      <dgm:spPr/>
      <dgm:t>
        <a:bodyPr/>
        <a:lstStyle/>
        <a:p>
          <a:endParaRPr lang="en-US"/>
        </a:p>
      </dgm:t>
    </dgm:pt>
    <dgm:pt modelId="{6C1BB4CA-4C55-4CE3-A91F-63936E83FD21}" type="sibTrans" cxnId="{1F7D62DE-B970-40D2-AF4F-4146C82F2636}">
      <dgm:prSet/>
      <dgm:spPr/>
      <dgm:t>
        <a:bodyPr/>
        <a:lstStyle/>
        <a:p>
          <a:endParaRPr lang="en-US"/>
        </a:p>
      </dgm:t>
    </dgm:pt>
    <dgm:pt modelId="{A9E80CAE-A6EF-4B9E-852A-FA81E4D276A0}" type="pres">
      <dgm:prSet presAssocID="{6FB84AC8-3033-4C36-A5A2-D7CDBBF6CBC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C9DC58-DD21-46CF-BAE7-3713C3D82004}" type="pres">
      <dgm:prSet presAssocID="{5F1B619C-DF5D-4811-A3F4-35C7837B4F85}" presName="vertOne" presStyleCnt="0"/>
      <dgm:spPr/>
    </dgm:pt>
    <dgm:pt modelId="{5653AFF8-D13A-4B37-8BED-50606A459BB6}" type="pres">
      <dgm:prSet presAssocID="{5F1B619C-DF5D-4811-A3F4-35C7837B4F8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40FEE-CA82-48FF-A07F-45109C374D61}" type="pres">
      <dgm:prSet presAssocID="{5F1B619C-DF5D-4811-A3F4-35C7837B4F85}" presName="parTransOne" presStyleCnt="0"/>
      <dgm:spPr/>
    </dgm:pt>
    <dgm:pt modelId="{292B6F46-2BFF-4A8A-AB5A-5C1FEBDB6904}" type="pres">
      <dgm:prSet presAssocID="{5F1B619C-DF5D-4811-A3F4-35C7837B4F85}" presName="horzOne" presStyleCnt="0"/>
      <dgm:spPr/>
    </dgm:pt>
    <dgm:pt modelId="{2DAE73D8-64F7-443A-9406-24D5A9AE5584}" type="pres">
      <dgm:prSet presAssocID="{574CF1AE-9FD4-4CA8-BACD-17269EA5B905}" presName="vertTwo" presStyleCnt="0"/>
      <dgm:spPr/>
    </dgm:pt>
    <dgm:pt modelId="{1166A1E8-BDA2-476B-BC8A-198318BCDED6}" type="pres">
      <dgm:prSet presAssocID="{574CF1AE-9FD4-4CA8-BACD-17269EA5B905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6202FD-F79C-4B78-B1F6-33ABD51E6318}" type="pres">
      <dgm:prSet presAssocID="{574CF1AE-9FD4-4CA8-BACD-17269EA5B905}" presName="parTransTwo" presStyleCnt="0"/>
      <dgm:spPr/>
    </dgm:pt>
    <dgm:pt modelId="{ABDD326A-3425-4EB8-9070-8EC8C65F463C}" type="pres">
      <dgm:prSet presAssocID="{574CF1AE-9FD4-4CA8-BACD-17269EA5B905}" presName="horzTwo" presStyleCnt="0"/>
      <dgm:spPr/>
    </dgm:pt>
    <dgm:pt modelId="{EC6134CA-645A-4E36-83EB-8737816748DB}" type="pres">
      <dgm:prSet presAssocID="{B5D63407-85B6-46F4-9D94-BFC2420F09AA}" presName="vertThree" presStyleCnt="0"/>
      <dgm:spPr/>
    </dgm:pt>
    <dgm:pt modelId="{14AEBC40-81E9-4F97-9BA4-323E5F8780B9}" type="pres">
      <dgm:prSet presAssocID="{B5D63407-85B6-46F4-9D94-BFC2420F09AA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87C83-B622-413D-81E2-834EAF9DD4CF}" type="pres">
      <dgm:prSet presAssocID="{B5D63407-85B6-46F4-9D94-BFC2420F09AA}" presName="horzThree" presStyleCnt="0"/>
      <dgm:spPr/>
    </dgm:pt>
    <dgm:pt modelId="{2A821B27-C0DE-43FA-8F50-F11DD08F47F0}" type="pres">
      <dgm:prSet presAssocID="{0655D74A-4867-4F4B-BC75-B68F86625C2E}" presName="sibSpaceTwo" presStyleCnt="0"/>
      <dgm:spPr/>
    </dgm:pt>
    <dgm:pt modelId="{DBCF3AB7-DC12-4A8B-AF55-8D2A8F949CB1}" type="pres">
      <dgm:prSet presAssocID="{200828E6-2BBD-40D6-97AF-F56269D972A1}" presName="vertTwo" presStyleCnt="0"/>
      <dgm:spPr/>
    </dgm:pt>
    <dgm:pt modelId="{7ECBC01E-9B6B-46A3-A6AE-71CAF35ADCEC}" type="pres">
      <dgm:prSet presAssocID="{200828E6-2BBD-40D6-97AF-F56269D972A1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18BA71-C23E-48D3-977D-6669BB8F4FF1}" type="pres">
      <dgm:prSet presAssocID="{200828E6-2BBD-40D6-97AF-F56269D972A1}" presName="parTransTwo" presStyleCnt="0"/>
      <dgm:spPr/>
    </dgm:pt>
    <dgm:pt modelId="{9A4447C5-AD9C-43E7-84D4-DC13FC13945C}" type="pres">
      <dgm:prSet presAssocID="{200828E6-2BBD-40D6-97AF-F56269D972A1}" presName="horzTwo" presStyleCnt="0"/>
      <dgm:spPr/>
    </dgm:pt>
    <dgm:pt modelId="{A5A80E04-CE87-463B-9446-13FFEC2C4F9D}" type="pres">
      <dgm:prSet presAssocID="{CBBD0C7C-3588-4776-9C81-AC7434772144}" presName="vertThree" presStyleCnt="0"/>
      <dgm:spPr/>
    </dgm:pt>
    <dgm:pt modelId="{3FB1485C-483B-43D4-BB6A-27FD3B767663}" type="pres">
      <dgm:prSet presAssocID="{CBBD0C7C-3588-4776-9C81-AC743477214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4BD6F6-1059-4202-B9F8-81792EE416F7}" type="pres">
      <dgm:prSet presAssocID="{CBBD0C7C-3588-4776-9C81-AC7434772144}" presName="horzThree" presStyleCnt="0"/>
      <dgm:spPr/>
    </dgm:pt>
    <dgm:pt modelId="{03EA44D3-04B0-4A88-A850-CE0D5EB50561}" type="pres">
      <dgm:prSet presAssocID="{A7F02FD2-77D2-41EC-8B09-FE5241F86B78}" presName="sibSpaceThree" presStyleCnt="0"/>
      <dgm:spPr/>
    </dgm:pt>
    <dgm:pt modelId="{B5E9B042-39AF-4D33-985D-5258944FE811}" type="pres">
      <dgm:prSet presAssocID="{94086113-2FA7-4D9C-8DD7-DB469FEBC354}" presName="vertThree" presStyleCnt="0"/>
      <dgm:spPr/>
    </dgm:pt>
    <dgm:pt modelId="{985C2A87-1ED8-4D89-B5FA-307E5369DE90}" type="pres">
      <dgm:prSet presAssocID="{94086113-2FA7-4D9C-8DD7-DB469FEBC354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A1584-76F8-496E-B87B-6D2C5D1F1047}" type="pres">
      <dgm:prSet presAssocID="{94086113-2FA7-4D9C-8DD7-DB469FEBC354}" presName="horzThree" presStyleCnt="0"/>
      <dgm:spPr/>
    </dgm:pt>
    <dgm:pt modelId="{5F72FD3A-A5F9-4291-82AF-B2C2D2B82C0B}" type="pres">
      <dgm:prSet presAssocID="{11F17061-B895-407E-BC2F-48F6A6650164}" presName="sibSpaceThree" presStyleCnt="0"/>
      <dgm:spPr/>
    </dgm:pt>
    <dgm:pt modelId="{4C465F64-4F0D-47D5-954F-C9D07AC144F7}" type="pres">
      <dgm:prSet presAssocID="{4D6A32F6-C7B8-48C5-BBFA-951FD89A8CBB}" presName="vertThree" presStyleCnt="0"/>
      <dgm:spPr/>
    </dgm:pt>
    <dgm:pt modelId="{144EC2DD-2EB3-4628-AFA9-C5A0025ED63D}" type="pres">
      <dgm:prSet presAssocID="{4D6A32F6-C7B8-48C5-BBFA-951FD89A8CBB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55614-58EE-4D18-B95F-07C156F32FBE}" type="pres">
      <dgm:prSet presAssocID="{4D6A32F6-C7B8-48C5-BBFA-951FD89A8CBB}" presName="horzThree" presStyleCnt="0"/>
      <dgm:spPr/>
    </dgm:pt>
    <dgm:pt modelId="{297164B1-E45D-4832-BAFB-9BAF951F0CB1}" type="pres">
      <dgm:prSet presAssocID="{A2393610-B9DF-4F34-B799-3ED70D19A547}" presName="sibSpaceTwo" presStyleCnt="0"/>
      <dgm:spPr/>
    </dgm:pt>
    <dgm:pt modelId="{EBD42F7D-BA8D-4969-B6C1-97827388AC19}" type="pres">
      <dgm:prSet presAssocID="{B85A5B53-1B81-4B95-BA74-D22B688B967E}" presName="vertTwo" presStyleCnt="0"/>
      <dgm:spPr/>
    </dgm:pt>
    <dgm:pt modelId="{31CBD242-B16E-4147-8E02-A9D21CA140B2}" type="pres">
      <dgm:prSet presAssocID="{B85A5B53-1B81-4B95-BA74-D22B688B967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2D8C16-7F9D-4453-85B5-90FC25556F45}" type="pres">
      <dgm:prSet presAssocID="{B85A5B53-1B81-4B95-BA74-D22B688B967E}" presName="parTransTwo" presStyleCnt="0"/>
      <dgm:spPr/>
    </dgm:pt>
    <dgm:pt modelId="{33BC2B00-1CFC-4FE2-B6DA-0DFEA8F67F7B}" type="pres">
      <dgm:prSet presAssocID="{B85A5B53-1B81-4B95-BA74-D22B688B967E}" presName="horzTwo" presStyleCnt="0"/>
      <dgm:spPr/>
    </dgm:pt>
    <dgm:pt modelId="{0C1698EB-35D9-4DDA-A636-8B8926010F2B}" type="pres">
      <dgm:prSet presAssocID="{EF1ED07D-5070-448C-ADF1-7713CAD2FA2F}" presName="vertThree" presStyleCnt="0"/>
      <dgm:spPr/>
    </dgm:pt>
    <dgm:pt modelId="{2121D68F-B771-44FE-BE0A-16093035689D}" type="pres">
      <dgm:prSet presAssocID="{EF1ED07D-5070-448C-ADF1-7713CAD2FA2F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D771D-4419-4DE1-8CBD-3BB260A196D8}" type="pres">
      <dgm:prSet presAssocID="{EF1ED07D-5070-448C-ADF1-7713CAD2FA2F}" presName="horzThree" presStyleCnt="0"/>
      <dgm:spPr/>
    </dgm:pt>
    <dgm:pt modelId="{0F91B197-7444-4821-8094-842B59F303F7}" type="pres">
      <dgm:prSet presAssocID="{8776A08B-8EFA-4E8E-A5BC-B8AA42AC3657}" presName="sibSpaceTwo" presStyleCnt="0"/>
      <dgm:spPr/>
    </dgm:pt>
    <dgm:pt modelId="{77462079-67FC-4763-AF6C-DBB5BA99A66C}" type="pres">
      <dgm:prSet presAssocID="{829E110B-79C8-4A76-8A01-5F38BB14B492}" presName="vertTwo" presStyleCnt="0"/>
      <dgm:spPr/>
    </dgm:pt>
    <dgm:pt modelId="{524F648F-0FD5-4DF6-A08C-9720DE464B72}" type="pres">
      <dgm:prSet presAssocID="{829E110B-79C8-4A76-8A01-5F38BB14B492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3EF44-C4BC-455B-B636-FBE6FAF6494E}" type="pres">
      <dgm:prSet presAssocID="{829E110B-79C8-4A76-8A01-5F38BB14B492}" presName="horzTwo" presStyleCnt="0"/>
      <dgm:spPr/>
    </dgm:pt>
  </dgm:ptLst>
  <dgm:cxnLst>
    <dgm:cxn modelId="{F439D515-88D9-4B82-AE6F-07EC7088B1CD}" srcId="{5F1B619C-DF5D-4811-A3F4-35C7837B4F85}" destId="{574CF1AE-9FD4-4CA8-BACD-17269EA5B905}" srcOrd="0" destOrd="0" parTransId="{5C7DAC65-5C70-4CF7-B1B8-8A8EDBBDC147}" sibTransId="{0655D74A-4867-4F4B-BC75-B68F86625C2E}"/>
    <dgm:cxn modelId="{3D94DA8B-0B98-4934-8AF9-FA8B24035B7D}" type="presOf" srcId="{B85A5B53-1B81-4B95-BA74-D22B688B967E}" destId="{31CBD242-B16E-4147-8E02-A9D21CA140B2}" srcOrd="0" destOrd="0" presId="urn:microsoft.com/office/officeart/2005/8/layout/hierarchy4"/>
    <dgm:cxn modelId="{906C25AF-14E3-41D9-BB69-F3EB24BD439C}" type="presOf" srcId="{CBBD0C7C-3588-4776-9C81-AC7434772144}" destId="{3FB1485C-483B-43D4-BB6A-27FD3B767663}" srcOrd="0" destOrd="0" presId="urn:microsoft.com/office/officeart/2005/8/layout/hierarchy4"/>
    <dgm:cxn modelId="{1F7D62DE-B970-40D2-AF4F-4146C82F2636}" srcId="{B85A5B53-1B81-4B95-BA74-D22B688B967E}" destId="{EF1ED07D-5070-448C-ADF1-7713CAD2FA2F}" srcOrd="0" destOrd="0" parTransId="{5DFB94BC-559D-40CE-B18F-FF695EFC950A}" sibTransId="{6C1BB4CA-4C55-4CE3-A91F-63936E83FD21}"/>
    <dgm:cxn modelId="{1B255316-8311-43CD-B3ED-3F77F04E15D6}" srcId="{200828E6-2BBD-40D6-97AF-F56269D972A1}" destId="{4D6A32F6-C7B8-48C5-BBFA-951FD89A8CBB}" srcOrd="2" destOrd="0" parTransId="{7759F64A-4653-4DA8-AE6B-8E5A5EEC40D9}" sibTransId="{550904A1-7826-4263-B0BB-24C4F61F3F83}"/>
    <dgm:cxn modelId="{91559D05-4B04-46B0-A214-4BD3A24A0284}" type="presOf" srcId="{6FB84AC8-3033-4C36-A5A2-D7CDBBF6CBCB}" destId="{A9E80CAE-A6EF-4B9E-852A-FA81E4D276A0}" srcOrd="0" destOrd="0" presId="urn:microsoft.com/office/officeart/2005/8/layout/hierarchy4"/>
    <dgm:cxn modelId="{D7048392-C5A2-438E-B635-2DA4A436694C}" type="presOf" srcId="{B5D63407-85B6-46F4-9D94-BFC2420F09AA}" destId="{14AEBC40-81E9-4F97-9BA4-323E5F8780B9}" srcOrd="0" destOrd="0" presId="urn:microsoft.com/office/officeart/2005/8/layout/hierarchy4"/>
    <dgm:cxn modelId="{0230D21E-728A-42CE-A19B-051EF3199B46}" type="presOf" srcId="{200828E6-2BBD-40D6-97AF-F56269D972A1}" destId="{7ECBC01E-9B6B-46A3-A6AE-71CAF35ADCEC}" srcOrd="0" destOrd="0" presId="urn:microsoft.com/office/officeart/2005/8/layout/hierarchy4"/>
    <dgm:cxn modelId="{AC244FF5-43D8-42D6-B621-A2AFD4F137F2}" type="presOf" srcId="{574CF1AE-9FD4-4CA8-BACD-17269EA5B905}" destId="{1166A1E8-BDA2-476B-BC8A-198318BCDED6}" srcOrd="0" destOrd="0" presId="urn:microsoft.com/office/officeart/2005/8/layout/hierarchy4"/>
    <dgm:cxn modelId="{923A7039-4B44-4348-A1C0-D60C86FF2675}" srcId="{200828E6-2BBD-40D6-97AF-F56269D972A1}" destId="{CBBD0C7C-3588-4776-9C81-AC7434772144}" srcOrd="0" destOrd="0" parTransId="{F6A9DA2E-41BF-4F7B-9A7B-DC17B89C851A}" sibTransId="{A7F02FD2-77D2-41EC-8B09-FE5241F86B78}"/>
    <dgm:cxn modelId="{99DDEFEA-9B45-46CD-853F-D5D31E82B49E}" srcId="{5F1B619C-DF5D-4811-A3F4-35C7837B4F85}" destId="{B85A5B53-1B81-4B95-BA74-D22B688B967E}" srcOrd="2" destOrd="0" parTransId="{674AA4E2-4BAC-4475-8847-F536D1BCE700}" sibTransId="{8776A08B-8EFA-4E8E-A5BC-B8AA42AC3657}"/>
    <dgm:cxn modelId="{771DB7DD-8242-4DBB-93D1-D72A39BCF3E0}" type="presOf" srcId="{4D6A32F6-C7B8-48C5-BBFA-951FD89A8CBB}" destId="{144EC2DD-2EB3-4628-AFA9-C5A0025ED63D}" srcOrd="0" destOrd="0" presId="urn:microsoft.com/office/officeart/2005/8/layout/hierarchy4"/>
    <dgm:cxn modelId="{26073971-94FD-4C1C-90BA-C3E1B27934B8}" type="presOf" srcId="{829E110B-79C8-4A76-8A01-5F38BB14B492}" destId="{524F648F-0FD5-4DF6-A08C-9720DE464B72}" srcOrd="0" destOrd="0" presId="urn:microsoft.com/office/officeart/2005/8/layout/hierarchy4"/>
    <dgm:cxn modelId="{BD04D619-23FF-441B-A196-07C05C006D59}" srcId="{200828E6-2BBD-40D6-97AF-F56269D972A1}" destId="{94086113-2FA7-4D9C-8DD7-DB469FEBC354}" srcOrd="1" destOrd="0" parTransId="{BC80F98F-4B01-41E3-B2B2-78E337053701}" sibTransId="{11F17061-B895-407E-BC2F-48F6A6650164}"/>
    <dgm:cxn modelId="{11354FBB-9EAB-47A7-A91A-EB1F66EFA163}" type="presOf" srcId="{5F1B619C-DF5D-4811-A3F4-35C7837B4F85}" destId="{5653AFF8-D13A-4B37-8BED-50606A459BB6}" srcOrd="0" destOrd="0" presId="urn:microsoft.com/office/officeart/2005/8/layout/hierarchy4"/>
    <dgm:cxn modelId="{5B262E3C-CB09-413B-B649-652BB5E5AEC2}" srcId="{574CF1AE-9FD4-4CA8-BACD-17269EA5B905}" destId="{B5D63407-85B6-46F4-9D94-BFC2420F09AA}" srcOrd="0" destOrd="0" parTransId="{F7675F12-5BC8-4A2A-8DCE-714C7A316AE4}" sibTransId="{88462075-12A9-4498-A4BE-F184A2ACF9A0}"/>
    <dgm:cxn modelId="{D01D9E82-110D-4877-8492-0467FCBD3035}" type="presOf" srcId="{94086113-2FA7-4D9C-8DD7-DB469FEBC354}" destId="{985C2A87-1ED8-4D89-B5FA-307E5369DE90}" srcOrd="0" destOrd="0" presId="urn:microsoft.com/office/officeart/2005/8/layout/hierarchy4"/>
    <dgm:cxn modelId="{99C633B2-C06F-4CD9-A9A2-1D072130F423}" srcId="{5F1B619C-DF5D-4811-A3F4-35C7837B4F85}" destId="{829E110B-79C8-4A76-8A01-5F38BB14B492}" srcOrd="3" destOrd="0" parTransId="{2658CDB9-249A-411E-A8CE-EC98DEDCC0CA}" sibTransId="{04646BC1-FD34-467D-BDF7-899C097D0349}"/>
    <dgm:cxn modelId="{2DC9648D-3DC6-4AA9-8566-609C525E91F1}" srcId="{5F1B619C-DF5D-4811-A3F4-35C7837B4F85}" destId="{200828E6-2BBD-40D6-97AF-F56269D972A1}" srcOrd="1" destOrd="0" parTransId="{5157B79F-0A2E-44AF-B6FA-E2F011B1BCA0}" sibTransId="{A2393610-B9DF-4F34-B799-3ED70D19A547}"/>
    <dgm:cxn modelId="{7428AE4B-E767-4A30-AB12-7DC5F311C2BD}" type="presOf" srcId="{EF1ED07D-5070-448C-ADF1-7713CAD2FA2F}" destId="{2121D68F-B771-44FE-BE0A-16093035689D}" srcOrd="0" destOrd="0" presId="urn:microsoft.com/office/officeart/2005/8/layout/hierarchy4"/>
    <dgm:cxn modelId="{6C991994-E349-496D-8606-6D0BB75EA373}" srcId="{6FB84AC8-3033-4C36-A5A2-D7CDBBF6CBCB}" destId="{5F1B619C-DF5D-4811-A3F4-35C7837B4F85}" srcOrd="0" destOrd="0" parTransId="{1D9CD6C2-C6B4-45AB-B101-2EB70CD3CD0C}" sibTransId="{9D864A06-6EE7-49E6-B66A-CE623C166ECD}"/>
    <dgm:cxn modelId="{2F17FED4-6C2D-47A0-BF12-8A32FE440039}" type="presParOf" srcId="{A9E80CAE-A6EF-4B9E-852A-FA81E4D276A0}" destId="{47C9DC58-DD21-46CF-BAE7-3713C3D82004}" srcOrd="0" destOrd="0" presId="urn:microsoft.com/office/officeart/2005/8/layout/hierarchy4"/>
    <dgm:cxn modelId="{BEBEE3F5-1B31-4CAC-B070-3536BB544250}" type="presParOf" srcId="{47C9DC58-DD21-46CF-BAE7-3713C3D82004}" destId="{5653AFF8-D13A-4B37-8BED-50606A459BB6}" srcOrd="0" destOrd="0" presId="urn:microsoft.com/office/officeart/2005/8/layout/hierarchy4"/>
    <dgm:cxn modelId="{BF692191-E4B7-49E1-BFA1-0B46F14877E7}" type="presParOf" srcId="{47C9DC58-DD21-46CF-BAE7-3713C3D82004}" destId="{2AB40FEE-CA82-48FF-A07F-45109C374D61}" srcOrd="1" destOrd="0" presId="urn:microsoft.com/office/officeart/2005/8/layout/hierarchy4"/>
    <dgm:cxn modelId="{14C93FFD-CBC8-4A09-BBB5-C1756035F8D2}" type="presParOf" srcId="{47C9DC58-DD21-46CF-BAE7-3713C3D82004}" destId="{292B6F46-2BFF-4A8A-AB5A-5C1FEBDB6904}" srcOrd="2" destOrd="0" presId="urn:microsoft.com/office/officeart/2005/8/layout/hierarchy4"/>
    <dgm:cxn modelId="{622E470D-3F88-4F44-BA57-44579C3E9F20}" type="presParOf" srcId="{292B6F46-2BFF-4A8A-AB5A-5C1FEBDB6904}" destId="{2DAE73D8-64F7-443A-9406-24D5A9AE5584}" srcOrd="0" destOrd="0" presId="urn:microsoft.com/office/officeart/2005/8/layout/hierarchy4"/>
    <dgm:cxn modelId="{21A47919-C018-4A79-A8F1-456BEB304534}" type="presParOf" srcId="{2DAE73D8-64F7-443A-9406-24D5A9AE5584}" destId="{1166A1E8-BDA2-476B-BC8A-198318BCDED6}" srcOrd="0" destOrd="0" presId="urn:microsoft.com/office/officeart/2005/8/layout/hierarchy4"/>
    <dgm:cxn modelId="{4E7D4ECC-0018-4582-9513-6AA0628F6EA3}" type="presParOf" srcId="{2DAE73D8-64F7-443A-9406-24D5A9AE5584}" destId="{7D6202FD-F79C-4B78-B1F6-33ABD51E6318}" srcOrd="1" destOrd="0" presId="urn:microsoft.com/office/officeart/2005/8/layout/hierarchy4"/>
    <dgm:cxn modelId="{3E00F71E-DBCA-479C-8E6C-DE1D97694B7B}" type="presParOf" srcId="{2DAE73D8-64F7-443A-9406-24D5A9AE5584}" destId="{ABDD326A-3425-4EB8-9070-8EC8C65F463C}" srcOrd="2" destOrd="0" presId="urn:microsoft.com/office/officeart/2005/8/layout/hierarchy4"/>
    <dgm:cxn modelId="{84571CBD-6A02-43F9-9E92-9B0B9FEB80D2}" type="presParOf" srcId="{ABDD326A-3425-4EB8-9070-8EC8C65F463C}" destId="{EC6134CA-645A-4E36-83EB-8737816748DB}" srcOrd="0" destOrd="0" presId="urn:microsoft.com/office/officeart/2005/8/layout/hierarchy4"/>
    <dgm:cxn modelId="{3C6F6897-9B77-4AE2-8698-1EEF2A4B5B04}" type="presParOf" srcId="{EC6134CA-645A-4E36-83EB-8737816748DB}" destId="{14AEBC40-81E9-4F97-9BA4-323E5F8780B9}" srcOrd="0" destOrd="0" presId="urn:microsoft.com/office/officeart/2005/8/layout/hierarchy4"/>
    <dgm:cxn modelId="{9E660943-25D9-49C2-BF9E-1FCB6C83431E}" type="presParOf" srcId="{EC6134CA-645A-4E36-83EB-8737816748DB}" destId="{DA287C83-B622-413D-81E2-834EAF9DD4CF}" srcOrd="1" destOrd="0" presId="urn:microsoft.com/office/officeart/2005/8/layout/hierarchy4"/>
    <dgm:cxn modelId="{533E1465-F89A-47DE-9836-63C0DEE9F005}" type="presParOf" srcId="{292B6F46-2BFF-4A8A-AB5A-5C1FEBDB6904}" destId="{2A821B27-C0DE-43FA-8F50-F11DD08F47F0}" srcOrd="1" destOrd="0" presId="urn:microsoft.com/office/officeart/2005/8/layout/hierarchy4"/>
    <dgm:cxn modelId="{79D99544-EA70-44C3-BA2E-5CE3B531B226}" type="presParOf" srcId="{292B6F46-2BFF-4A8A-AB5A-5C1FEBDB6904}" destId="{DBCF3AB7-DC12-4A8B-AF55-8D2A8F949CB1}" srcOrd="2" destOrd="0" presId="urn:microsoft.com/office/officeart/2005/8/layout/hierarchy4"/>
    <dgm:cxn modelId="{B826AAC3-C069-4A88-91EC-879C258C9D57}" type="presParOf" srcId="{DBCF3AB7-DC12-4A8B-AF55-8D2A8F949CB1}" destId="{7ECBC01E-9B6B-46A3-A6AE-71CAF35ADCEC}" srcOrd="0" destOrd="0" presId="urn:microsoft.com/office/officeart/2005/8/layout/hierarchy4"/>
    <dgm:cxn modelId="{530C3716-D35A-4506-AF2A-6703B032811C}" type="presParOf" srcId="{DBCF3AB7-DC12-4A8B-AF55-8D2A8F949CB1}" destId="{A618BA71-C23E-48D3-977D-6669BB8F4FF1}" srcOrd="1" destOrd="0" presId="urn:microsoft.com/office/officeart/2005/8/layout/hierarchy4"/>
    <dgm:cxn modelId="{DAF8F249-A768-4FCA-BE13-4D95B30A5011}" type="presParOf" srcId="{DBCF3AB7-DC12-4A8B-AF55-8D2A8F949CB1}" destId="{9A4447C5-AD9C-43E7-84D4-DC13FC13945C}" srcOrd="2" destOrd="0" presId="urn:microsoft.com/office/officeart/2005/8/layout/hierarchy4"/>
    <dgm:cxn modelId="{D36DC04C-3208-4744-9C9E-DB0F3930E334}" type="presParOf" srcId="{9A4447C5-AD9C-43E7-84D4-DC13FC13945C}" destId="{A5A80E04-CE87-463B-9446-13FFEC2C4F9D}" srcOrd="0" destOrd="0" presId="urn:microsoft.com/office/officeart/2005/8/layout/hierarchy4"/>
    <dgm:cxn modelId="{86E8B41F-7963-415A-BED9-3B572184CE97}" type="presParOf" srcId="{A5A80E04-CE87-463B-9446-13FFEC2C4F9D}" destId="{3FB1485C-483B-43D4-BB6A-27FD3B767663}" srcOrd="0" destOrd="0" presId="urn:microsoft.com/office/officeart/2005/8/layout/hierarchy4"/>
    <dgm:cxn modelId="{AB61A02C-7965-47A1-98E5-3C6582E6EF96}" type="presParOf" srcId="{A5A80E04-CE87-463B-9446-13FFEC2C4F9D}" destId="{4D4BD6F6-1059-4202-B9F8-81792EE416F7}" srcOrd="1" destOrd="0" presId="urn:microsoft.com/office/officeart/2005/8/layout/hierarchy4"/>
    <dgm:cxn modelId="{104360F5-8E0D-411D-8B96-35889F38E7F9}" type="presParOf" srcId="{9A4447C5-AD9C-43E7-84D4-DC13FC13945C}" destId="{03EA44D3-04B0-4A88-A850-CE0D5EB50561}" srcOrd="1" destOrd="0" presId="urn:microsoft.com/office/officeart/2005/8/layout/hierarchy4"/>
    <dgm:cxn modelId="{77EB17AE-3514-4D54-AB59-315D5886C6F6}" type="presParOf" srcId="{9A4447C5-AD9C-43E7-84D4-DC13FC13945C}" destId="{B5E9B042-39AF-4D33-985D-5258944FE811}" srcOrd="2" destOrd="0" presId="urn:microsoft.com/office/officeart/2005/8/layout/hierarchy4"/>
    <dgm:cxn modelId="{D1A3ECE2-31C2-4BE6-B1F9-E27BAD6C569A}" type="presParOf" srcId="{B5E9B042-39AF-4D33-985D-5258944FE811}" destId="{985C2A87-1ED8-4D89-B5FA-307E5369DE90}" srcOrd="0" destOrd="0" presId="urn:microsoft.com/office/officeart/2005/8/layout/hierarchy4"/>
    <dgm:cxn modelId="{27504BC2-0B0F-444F-A30F-39A58868C71A}" type="presParOf" srcId="{B5E9B042-39AF-4D33-985D-5258944FE811}" destId="{FF6A1584-76F8-496E-B87B-6D2C5D1F1047}" srcOrd="1" destOrd="0" presId="urn:microsoft.com/office/officeart/2005/8/layout/hierarchy4"/>
    <dgm:cxn modelId="{47E2201D-7D24-4C88-9CFC-4B65DBB26317}" type="presParOf" srcId="{9A4447C5-AD9C-43E7-84D4-DC13FC13945C}" destId="{5F72FD3A-A5F9-4291-82AF-B2C2D2B82C0B}" srcOrd="3" destOrd="0" presId="urn:microsoft.com/office/officeart/2005/8/layout/hierarchy4"/>
    <dgm:cxn modelId="{A03A6E37-AA68-494E-85D6-73D467D2C859}" type="presParOf" srcId="{9A4447C5-AD9C-43E7-84D4-DC13FC13945C}" destId="{4C465F64-4F0D-47D5-954F-C9D07AC144F7}" srcOrd="4" destOrd="0" presId="urn:microsoft.com/office/officeart/2005/8/layout/hierarchy4"/>
    <dgm:cxn modelId="{F873EC19-5176-4A83-8EC7-0724E114EF32}" type="presParOf" srcId="{4C465F64-4F0D-47D5-954F-C9D07AC144F7}" destId="{144EC2DD-2EB3-4628-AFA9-C5A0025ED63D}" srcOrd="0" destOrd="0" presId="urn:microsoft.com/office/officeart/2005/8/layout/hierarchy4"/>
    <dgm:cxn modelId="{3FD875AF-F7BC-4AFA-AB38-1EE76D535B66}" type="presParOf" srcId="{4C465F64-4F0D-47D5-954F-C9D07AC144F7}" destId="{6F455614-58EE-4D18-B95F-07C156F32FBE}" srcOrd="1" destOrd="0" presId="urn:microsoft.com/office/officeart/2005/8/layout/hierarchy4"/>
    <dgm:cxn modelId="{9F925AE7-C1DB-4DE6-AF37-CC8111500345}" type="presParOf" srcId="{292B6F46-2BFF-4A8A-AB5A-5C1FEBDB6904}" destId="{297164B1-E45D-4832-BAFB-9BAF951F0CB1}" srcOrd="3" destOrd="0" presId="urn:microsoft.com/office/officeart/2005/8/layout/hierarchy4"/>
    <dgm:cxn modelId="{301AF22A-0FDB-4F52-966A-ACE1236C135C}" type="presParOf" srcId="{292B6F46-2BFF-4A8A-AB5A-5C1FEBDB6904}" destId="{EBD42F7D-BA8D-4969-B6C1-97827388AC19}" srcOrd="4" destOrd="0" presId="urn:microsoft.com/office/officeart/2005/8/layout/hierarchy4"/>
    <dgm:cxn modelId="{ABFC6FFE-5A9E-4825-B29E-2323F21A6FE6}" type="presParOf" srcId="{EBD42F7D-BA8D-4969-B6C1-97827388AC19}" destId="{31CBD242-B16E-4147-8E02-A9D21CA140B2}" srcOrd="0" destOrd="0" presId="urn:microsoft.com/office/officeart/2005/8/layout/hierarchy4"/>
    <dgm:cxn modelId="{FE40F12C-8A4B-41E8-861A-1995563A6D22}" type="presParOf" srcId="{EBD42F7D-BA8D-4969-B6C1-97827388AC19}" destId="{CD2D8C16-7F9D-4453-85B5-90FC25556F45}" srcOrd="1" destOrd="0" presId="urn:microsoft.com/office/officeart/2005/8/layout/hierarchy4"/>
    <dgm:cxn modelId="{490338C7-1C70-4369-BC79-8E2B85D86CAD}" type="presParOf" srcId="{EBD42F7D-BA8D-4969-B6C1-97827388AC19}" destId="{33BC2B00-1CFC-4FE2-B6DA-0DFEA8F67F7B}" srcOrd="2" destOrd="0" presId="urn:microsoft.com/office/officeart/2005/8/layout/hierarchy4"/>
    <dgm:cxn modelId="{BB58726D-D7DB-4CBB-9734-A8F5EB047C52}" type="presParOf" srcId="{33BC2B00-1CFC-4FE2-B6DA-0DFEA8F67F7B}" destId="{0C1698EB-35D9-4DDA-A636-8B8926010F2B}" srcOrd="0" destOrd="0" presId="urn:microsoft.com/office/officeart/2005/8/layout/hierarchy4"/>
    <dgm:cxn modelId="{10111118-E870-4238-8522-9E599936DA98}" type="presParOf" srcId="{0C1698EB-35D9-4DDA-A636-8B8926010F2B}" destId="{2121D68F-B771-44FE-BE0A-16093035689D}" srcOrd="0" destOrd="0" presId="urn:microsoft.com/office/officeart/2005/8/layout/hierarchy4"/>
    <dgm:cxn modelId="{B3C3C528-8805-4958-B69E-1F0AB95E6BC8}" type="presParOf" srcId="{0C1698EB-35D9-4DDA-A636-8B8926010F2B}" destId="{789D771D-4419-4DE1-8CBD-3BB260A196D8}" srcOrd="1" destOrd="0" presId="urn:microsoft.com/office/officeart/2005/8/layout/hierarchy4"/>
    <dgm:cxn modelId="{99C8C116-7524-4615-BDBA-C186B9D4BF57}" type="presParOf" srcId="{292B6F46-2BFF-4A8A-AB5A-5C1FEBDB6904}" destId="{0F91B197-7444-4821-8094-842B59F303F7}" srcOrd="5" destOrd="0" presId="urn:microsoft.com/office/officeart/2005/8/layout/hierarchy4"/>
    <dgm:cxn modelId="{F02BC561-9D1F-467E-8A39-D38A79F463EB}" type="presParOf" srcId="{292B6F46-2BFF-4A8A-AB5A-5C1FEBDB6904}" destId="{77462079-67FC-4763-AF6C-DBB5BA99A66C}" srcOrd="6" destOrd="0" presId="urn:microsoft.com/office/officeart/2005/8/layout/hierarchy4"/>
    <dgm:cxn modelId="{5531CC29-86F8-4E71-AE61-81668BDCEEC9}" type="presParOf" srcId="{77462079-67FC-4763-AF6C-DBB5BA99A66C}" destId="{524F648F-0FD5-4DF6-A08C-9720DE464B72}" srcOrd="0" destOrd="0" presId="urn:microsoft.com/office/officeart/2005/8/layout/hierarchy4"/>
    <dgm:cxn modelId="{CC920AFD-99EE-48D2-AF46-E6A37A781C4A}" type="presParOf" srcId="{77462079-67FC-4763-AF6C-DBB5BA99A66C}" destId="{4723EF44-C4BC-455B-B636-FBE6FAF6494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B84AC8-3033-4C36-A5A2-D7CDBBF6CBC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B619C-DF5D-4811-A3F4-35C7837B4F85}">
      <dgm:prSet phldrT="[Text]"/>
      <dgm:spPr/>
      <dgm:t>
        <a:bodyPr/>
        <a:lstStyle/>
        <a:p>
          <a:r>
            <a:rPr lang="en-US" dirty="0"/>
            <a:t>JavaScript - 3</a:t>
          </a:r>
        </a:p>
      </dgm:t>
    </dgm:pt>
    <dgm:pt modelId="{1D9CD6C2-C6B4-45AB-B101-2EB70CD3CD0C}" type="parTrans" cxnId="{6C991994-E349-496D-8606-6D0BB75EA373}">
      <dgm:prSet/>
      <dgm:spPr/>
      <dgm:t>
        <a:bodyPr/>
        <a:lstStyle/>
        <a:p>
          <a:endParaRPr lang="en-US"/>
        </a:p>
      </dgm:t>
    </dgm:pt>
    <dgm:pt modelId="{9D864A06-6EE7-49E6-B66A-CE623C166ECD}" type="sibTrans" cxnId="{6C991994-E349-496D-8606-6D0BB75EA373}">
      <dgm:prSet/>
      <dgm:spPr/>
      <dgm:t>
        <a:bodyPr/>
        <a:lstStyle/>
        <a:p>
          <a:endParaRPr lang="en-US"/>
        </a:p>
      </dgm:t>
    </dgm:pt>
    <dgm:pt modelId="{574CF1AE-9FD4-4CA8-BACD-17269EA5B905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5C7DAC65-5C70-4CF7-B1B8-8A8EDBBDC147}" type="parTrans" cxnId="{F439D515-88D9-4B82-AE6F-07EC7088B1CD}">
      <dgm:prSet/>
      <dgm:spPr/>
      <dgm:t>
        <a:bodyPr/>
        <a:lstStyle/>
        <a:p>
          <a:endParaRPr lang="en-US"/>
        </a:p>
      </dgm:t>
    </dgm:pt>
    <dgm:pt modelId="{0655D74A-4867-4F4B-BC75-B68F86625C2E}" type="sibTrans" cxnId="{F439D515-88D9-4B82-AE6F-07EC7088B1CD}">
      <dgm:prSet/>
      <dgm:spPr/>
      <dgm:t>
        <a:bodyPr/>
        <a:lstStyle/>
        <a:p>
          <a:endParaRPr lang="en-US"/>
        </a:p>
      </dgm:t>
    </dgm:pt>
    <dgm:pt modelId="{200828E6-2BBD-40D6-97AF-F56269D972A1}">
      <dgm:prSet phldrT="[Text]"/>
      <dgm:spPr/>
      <dgm:t>
        <a:bodyPr/>
        <a:lstStyle/>
        <a:p>
          <a:r>
            <a:rPr lang="en-US" dirty="0"/>
            <a:t>DOM Manipulation</a:t>
          </a:r>
        </a:p>
      </dgm:t>
    </dgm:pt>
    <dgm:pt modelId="{5157B79F-0A2E-44AF-B6FA-E2F011B1BCA0}" type="parTrans" cxnId="{2DC9648D-3DC6-4AA9-8566-609C525E91F1}">
      <dgm:prSet/>
      <dgm:spPr/>
      <dgm:t>
        <a:bodyPr/>
        <a:lstStyle/>
        <a:p>
          <a:endParaRPr lang="en-US"/>
        </a:p>
      </dgm:t>
    </dgm:pt>
    <dgm:pt modelId="{A2393610-B9DF-4F34-B799-3ED70D19A547}" type="sibTrans" cxnId="{2DC9648D-3DC6-4AA9-8566-609C525E91F1}">
      <dgm:prSet/>
      <dgm:spPr/>
      <dgm:t>
        <a:bodyPr/>
        <a:lstStyle/>
        <a:p>
          <a:endParaRPr lang="en-US"/>
        </a:p>
      </dgm:t>
    </dgm:pt>
    <dgm:pt modelId="{B85A5B53-1B81-4B95-BA74-D22B688B967E}">
      <dgm:prSet phldrT="[Text]"/>
      <dgm:spPr/>
      <dgm:t>
        <a:bodyPr/>
        <a:lstStyle/>
        <a:p>
          <a:r>
            <a:rPr lang="en-US" dirty="0"/>
            <a:t>Event</a:t>
          </a:r>
        </a:p>
      </dgm:t>
    </dgm:pt>
    <dgm:pt modelId="{674AA4E2-4BAC-4475-8847-F536D1BCE700}" type="parTrans" cxnId="{99DDEFEA-9B45-46CD-853F-D5D31E82B49E}">
      <dgm:prSet/>
      <dgm:spPr/>
      <dgm:t>
        <a:bodyPr/>
        <a:lstStyle/>
        <a:p>
          <a:endParaRPr lang="en-US"/>
        </a:p>
      </dgm:t>
    </dgm:pt>
    <dgm:pt modelId="{8776A08B-8EFA-4E8E-A5BC-B8AA42AC3657}" type="sibTrans" cxnId="{99DDEFEA-9B45-46CD-853F-D5D31E82B49E}">
      <dgm:prSet/>
      <dgm:spPr/>
      <dgm:t>
        <a:bodyPr/>
        <a:lstStyle/>
        <a:p>
          <a:endParaRPr lang="en-US"/>
        </a:p>
      </dgm:t>
    </dgm:pt>
    <dgm:pt modelId="{829E110B-79C8-4A76-8A01-5F38BB14B492}">
      <dgm:prSet phldrT="[Text]"/>
      <dgm:spPr/>
      <dgm:t>
        <a:bodyPr/>
        <a:lstStyle/>
        <a:p>
          <a:r>
            <a:rPr lang="en-US" dirty="0"/>
            <a:t>Form Validation</a:t>
          </a:r>
        </a:p>
      </dgm:t>
    </dgm:pt>
    <dgm:pt modelId="{2658CDB9-249A-411E-A8CE-EC98DEDCC0CA}" type="parTrans" cxnId="{99C633B2-C06F-4CD9-A9A2-1D072130F423}">
      <dgm:prSet/>
      <dgm:spPr/>
      <dgm:t>
        <a:bodyPr/>
        <a:lstStyle/>
        <a:p>
          <a:endParaRPr lang="en-US"/>
        </a:p>
      </dgm:t>
    </dgm:pt>
    <dgm:pt modelId="{04646BC1-FD34-467D-BDF7-899C097D0349}" type="sibTrans" cxnId="{99C633B2-C06F-4CD9-A9A2-1D072130F423}">
      <dgm:prSet/>
      <dgm:spPr/>
      <dgm:t>
        <a:bodyPr/>
        <a:lstStyle/>
        <a:p>
          <a:endParaRPr lang="en-US"/>
        </a:p>
      </dgm:t>
    </dgm:pt>
    <dgm:pt modelId="{EF1ED07D-5070-448C-ADF1-7713CAD2FA2F}">
      <dgm:prSet phldrT="[Text]"/>
      <dgm:spPr/>
      <dgm:t>
        <a:bodyPr/>
        <a:lstStyle/>
        <a:p>
          <a:r>
            <a:rPr lang="en-US" dirty="0"/>
            <a:t>Types of Events</a:t>
          </a:r>
        </a:p>
      </dgm:t>
    </dgm:pt>
    <dgm:pt modelId="{5DFB94BC-559D-40CE-B18F-FF695EFC950A}" type="parTrans" cxnId="{1F7D62DE-B970-40D2-AF4F-4146C82F2636}">
      <dgm:prSet/>
      <dgm:spPr/>
      <dgm:t>
        <a:bodyPr/>
        <a:lstStyle/>
        <a:p>
          <a:endParaRPr lang="en-US"/>
        </a:p>
      </dgm:t>
    </dgm:pt>
    <dgm:pt modelId="{6C1BB4CA-4C55-4CE3-A91F-63936E83FD21}" type="sibTrans" cxnId="{1F7D62DE-B970-40D2-AF4F-4146C82F2636}">
      <dgm:prSet/>
      <dgm:spPr/>
      <dgm:t>
        <a:bodyPr/>
        <a:lstStyle/>
        <a:p>
          <a:endParaRPr lang="en-US"/>
        </a:p>
      </dgm:t>
    </dgm:pt>
    <dgm:pt modelId="{A9E80CAE-A6EF-4B9E-852A-FA81E4D276A0}" type="pres">
      <dgm:prSet presAssocID="{6FB84AC8-3033-4C36-A5A2-D7CDBBF6CBC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C9DC58-DD21-46CF-BAE7-3713C3D82004}" type="pres">
      <dgm:prSet presAssocID="{5F1B619C-DF5D-4811-A3F4-35C7837B4F85}" presName="vertOne" presStyleCnt="0"/>
      <dgm:spPr/>
    </dgm:pt>
    <dgm:pt modelId="{5653AFF8-D13A-4B37-8BED-50606A459BB6}" type="pres">
      <dgm:prSet presAssocID="{5F1B619C-DF5D-4811-A3F4-35C7837B4F85}" presName="txOne" presStyleLbl="node0" presStyleIdx="0" presStyleCnt="1" custLinFactNeighborY="172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40FEE-CA82-48FF-A07F-45109C374D61}" type="pres">
      <dgm:prSet presAssocID="{5F1B619C-DF5D-4811-A3F4-35C7837B4F85}" presName="parTransOne" presStyleCnt="0"/>
      <dgm:spPr/>
    </dgm:pt>
    <dgm:pt modelId="{292B6F46-2BFF-4A8A-AB5A-5C1FEBDB6904}" type="pres">
      <dgm:prSet presAssocID="{5F1B619C-DF5D-4811-A3F4-35C7837B4F85}" presName="horzOne" presStyleCnt="0"/>
      <dgm:spPr/>
    </dgm:pt>
    <dgm:pt modelId="{2DAE73D8-64F7-443A-9406-24D5A9AE5584}" type="pres">
      <dgm:prSet presAssocID="{574CF1AE-9FD4-4CA8-BACD-17269EA5B905}" presName="vertTwo" presStyleCnt="0"/>
      <dgm:spPr/>
    </dgm:pt>
    <dgm:pt modelId="{1166A1E8-BDA2-476B-BC8A-198318BCDED6}" type="pres">
      <dgm:prSet presAssocID="{574CF1AE-9FD4-4CA8-BACD-17269EA5B905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DD326A-3425-4EB8-9070-8EC8C65F463C}" type="pres">
      <dgm:prSet presAssocID="{574CF1AE-9FD4-4CA8-BACD-17269EA5B905}" presName="horzTwo" presStyleCnt="0"/>
      <dgm:spPr/>
    </dgm:pt>
    <dgm:pt modelId="{2A821B27-C0DE-43FA-8F50-F11DD08F47F0}" type="pres">
      <dgm:prSet presAssocID="{0655D74A-4867-4F4B-BC75-B68F86625C2E}" presName="sibSpaceTwo" presStyleCnt="0"/>
      <dgm:spPr/>
    </dgm:pt>
    <dgm:pt modelId="{DBCF3AB7-DC12-4A8B-AF55-8D2A8F949CB1}" type="pres">
      <dgm:prSet presAssocID="{200828E6-2BBD-40D6-97AF-F56269D972A1}" presName="vertTwo" presStyleCnt="0"/>
      <dgm:spPr/>
    </dgm:pt>
    <dgm:pt modelId="{7ECBC01E-9B6B-46A3-A6AE-71CAF35ADCEC}" type="pres">
      <dgm:prSet presAssocID="{200828E6-2BBD-40D6-97AF-F56269D972A1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447C5-AD9C-43E7-84D4-DC13FC13945C}" type="pres">
      <dgm:prSet presAssocID="{200828E6-2BBD-40D6-97AF-F56269D972A1}" presName="horzTwo" presStyleCnt="0"/>
      <dgm:spPr/>
    </dgm:pt>
    <dgm:pt modelId="{297164B1-E45D-4832-BAFB-9BAF951F0CB1}" type="pres">
      <dgm:prSet presAssocID="{A2393610-B9DF-4F34-B799-3ED70D19A547}" presName="sibSpaceTwo" presStyleCnt="0"/>
      <dgm:spPr/>
    </dgm:pt>
    <dgm:pt modelId="{EBD42F7D-BA8D-4969-B6C1-97827388AC19}" type="pres">
      <dgm:prSet presAssocID="{B85A5B53-1B81-4B95-BA74-D22B688B967E}" presName="vertTwo" presStyleCnt="0"/>
      <dgm:spPr/>
    </dgm:pt>
    <dgm:pt modelId="{31CBD242-B16E-4147-8E02-A9D21CA140B2}" type="pres">
      <dgm:prSet presAssocID="{B85A5B53-1B81-4B95-BA74-D22B688B967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2D8C16-7F9D-4453-85B5-90FC25556F45}" type="pres">
      <dgm:prSet presAssocID="{B85A5B53-1B81-4B95-BA74-D22B688B967E}" presName="parTransTwo" presStyleCnt="0"/>
      <dgm:spPr/>
    </dgm:pt>
    <dgm:pt modelId="{33BC2B00-1CFC-4FE2-B6DA-0DFEA8F67F7B}" type="pres">
      <dgm:prSet presAssocID="{B85A5B53-1B81-4B95-BA74-D22B688B967E}" presName="horzTwo" presStyleCnt="0"/>
      <dgm:spPr/>
    </dgm:pt>
    <dgm:pt modelId="{0C1698EB-35D9-4DDA-A636-8B8926010F2B}" type="pres">
      <dgm:prSet presAssocID="{EF1ED07D-5070-448C-ADF1-7713CAD2FA2F}" presName="vertThree" presStyleCnt="0"/>
      <dgm:spPr/>
    </dgm:pt>
    <dgm:pt modelId="{2121D68F-B771-44FE-BE0A-16093035689D}" type="pres">
      <dgm:prSet presAssocID="{EF1ED07D-5070-448C-ADF1-7713CAD2FA2F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D771D-4419-4DE1-8CBD-3BB260A196D8}" type="pres">
      <dgm:prSet presAssocID="{EF1ED07D-5070-448C-ADF1-7713CAD2FA2F}" presName="horzThree" presStyleCnt="0"/>
      <dgm:spPr/>
    </dgm:pt>
    <dgm:pt modelId="{0F91B197-7444-4821-8094-842B59F303F7}" type="pres">
      <dgm:prSet presAssocID="{8776A08B-8EFA-4E8E-A5BC-B8AA42AC3657}" presName="sibSpaceTwo" presStyleCnt="0"/>
      <dgm:spPr/>
    </dgm:pt>
    <dgm:pt modelId="{77462079-67FC-4763-AF6C-DBB5BA99A66C}" type="pres">
      <dgm:prSet presAssocID="{829E110B-79C8-4A76-8A01-5F38BB14B492}" presName="vertTwo" presStyleCnt="0"/>
      <dgm:spPr/>
    </dgm:pt>
    <dgm:pt modelId="{524F648F-0FD5-4DF6-A08C-9720DE464B72}" type="pres">
      <dgm:prSet presAssocID="{829E110B-79C8-4A76-8A01-5F38BB14B492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3EF44-C4BC-455B-B636-FBE6FAF6494E}" type="pres">
      <dgm:prSet presAssocID="{829E110B-79C8-4A76-8A01-5F38BB14B492}" presName="horzTwo" presStyleCnt="0"/>
      <dgm:spPr/>
    </dgm:pt>
  </dgm:ptLst>
  <dgm:cxnLst>
    <dgm:cxn modelId="{439A6258-4C4E-40FA-A35F-79A4BDEB989D}" type="presOf" srcId="{200828E6-2BBD-40D6-97AF-F56269D972A1}" destId="{7ECBC01E-9B6B-46A3-A6AE-71CAF35ADCEC}" srcOrd="0" destOrd="0" presId="urn:microsoft.com/office/officeart/2005/8/layout/hierarchy4"/>
    <dgm:cxn modelId="{A4730EA5-CD53-4290-9752-C738CA908102}" type="presOf" srcId="{574CF1AE-9FD4-4CA8-BACD-17269EA5B905}" destId="{1166A1E8-BDA2-476B-BC8A-198318BCDED6}" srcOrd="0" destOrd="0" presId="urn:microsoft.com/office/officeart/2005/8/layout/hierarchy4"/>
    <dgm:cxn modelId="{4E74E954-4215-4FF8-85B7-33D1E4B111EF}" type="presOf" srcId="{B85A5B53-1B81-4B95-BA74-D22B688B967E}" destId="{31CBD242-B16E-4147-8E02-A9D21CA140B2}" srcOrd="0" destOrd="0" presId="urn:microsoft.com/office/officeart/2005/8/layout/hierarchy4"/>
    <dgm:cxn modelId="{6C991994-E349-496D-8606-6D0BB75EA373}" srcId="{6FB84AC8-3033-4C36-A5A2-D7CDBBF6CBCB}" destId="{5F1B619C-DF5D-4811-A3F4-35C7837B4F85}" srcOrd="0" destOrd="0" parTransId="{1D9CD6C2-C6B4-45AB-B101-2EB70CD3CD0C}" sibTransId="{9D864A06-6EE7-49E6-B66A-CE623C166ECD}"/>
    <dgm:cxn modelId="{99DDEFEA-9B45-46CD-853F-D5D31E82B49E}" srcId="{5F1B619C-DF5D-4811-A3F4-35C7837B4F85}" destId="{B85A5B53-1B81-4B95-BA74-D22B688B967E}" srcOrd="2" destOrd="0" parTransId="{674AA4E2-4BAC-4475-8847-F536D1BCE700}" sibTransId="{8776A08B-8EFA-4E8E-A5BC-B8AA42AC3657}"/>
    <dgm:cxn modelId="{303404CA-180F-4BF9-B0C7-D1834FAB8902}" type="presOf" srcId="{5F1B619C-DF5D-4811-A3F4-35C7837B4F85}" destId="{5653AFF8-D13A-4B37-8BED-50606A459BB6}" srcOrd="0" destOrd="0" presId="urn:microsoft.com/office/officeart/2005/8/layout/hierarchy4"/>
    <dgm:cxn modelId="{1F7D62DE-B970-40D2-AF4F-4146C82F2636}" srcId="{B85A5B53-1B81-4B95-BA74-D22B688B967E}" destId="{EF1ED07D-5070-448C-ADF1-7713CAD2FA2F}" srcOrd="0" destOrd="0" parTransId="{5DFB94BC-559D-40CE-B18F-FF695EFC950A}" sibTransId="{6C1BB4CA-4C55-4CE3-A91F-63936E83FD21}"/>
    <dgm:cxn modelId="{F439D515-88D9-4B82-AE6F-07EC7088B1CD}" srcId="{5F1B619C-DF5D-4811-A3F4-35C7837B4F85}" destId="{574CF1AE-9FD4-4CA8-BACD-17269EA5B905}" srcOrd="0" destOrd="0" parTransId="{5C7DAC65-5C70-4CF7-B1B8-8A8EDBBDC147}" sibTransId="{0655D74A-4867-4F4B-BC75-B68F86625C2E}"/>
    <dgm:cxn modelId="{14959059-CFF5-4D08-B282-26ABC483EB43}" type="presOf" srcId="{6FB84AC8-3033-4C36-A5A2-D7CDBBF6CBCB}" destId="{A9E80CAE-A6EF-4B9E-852A-FA81E4D276A0}" srcOrd="0" destOrd="0" presId="urn:microsoft.com/office/officeart/2005/8/layout/hierarchy4"/>
    <dgm:cxn modelId="{C9AE8EE6-07F7-46DB-8515-37955EAE9172}" type="presOf" srcId="{EF1ED07D-5070-448C-ADF1-7713CAD2FA2F}" destId="{2121D68F-B771-44FE-BE0A-16093035689D}" srcOrd="0" destOrd="0" presId="urn:microsoft.com/office/officeart/2005/8/layout/hierarchy4"/>
    <dgm:cxn modelId="{99C633B2-C06F-4CD9-A9A2-1D072130F423}" srcId="{5F1B619C-DF5D-4811-A3F4-35C7837B4F85}" destId="{829E110B-79C8-4A76-8A01-5F38BB14B492}" srcOrd="3" destOrd="0" parTransId="{2658CDB9-249A-411E-A8CE-EC98DEDCC0CA}" sibTransId="{04646BC1-FD34-467D-BDF7-899C097D0349}"/>
    <dgm:cxn modelId="{D5D62DA2-D0C2-44C9-A994-B72FA93AB70B}" type="presOf" srcId="{829E110B-79C8-4A76-8A01-5F38BB14B492}" destId="{524F648F-0FD5-4DF6-A08C-9720DE464B72}" srcOrd="0" destOrd="0" presId="urn:microsoft.com/office/officeart/2005/8/layout/hierarchy4"/>
    <dgm:cxn modelId="{2DC9648D-3DC6-4AA9-8566-609C525E91F1}" srcId="{5F1B619C-DF5D-4811-A3F4-35C7837B4F85}" destId="{200828E6-2BBD-40D6-97AF-F56269D972A1}" srcOrd="1" destOrd="0" parTransId="{5157B79F-0A2E-44AF-B6FA-E2F011B1BCA0}" sibTransId="{A2393610-B9DF-4F34-B799-3ED70D19A547}"/>
    <dgm:cxn modelId="{D9AD5FCC-BC74-4C28-AACF-49B6337CF8A8}" type="presParOf" srcId="{A9E80CAE-A6EF-4B9E-852A-FA81E4D276A0}" destId="{47C9DC58-DD21-46CF-BAE7-3713C3D82004}" srcOrd="0" destOrd="0" presId="urn:microsoft.com/office/officeart/2005/8/layout/hierarchy4"/>
    <dgm:cxn modelId="{ECD0E0A1-4207-4DD5-9438-413BDAF2A9D3}" type="presParOf" srcId="{47C9DC58-DD21-46CF-BAE7-3713C3D82004}" destId="{5653AFF8-D13A-4B37-8BED-50606A459BB6}" srcOrd="0" destOrd="0" presId="urn:microsoft.com/office/officeart/2005/8/layout/hierarchy4"/>
    <dgm:cxn modelId="{2C4EA437-D62B-46C3-9041-7B06F102BC70}" type="presParOf" srcId="{47C9DC58-DD21-46CF-BAE7-3713C3D82004}" destId="{2AB40FEE-CA82-48FF-A07F-45109C374D61}" srcOrd="1" destOrd="0" presId="urn:microsoft.com/office/officeart/2005/8/layout/hierarchy4"/>
    <dgm:cxn modelId="{6569B6C5-DC90-4F65-AC11-8D623B5A9FC4}" type="presParOf" srcId="{47C9DC58-DD21-46CF-BAE7-3713C3D82004}" destId="{292B6F46-2BFF-4A8A-AB5A-5C1FEBDB6904}" srcOrd="2" destOrd="0" presId="urn:microsoft.com/office/officeart/2005/8/layout/hierarchy4"/>
    <dgm:cxn modelId="{E1832EEA-B734-4141-B588-FD7D3A066B91}" type="presParOf" srcId="{292B6F46-2BFF-4A8A-AB5A-5C1FEBDB6904}" destId="{2DAE73D8-64F7-443A-9406-24D5A9AE5584}" srcOrd="0" destOrd="0" presId="urn:microsoft.com/office/officeart/2005/8/layout/hierarchy4"/>
    <dgm:cxn modelId="{E891DB86-BD16-41C8-964D-E508F5E25CFD}" type="presParOf" srcId="{2DAE73D8-64F7-443A-9406-24D5A9AE5584}" destId="{1166A1E8-BDA2-476B-BC8A-198318BCDED6}" srcOrd="0" destOrd="0" presId="urn:microsoft.com/office/officeart/2005/8/layout/hierarchy4"/>
    <dgm:cxn modelId="{CE05371D-C573-433B-A278-034A3234A2C0}" type="presParOf" srcId="{2DAE73D8-64F7-443A-9406-24D5A9AE5584}" destId="{ABDD326A-3425-4EB8-9070-8EC8C65F463C}" srcOrd="1" destOrd="0" presId="urn:microsoft.com/office/officeart/2005/8/layout/hierarchy4"/>
    <dgm:cxn modelId="{2F44BC04-E29D-4C83-84D0-1E07E485683F}" type="presParOf" srcId="{292B6F46-2BFF-4A8A-AB5A-5C1FEBDB6904}" destId="{2A821B27-C0DE-43FA-8F50-F11DD08F47F0}" srcOrd="1" destOrd="0" presId="urn:microsoft.com/office/officeart/2005/8/layout/hierarchy4"/>
    <dgm:cxn modelId="{68D0DB3F-D43C-4537-8966-752B57BEB66B}" type="presParOf" srcId="{292B6F46-2BFF-4A8A-AB5A-5C1FEBDB6904}" destId="{DBCF3AB7-DC12-4A8B-AF55-8D2A8F949CB1}" srcOrd="2" destOrd="0" presId="urn:microsoft.com/office/officeart/2005/8/layout/hierarchy4"/>
    <dgm:cxn modelId="{FACE9650-A63C-49E9-A9EA-09C6931644F0}" type="presParOf" srcId="{DBCF3AB7-DC12-4A8B-AF55-8D2A8F949CB1}" destId="{7ECBC01E-9B6B-46A3-A6AE-71CAF35ADCEC}" srcOrd="0" destOrd="0" presId="urn:microsoft.com/office/officeart/2005/8/layout/hierarchy4"/>
    <dgm:cxn modelId="{26E9B817-9B12-4060-BBC1-31383F4D042B}" type="presParOf" srcId="{DBCF3AB7-DC12-4A8B-AF55-8D2A8F949CB1}" destId="{9A4447C5-AD9C-43E7-84D4-DC13FC13945C}" srcOrd="1" destOrd="0" presId="urn:microsoft.com/office/officeart/2005/8/layout/hierarchy4"/>
    <dgm:cxn modelId="{AB4C5500-A59F-4CC7-A199-5A0267FEAD46}" type="presParOf" srcId="{292B6F46-2BFF-4A8A-AB5A-5C1FEBDB6904}" destId="{297164B1-E45D-4832-BAFB-9BAF951F0CB1}" srcOrd="3" destOrd="0" presId="urn:microsoft.com/office/officeart/2005/8/layout/hierarchy4"/>
    <dgm:cxn modelId="{42C79312-3A7D-4760-A2BD-16B701E4775C}" type="presParOf" srcId="{292B6F46-2BFF-4A8A-AB5A-5C1FEBDB6904}" destId="{EBD42F7D-BA8D-4969-B6C1-97827388AC19}" srcOrd="4" destOrd="0" presId="urn:microsoft.com/office/officeart/2005/8/layout/hierarchy4"/>
    <dgm:cxn modelId="{46231C84-6125-45C8-935C-81957CB981F4}" type="presParOf" srcId="{EBD42F7D-BA8D-4969-B6C1-97827388AC19}" destId="{31CBD242-B16E-4147-8E02-A9D21CA140B2}" srcOrd="0" destOrd="0" presId="urn:microsoft.com/office/officeart/2005/8/layout/hierarchy4"/>
    <dgm:cxn modelId="{6D676AF3-D6D7-4405-A96E-5BCD76BB18BC}" type="presParOf" srcId="{EBD42F7D-BA8D-4969-B6C1-97827388AC19}" destId="{CD2D8C16-7F9D-4453-85B5-90FC25556F45}" srcOrd="1" destOrd="0" presId="urn:microsoft.com/office/officeart/2005/8/layout/hierarchy4"/>
    <dgm:cxn modelId="{AFBAF286-65BB-41B8-832F-8CC8C0703CA1}" type="presParOf" srcId="{EBD42F7D-BA8D-4969-B6C1-97827388AC19}" destId="{33BC2B00-1CFC-4FE2-B6DA-0DFEA8F67F7B}" srcOrd="2" destOrd="0" presId="urn:microsoft.com/office/officeart/2005/8/layout/hierarchy4"/>
    <dgm:cxn modelId="{C81B855D-3BCA-4949-B1AE-23EBFB7FFEF3}" type="presParOf" srcId="{33BC2B00-1CFC-4FE2-B6DA-0DFEA8F67F7B}" destId="{0C1698EB-35D9-4DDA-A636-8B8926010F2B}" srcOrd="0" destOrd="0" presId="urn:microsoft.com/office/officeart/2005/8/layout/hierarchy4"/>
    <dgm:cxn modelId="{A4144A56-F516-47A0-9F45-AB8916246E56}" type="presParOf" srcId="{0C1698EB-35D9-4DDA-A636-8B8926010F2B}" destId="{2121D68F-B771-44FE-BE0A-16093035689D}" srcOrd="0" destOrd="0" presId="urn:microsoft.com/office/officeart/2005/8/layout/hierarchy4"/>
    <dgm:cxn modelId="{2569B610-A80B-4211-9461-61C202239DD2}" type="presParOf" srcId="{0C1698EB-35D9-4DDA-A636-8B8926010F2B}" destId="{789D771D-4419-4DE1-8CBD-3BB260A196D8}" srcOrd="1" destOrd="0" presId="urn:microsoft.com/office/officeart/2005/8/layout/hierarchy4"/>
    <dgm:cxn modelId="{C9E227EB-6526-4EAF-B514-63BCBA81A4AE}" type="presParOf" srcId="{292B6F46-2BFF-4A8A-AB5A-5C1FEBDB6904}" destId="{0F91B197-7444-4821-8094-842B59F303F7}" srcOrd="5" destOrd="0" presId="urn:microsoft.com/office/officeart/2005/8/layout/hierarchy4"/>
    <dgm:cxn modelId="{B4CE7E6D-F3C7-4465-B424-B2EFD95AD8F7}" type="presParOf" srcId="{292B6F46-2BFF-4A8A-AB5A-5C1FEBDB6904}" destId="{77462079-67FC-4763-AF6C-DBB5BA99A66C}" srcOrd="6" destOrd="0" presId="urn:microsoft.com/office/officeart/2005/8/layout/hierarchy4"/>
    <dgm:cxn modelId="{D8F924FC-965E-4B02-B831-A68BF6334C0A}" type="presParOf" srcId="{77462079-67FC-4763-AF6C-DBB5BA99A66C}" destId="{524F648F-0FD5-4DF6-A08C-9720DE464B72}" srcOrd="0" destOrd="0" presId="urn:microsoft.com/office/officeart/2005/8/layout/hierarchy4"/>
    <dgm:cxn modelId="{7360B4E0-AF4F-4F8F-B890-76EC2ECF2752}" type="presParOf" srcId="{77462079-67FC-4763-AF6C-DBB5BA99A66C}" destId="{4723EF44-C4BC-455B-B636-FBE6FAF6494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B6A4C7-751B-4FEF-9396-5D082271EE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02828D-459B-4FC8-BE86-AB50BCC9290F}">
      <dgm:prSet phldrT="[Text]"/>
      <dgm:spPr/>
      <dgm:t>
        <a:bodyPr/>
        <a:lstStyle/>
        <a:p>
          <a:r>
            <a:rPr lang="en-US" dirty="0"/>
            <a:t>HTML 5</a:t>
          </a:r>
        </a:p>
      </dgm:t>
    </dgm:pt>
    <dgm:pt modelId="{8A0D1857-6BF9-4C10-8963-EEB5D591DFDC}" type="parTrans" cxnId="{87A64E6D-871E-4D50-AA43-FE02D8AD9E3D}">
      <dgm:prSet/>
      <dgm:spPr/>
      <dgm:t>
        <a:bodyPr/>
        <a:lstStyle/>
        <a:p>
          <a:endParaRPr lang="en-US"/>
        </a:p>
      </dgm:t>
    </dgm:pt>
    <dgm:pt modelId="{FA4B6BAE-92D6-46CF-9545-28628455AD36}" type="sibTrans" cxnId="{87A64E6D-871E-4D50-AA43-FE02D8AD9E3D}">
      <dgm:prSet/>
      <dgm:spPr/>
      <dgm:t>
        <a:bodyPr/>
        <a:lstStyle/>
        <a:p>
          <a:endParaRPr lang="en-US"/>
        </a:p>
      </dgm:t>
    </dgm:pt>
    <dgm:pt modelId="{61B71D0B-D8E2-4E5B-B097-58AEF4C17CAB}" type="asst">
      <dgm:prSet phldrT="[Text]"/>
      <dgm:spPr/>
      <dgm:t>
        <a:bodyPr/>
        <a:lstStyle/>
        <a:p>
          <a:r>
            <a:rPr lang="en-US" dirty="0"/>
            <a:t>What is HTML 5</a:t>
          </a:r>
        </a:p>
      </dgm:t>
    </dgm:pt>
    <dgm:pt modelId="{42532724-E389-4C89-B104-82660ADDD9D8}" type="parTrans" cxnId="{9F982344-A2EA-49E5-997D-92A6172A500B}">
      <dgm:prSet/>
      <dgm:spPr/>
      <dgm:t>
        <a:bodyPr/>
        <a:lstStyle/>
        <a:p>
          <a:endParaRPr lang="en-US"/>
        </a:p>
      </dgm:t>
    </dgm:pt>
    <dgm:pt modelId="{706DF395-91AA-4674-9A64-CC738F3551AD}" type="sibTrans" cxnId="{9F982344-A2EA-49E5-997D-92A6172A500B}">
      <dgm:prSet/>
      <dgm:spPr/>
      <dgm:t>
        <a:bodyPr/>
        <a:lstStyle/>
        <a:p>
          <a:endParaRPr lang="en-US"/>
        </a:p>
      </dgm:t>
    </dgm:pt>
    <dgm:pt modelId="{FD9EBF52-A9D0-40D5-A438-99B757A07BBD}">
      <dgm:prSet phldrT="[Text]"/>
      <dgm:spPr/>
      <dgm:t>
        <a:bodyPr/>
        <a:lstStyle/>
        <a:p>
          <a:r>
            <a:rPr lang="en-US" dirty="0"/>
            <a:t>Semantic Tags</a:t>
          </a:r>
        </a:p>
      </dgm:t>
    </dgm:pt>
    <dgm:pt modelId="{225AD266-D3FF-4E89-80D2-DBED5B4C6D4D}" type="parTrans" cxnId="{64934DA0-0871-4792-87F1-DC2578388423}">
      <dgm:prSet/>
      <dgm:spPr/>
      <dgm:t>
        <a:bodyPr/>
        <a:lstStyle/>
        <a:p>
          <a:endParaRPr lang="en-US"/>
        </a:p>
      </dgm:t>
    </dgm:pt>
    <dgm:pt modelId="{67DD48E0-104C-425A-8F24-386D4CC5AFA4}" type="sibTrans" cxnId="{64934DA0-0871-4792-87F1-DC2578388423}">
      <dgm:prSet/>
      <dgm:spPr/>
      <dgm:t>
        <a:bodyPr/>
        <a:lstStyle/>
        <a:p>
          <a:endParaRPr lang="en-US"/>
        </a:p>
      </dgm:t>
    </dgm:pt>
    <dgm:pt modelId="{581F45A7-B4E5-48F3-90EE-480E77F7B364}">
      <dgm:prSet phldrT="[Text]"/>
      <dgm:spPr/>
      <dgm:t>
        <a:bodyPr/>
        <a:lstStyle/>
        <a:p>
          <a:r>
            <a:rPr lang="en-US" dirty="0"/>
            <a:t>HTML 5 Form API</a:t>
          </a:r>
        </a:p>
      </dgm:t>
    </dgm:pt>
    <dgm:pt modelId="{1AEE3DAD-5909-47C7-9288-4A394B2A8191}" type="parTrans" cxnId="{DD427282-FADB-49AD-A6CB-5C5AA488A1FA}">
      <dgm:prSet/>
      <dgm:spPr/>
      <dgm:t>
        <a:bodyPr/>
        <a:lstStyle/>
        <a:p>
          <a:endParaRPr lang="en-US"/>
        </a:p>
      </dgm:t>
    </dgm:pt>
    <dgm:pt modelId="{907F24BC-C8E7-438A-82F9-1C76DA479A27}" type="sibTrans" cxnId="{DD427282-FADB-49AD-A6CB-5C5AA488A1FA}">
      <dgm:prSet/>
      <dgm:spPr/>
      <dgm:t>
        <a:bodyPr/>
        <a:lstStyle/>
        <a:p>
          <a:endParaRPr lang="en-US"/>
        </a:p>
      </dgm:t>
    </dgm:pt>
    <dgm:pt modelId="{E98C3655-5DD6-45DB-B4E4-0CF8EB0D5FE1}">
      <dgm:prSet phldrT="[Text]"/>
      <dgm:spPr/>
      <dgm:t>
        <a:bodyPr/>
        <a:lstStyle/>
        <a:p>
          <a:r>
            <a:rPr lang="en-US" dirty="0"/>
            <a:t>Storage API</a:t>
          </a:r>
        </a:p>
      </dgm:t>
    </dgm:pt>
    <dgm:pt modelId="{F2A3F9B0-037B-4384-8C37-9BE010667AD1}" type="parTrans" cxnId="{A38377C6-AD3C-416F-80EB-F60DFDC28DDF}">
      <dgm:prSet/>
      <dgm:spPr/>
      <dgm:t>
        <a:bodyPr/>
        <a:lstStyle/>
        <a:p>
          <a:endParaRPr lang="en-US"/>
        </a:p>
      </dgm:t>
    </dgm:pt>
    <dgm:pt modelId="{CF2D5966-2E1F-4A3A-9A91-E55FFE654FA2}" type="sibTrans" cxnId="{A38377C6-AD3C-416F-80EB-F60DFDC28DDF}">
      <dgm:prSet/>
      <dgm:spPr/>
      <dgm:t>
        <a:bodyPr/>
        <a:lstStyle/>
        <a:p>
          <a:endParaRPr lang="en-US"/>
        </a:p>
      </dgm:t>
    </dgm:pt>
    <dgm:pt modelId="{A716C180-B4DE-4D59-8F10-1DBC7A968B13}">
      <dgm:prSet phldrT="[Text]"/>
      <dgm:spPr/>
      <dgm:t>
        <a:bodyPr/>
        <a:lstStyle/>
        <a:p>
          <a:r>
            <a:rPr lang="en-US" dirty="0"/>
            <a:t>Geolocation API</a:t>
          </a:r>
        </a:p>
      </dgm:t>
    </dgm:pt>
    <dgm:pt modelId="{449D28A0-2B64-47EA-B87B-F078F64753FE}" type="parTrans" cxnId="{586EE632-70F7-4213-8501-1C18E8EE713D}">
      <dgm:prSet/>
      <dgm:spPr/>
      <dgm:t>
        <a:bodyPr/>
        <a:lstStyle/>
        <a:p>
          <a:endParaRPr lang="en-US"/>
        </a:p>
      </dgm:t>
    </dgm:pt>
    <dgm:pt modelId="{422E037A-2050-4A87-B34F-952BE7DB6C16}" type="sibTrans" cxnId="{586EE632-70F7-4213-8501-1C18E8EE713D}">
      <dgm:prSet/>
      <dgm:spPr/>
      <dgm:t>
        <a:bodyPr/>
        <a:lstStyle/>
        <a:p>
          <a:endParaRPr lang="en-US"/>
        </a:p>
      </dgm:t>
    </dgm:pt>
    <dgm:pt modelId="{3824BCA4-C23C-48CD-A25A-66A88E3401D6}">
      <dgm:prSet phldrT="[Text]"/>
      <dgm:spPr/>
      <dgm:t>
        <a:bodyPr/>
        <a:lstStyle/>
        <a:p>
          <a:r>
            <a:rPr lang="en-US" dirty="0"/>
            <a:t>Media API</a:t>
          </a:r>
        </a:p>
      </dgm:t>
    </dgm:pt>
    <dgm:pt modelId="{5375A254-AF1D-44EB-9741-216AC0BD14D8}" type="parTrans" cxnId="{AADF7AC0-3B1E-4DC7-87D8-4FD56609FBD2}">
      <dgm:prSet/>
      <dgm:spPr/>
      <dgm:t>
        <a:bodyPr/>
        <a:lstStyle/>
        <a:p>
          <a:endParaRPr lang="en-US"/>
        </a:p>
      </dgm:t>
    </dgm:pt>
    <dgm:pt modelId="{B20981CF-8FB4-449A-9262-1300BFD3C563}" type="sibTrans" cxnId="{AADF7AC0-3B1E-4DC7-87D8-4FD56609FBD2}">
      <dgm:prSet/>
      <dgm:spPr/>
      <dgm:t>
        <a:bodyPr/>
        <a:lstStyle/>
        <a:p>
          <a:endParaRPr lang="en-US"/>
        </a:p>
      </dgm:t>
    </dgm:pt>
    <dgm:pt modelId="{4E959C34-950F-459B-864A-3FF7E7D7CFC3}">
      <dgm:prSet phldrT="[Text]"/>
      <dgm:spPr/>
      <dgm:t>
        <a:bodyPr/>
        <a:lstStyle/>
        <a:p>
          <a:r>
            <a:rPr lang="en-US" dirty="0"/>
            <a:t>Browser Support </a:t>
          </a:r>
        </a:p>
      </dgm:t>
    </dgm:pt>
    <dgm:pt modelId="{19FE3BF8-0CA1-479D-B659-73D3F3F5F32C}" type="parTrans" cxnId="{B9085D8B-A249-4506-9201-5F488749FE0C}">
      <dgm:prSet/>
      <dgm:spPr/>
      <dgm:t>
        <a:bodyPr/>
        <a:lstStyle/>
        <a:p>
          <a:endParaRPr lang="en-US"/>
        </a:p>
      </dgm:t>
    </dgm:pt>
    <dgm:pt modelId="{079D831D-A380-4C60-A37E-7771EBD4EFD8}" type="sibTrans" cxnId="{B9085D8B-A249-4506-9201-5F488749FE0C}">
      <dgm:prSet/>
      <dgm:spPr/>
      <dgm:t>
        <a:bodyPr/>
        <a:lstStyle/>
        <a:p>
          <a:endParaRPr lang="en-US"/>
        </a:p>
      </dgm:t>
    </dgm:pt>
    <dgm:pt modelId="{21831410-37AD-4B14-8027-EF217DBB02DC}" type="pres">
      <dgm:prSet presAssocID="{79B6A4C7-751B-4FEF-9396-5D082271EE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F27C2C-5458-4BDF-8361-EDCB8707ADE6}" type="pres">
      <dgm:prSet presAssocID="{3402828D-459B-4FC8-BE86-AB50BCC9290F}" presName="hierRoot1" presStyleCnt="0"/>
      <dgm:spPr/>
    </dgm:pt>
    <dgm:pt modelId="{A9DF8C76-6669-4F8E-8A6A-DC8595740040}" type="pres">
      <dgm:prSet presAssocID="{3402828D-459B-4FC8-BE86-AB50BCC9290F}" presName="composite" presStyleCnt="0"/>
      <dgm:spPr/>
    </dgm:pt>
    <dgm:pt modelId="{E69F8277-EC20-4505-9B14-C1C3E53AA8D3}" type="pres">
      <dgm:prSet presAssocID="{3402828D-459B-4FC8-BE86-AB50BCC9290F}" presName="background" presStyleLbl="node0" presStyleIdx="0" presStyleCnt="1"/>
      <dgm:spPr/>
    </dgm:pt>
    <dgm:pt modelId="{4CACDBB3-A9E6-43EE-A891-43BE2CE88531}" type="pres">
      <dgm:prSet presAssocID="{3402828D-459B-4FC8-BE86-AB50BCC9290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06CC43-226F-4544-816E-F415C65E0FD1}" type="pres">
      <dgm:prSet presAssocID="{3402828D-459B-4FC8-BE86-AB50BCC9290F}" presName="hierChild2" presStyleCnt="0"/>
      <dgm:spPr/>
    </dgm:pt>
    <dgm:pt modelId="{15283675-5D25-4378-9AF8-CC1EA2D40FF9}" type="pres">
      <dgm:prSet presAssocID="{42532724-E389-4C89-B104-82660ADDD9D8}" presName="Name10" presStyleLbl="parChTrans1D2" presStyleIdx="0" presStyleCnt="7"/>
      <dgm:spPr/>
      <dgm:t>
        <a:bodyPr/>
        <a:lstStyle/>
        <a:p>
          <a:endParaRPr lang="en-US"/>
        </a:p>
      </dgm:t>
    </dgm:pt>
    <dgm:pt modelId="{DB7C1F71-F535-46D8-BB5B-4B2A8CF94DEC}" type="pres">
      <dgm:prSet presAssocID="{61B71D0B-D8E2-4E5B-B097-58AEF4C17CAB}" presName="hierRoot2" presStyleCnt="0"/>
      <dgm:spPr/>
    </dgm:pt>
    <dgm:pt modelId="{09728A87-06A3-45DC-9B1D-725F910C3871}" type="pres">
      <dgm:prSet presAssocID="{61B71D0B-D8E2-4E5B-B097-58AEF4C17CAB}" presName="composite2" presStyleCnt="0"/>
      <dgm:spPr/>
    </dgm:pt>
    <dgm:pt modelId="{6EA37C54-D634-49E4-9DC5-0A7E1D600AC3}" type="pres">
      <dgm:prSet presAssocID="{61B71D0B-D8E2-4E5B-B097-58AEF4C17CAB}" presName="background2" presStyleLbl="asst1" presStyleIdx="0" presStyleCnt="1"/>
      <dgm:spPr/>
    </dgm:pt>
    <dgm:pt modelId="{7C54657A-F223-4743-8325-9E94AFA429F2}" type="pres">
      <dgm:prSet presAssocID="{61B71D0B-D8E2-4E5B-B097-58AEF4C17CAB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78B6D0-68EB-4E1A-AB06-C15F406AEA30}" type="pres">
      <dgm:prSet presAssocID="{61B71D0B-D8E2-4E5B-B097-58AEF4C17CAB}" presName="hierChild3" presStyleCnt="0"/>
      <dgm:spPr/>
    </dgm:pt>
    <dgm:pt modelId="{77D62B08-82C6-4324-A4D5-A091E21A9B4C}" type="pres">
      <dgm:prSet presAssocID="{225AD266-D3FF-4E89-80D2-DBED5B4C6D4D}" presName="Name10" presStyleLbl="parChTrans1D2" presStyleIdx="1" presStyleCnt="7"/>
      <dgm:spPr/>
      <dgm:t>
        <a:bodyPr/>
        <a:lstStyle/>
        <a:p>
          <a:endParaRPr lang="en-US"/>
        </a:p>
      </dgm:t>
    </dgm:pt>
    <dgm:pt modelId="{E8CD70A8-9AA8-4740-B225-A9DD5B9C9D04}" type="pres">
      <dgm:prSet presAssocID="{FD9EBF52-A9D0-40D5-A438-99B757A07BBD}" presName="hierRoot2" presStyleCnt="0"/>
      <dgm:spPr/>
    </dgm:pt>
    <dgm:pt modelId="{6262F323-2444-489D-B2B8-4B22608AB953}" type="pres">
      <dgm:prSet presAssocID="{FD9EBF52-A9D0-40D5-A438-99B757A07BBD}" presName="composite2" presStyleCnt="0"/>
      <dgm:spPr/>
    </dgm:pt>
    <dgm:pt modelId="{43DCC912-F5DC-4CD8-89DD-B4CB1E5722B3}" type="pres">
      <dgm:prSet presAssocID="{FD9EBF52-A9D0-40D5-A438-99B757A07BBD}" presName="background2" presStyleLbl="node2" presStyleIdx="0" presStyleCnt="6"/>
      <dgm:spPr/>
    </dgm:pt>
    <dgm:pt modelId="{A933DD10-1BFE-444C-A9C4-1176103DEB83}" type="pres">
      <dgm:prSet presAssocID="{FD9EBF52-A9D0-40D5-A438-99B757A07BBD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332087-E0BA-4C37-B17B-D767A80195F6}" type="pres">
      <dgm:prSet presAssocID="{FD9EBF52-A9D0-40D5-A438-99B757A07BBD}" presName="hierChild3" presStyleCnt="0"/>
      <dgm:spPr/>
    </dgm:pt>
    <dgm:pt modelId="{6BA60874-A78D-4672-BEC4-FD7EB97E8DB5}" type="pres">
      <dgm:prSet presAssocID="{1AEE3DAD-5909-47C7-9288-4A394B2A8191}" presName="Name10" presStyleLbl="parChTrans1D2" presStyleIdx="2" presStyleCnt="7"/>
      <dgm:spPr/>
      <dgm:t>
        <a:bodyPr/>
        <a:lstStyle/>
        <a:p>
          <a:endParaRPr lang="en-US"/>
        </a:p>
      </dgm:t>
    </dgm:pt>
    <dgm:pt modelId="{985B6E61-81B4-4B75-930E-2291D82B37DA}" type="pres">
      <dgm:prSet presAssocID="{581F45A7-B4E5-48F3-90EE-480E77F7B364}" presName="hierRoot2" presStyleCnt="0"/>
      <dgm:spPr/>
    </dgm:pt>
    <dgm:pt modelId="{D3D32D4A-917E-418F-93F8-0C296A8193AA}" type="pres">
      <dgm:prSet presAssocID="{581F45A7-B4E5-48F3-90EE-480E77F7B364}" presName="composite2" presStyleCnt="0"/>
      <dgm:spPr/>
    </dgm:pt>
    <dgm:pt modelId="{7F2B39EA-383C-4109-953C-63D06843E514}" type="pres">
      <dgm:prSet presAssocID="{581F45A7-B4E5-48F3-90EE-480E77F7B364}" presName="background2" presStyleLbl="node2" presStyleIdx="1" presStyleCnt="6"/>
      <dgm:spPr/>
    </dgm:pt>
    <dgm:pt modelId="{436EF6EE-3E23-4D36-B9FF-648F8CA476B1}" type="pres">
      <dgm:prSet presAssocID="{581F45A7-B4E5-48F3-90EE-480E77F7B364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112CF-B100-4F64-A1E4-AE7746C96C1E}" type="pres">
      <dgm:prSet presAssocID="{581F45A7-B4E5-48F3-90EE-480E77F7B364}" presName="hierChild3" presStyleCnt="0"/>
      <dgm:spPr/>
    </dgm:pt>
    <dgm:pt modelId="{A9C5EFF2-41B6-49DA-BD68-5A4FB8CFBC27}" type="pres">
      <dgm:prSet presAssocID="{F2A3F9B0-037B-4384-8C37-9BE010667AD1}" presName="Name10" presStyleLbl="parChTrans1D2" presStyleIdx="3" presStyleCnt="7"/>
      <dgm:spPr/>
      <dgm:t>
        <a:bodyPr/>
        <a:lstStyle/>
        <a:p>
          <a:endParaRPr lang="en-US"/>
        </a:p>
      </dgm:t>
    </dgm:pt>
    <dgm:pt modelId="{8A25D4A7-7CD4-41E6-B020-A25A7F5DE049}" type="pres">
      <dgm:prSet presAssocID="{E98C3655-5DD6-45DB-B4E4-0CF8EB0D5FE1}" presName="hierRoot2" presStyleCnt="0"/>
      <dgm:spPr/>
    </dgm:pt>
    <dgm:pt modelId="{50530EE6-02AE-4174-90AE-F46D25CE19C3}" type="pres">
      <dgm:prSet presAssocID="{E98C3655-5DD6-45DB-B4E4-0CF8EB0D5FE1}" presName="composite2" presStyleCnt="0"/>
      <dgm:spPr/>
    </dgm:pt>
    <dgm:pt modelId="{31329D20-C393-4839-97E8-1CFB81AA8BF5}" type="pres">
      <dgm:prSet presAssocID="{E98C3655-5DD6-45DB-B4E4-0CF8EB0D5FE1}" presName="background2" presStyleLbl="node2" presStyleIdx="2" presStyleCnt="6"/>
      <dgm:spPr/>
    </dgm:pt>
    <dgm:pt modelId="{D6F0757F-2739-4CE5-8FB1-817E42F5D2E4}" type="pres">
      <dgm:prSet presAssocID="{E98C3655-5DD6-45DB-B4E4-0CF8EB0D5FE1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78381D-3B69-4493-927A-FEAA8F9965C4}" type="pres">
      <dgm:prSet presAssocID="{E98C3655-5DD6-45DB-B4E4-0CF8EB0D5FE1}" presName="hierChild3" presStyleCnt="0"/>
      <dgm:spPr/>
    </dgm:pt>
    <dgm:pt modelId="{2673FD77-AA8C-43DB-9B34-16CF02DAB468}" type="pres">
      <dgm:prSet presAssocID="{449D28A0-2B64-47EA-B87B-F078F64753FE}" presName="Name10" presStyleLbl="parChTrans1D2" presStyleIdx="4" presStyleCnt="7"/>
      <dgm:spPr/>
      <dgm:t>
        <a:bodyPr/>
        <a:lstStyle/>
        <a:p>
          <a:endParaRPr lang="en-US"/>
        </a:p>
      </dgm:t>
    </dgm:pt>
    <dgm:pt modelId="{624A7D20-1907-4899-A7CE-4C71FBE52F77}" type="pres">
      <dgm:prSet presAssocID="{A716C180-B4DE-4D59-8F10-1DBC7A968B13}" presName="hierRoot2" presStyleCnt="0"/>
      <dgm:spPr/>
    </dgm:pt>
    <dgm:pt modelId="{36A6541E-9781-4AA6-A6E1-9A7D33BD3451}" type="pres">
      <dgm:prSet presAssocID="{A716C180-B4DE-4D59-8F10-1DBC7A968B13}" presName="composite2" presStyleCnt="0"/>
      <dgm:spPr/>
    </dgm:pt>
    <dgm:pt modelId="{2A157328-56B4-46DF-9CC5-6ABDA24F9827}" type="pres">
      <dgm:prSet presAssocID="{A716C180-B4DE-4D59-8F10-1DBC7A968B13}" presName="background2" presStyleLbl="node2" presStyleIdx="3" presStyleCnt="6"/>
      <dgm:spPr/>
    </dgm:pt>
    <dgm:pt modelId="{801DDBF9-2FA3-4594-B741-C7E37CC50876}" type="pres">
      <dgm:prSet presAssocID="{A716C180-B4DE-4D59-8F10-1DBC7A968B13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EFBD2-EFBC-47FB-A691-85B6DC56629F}" type="pres">
      <dgm:prSet presAssocID="{A716C180-B4DE-4D59-8F10-1DBC7A968B13}" presName="hierChild3" presStyleCnt="0"/>
      <dgm:spPr/>
    </dgm:pt>
    <dgm:pt modelId="{27655021-A7BE-449E-A0F8-184EABDC3075}" type="pres">
      <dgm:prSet presAssocID="{5375A254-AF1D-44EB-9741-216AC0BD14D8}" presName="Name10" presStyleLbl="parChTrans1D2" presStyleIdx="5" presStyleCnt="7"/>
      <dgm:spPr/>
      <dgm:t>
        <a:bodyPr/>
        <a:lstStyle/>
        <a:p>
          <a:endParaRPr lang="en-US"/>
        </a:p>
      </dgm:t>
    </dgm:pt>
    <dgm:pt modelId="{C5299737-E542-4677-80E5-441E99BD7A4F}" type="pres">
      <dgm:prSet presAssocID="{3824BCA4-C23C-48CD-A25A-66A88E3401D6}" presName="hierRoot2" presStyleCnt="0"/>
      <dgm:spPr/>
    </dgm:pt>
    <dgm:pt modelId="{2D3A03C0-A0CF-45C0-9C10-E570C9A6D85A}" type="pres">
      <dgm:prSet presAssocID="{3824BCA4-C23C-48CD-A25A-66A88E3401D6}" presName="composite2" presStyleCnt="0"/>
      <dgm:spPr/>
    </dgm:pt>
    <dgm:pt modelId="{D6EE503C-5E55-4219-AC89-7ECE530C7DB5}" type="pres">
      <dgm:prSet presAssocID="{3824BCA4-C23C-48CD-A25A-66A88E3401D6}" presName="background2" presStyleLbl="node2" presStyleIdx="4" presStyleCnt="6"/>
      <dgm:spPr/>
    </dgm:pt>
    <dgm:pt modelId="{4D64DDE9-F6F3-4276-A87F-57758A7B4E0C}" type="pres">
      <dgm:prSet presAssocID="{3824BCA4-C23C-48CD-A25A-66A88E3401D6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D779B7-17A7-4E00-9CD6-80A903BD724B}" type="pres">
      <dgm:prSet presAssocID="{3824BCA4-C23C-48CD-A25A-66A88E3401D6}" presName="hierChild3" presStyleCnt="0"/>
      <dgm:spPr/>
    </dgm:pt>
    <dgm:pt modelId="{58FA7968-6A1E-41F6-8C3F-0EE9418FEB5D}" type="pres">
      <dgm:prSet presAssocID="{19FE3BF8-0CA1-479D-B659-73D3F3F5F32C}" presName="Name10" presStyleLbl="parChTrans1D2" presStyleIdx="6" presStyleCnt="7"/>
      <dgm:spPr/>
      <dgm:t>
        <a:bodyPr/>
        <a:lstStyle/>
        <a:p>
          <a:endParaRPr lang="en-US"/>
        </a:p>
      </dgm:t>
    </dgm:pt>
    <dgm:pt modelId="{76750492-0294-44BF-BF07-F858762DE256}" type="pres">
      <dgm:prSet presAssocID="{4E959C34-950F-459B-864A-3FF7E7D7CFC3}" presName="hierRoot2" presStyleCnt="0"/>
      <dgm:spPr/>
    </dgm:pt>
    <dgm:pt modelId="{EBCAE1D5-354D-4B76-8E74-6DC3513919AC}" type="pres">
      <dgm:prSet presAssocID="{4E959C34-950F-459B-864A-3FF7E7D7CFC3}" presName="composite2" presStyleCnt="0"/>
      <dgm:spPr/>
    </dgm:pt>
    <dgm:pt modelId="{5F48970E-C949-4605-9147-D1DFB6D6FC63}" type="pres">
      <dgm:prSet presAssocID="{4E959C34-950F-459B-864A-3FF7E7D7CFC3}" presName="background2" presStyleLbl="node2" presStyleIdx="5" presStyleCnt="6"/>
      <dgm:spPr/>
    </dgm:pt>
    <dgm:pt modelId="{54BD5B7B-8E8C-4DC4-BA7C-C2D8B0F61FBE}" type="pres">
      <dgm:prSet presAssocID="{4E959C34-950F-459B-864A-3FF7E7D7CFC3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7ED7ED-9F4A-4824-AD72-D77C98BEC68D}" type="pres">
      <dgm:prSet presAssocID="{4E959C34-950F-459B-864A-3FF7E7D7CFC3}" presName="hierChild3" presStyleCnt="0"/>
      <dgm:spPr/>
    </dgm:pt>
  </dgm:ptLst>
  <dgm:cxnLst>
    <dgm:cxn modelId="{0A12F6AB-F4D4-4408-BB3A-E33299068244}" type="presOf" srcId="{449D28A0-2B64-47EA-B87B-F078F64753FE}" destId="{2673FD77-AA8C-43DB-9B34-16CF02DAB468}" srcOrd="0" destOrd="0" presId="urn:microsoft.com/office/officeart/2005/8/layout/hierarchy1"/>
    <dgm:cxn modelId="{6F9F456D-4007-40E8-9BD7-E9ED8C32E8A7}" type="presOf" srcId="{42532724-E389-4C89-B104-82660ADDD9D8}" destId="{15283675-5D25-4378-9AF8-CC1EA2D40FF9}" srcOrd="0" destOrd="0" presId="urn:microsoft.com/office/officeart/2005/8/layout/hierarchy1"/>
    <dgm:cxn modelId="{D9AA41B9-931B-4F63-8137-D81EFF7D6987}" type="presOf" srcId="{19FE3BF8-0CA1-479D-B659-73D3F3F5F32C}" destId="{58FA7968-6A1E-41F6-8C3F-0EE9418FEB5D}" srcOrd="0" destOrd="0" presId="urn:microsoft.com/office/officeart/2005/8/layout/hierarchy1"/>
    <dgm:cxn modelId="{764C77D6-E92E-4786-8D6D-8223F35A9FC4}" type="presOf" srcId="{581F45A7-B4E5-48F3-90EE-480E77F7B364}" destId="{436EF6EE-3E23-4D36-B9FF-648F8CA476B1}" srcOrd="0" destOrd="0" presId="urn:microsoft.com/office/officeart/2005/8/layout/hierarchy1"/>
    <dgm:cxn modelId="{A38377C6-AD3C-416F-80EB-F60DFDC28DDF}" srcId="{3402828D-459B-4FC8-BE86-AB50BCC9290F}" destId="{E98C3655-5DD6-45DB-B4E4-0CF8EB0D5FE1}" srcOrd="3" destOrd="0" parTransId="{F2A3F9B0-037B-4384-8C37-9BE010667AD1}" sibTransId="{CF2D5966-2E1F-4A3A-9A91-E55FFE654FA2}"/>
    <dgm:cxn modelId="{5F7CEAE0-634D-42AE-9E0A-855D30306E9A}" type="presOf" srcId="{A716C180-B4DE-4D59-8F10-1DBC7A968B13}" destId="{801DDBF9-2FA3-4594-B741-C7E37CC50876}" srcOrd="0" destOrd="0" presId="urn:microsoft.com/office/officeart/2005/8/layout/hierarchy1"/>
    <dgm:cxn modelId="{64934DA0-0871-4792-87F1-DC2578388423}" srcId="{3402828D-459B-4FC8-BE86-AB50BCC9290F}" destId="{FD9EBF52-A9D0-40D5-A438-99B757A07BBD}" srcOrd="1" destOrd="0" parTransId="{225AD266-D3FF-4E89-80D2-DBED5B4C6D4D}" sibTransId="{67DD48E0-104C-425A-8F24-386D4CC5AFA4}"/>
    <dgm:cxn modelId="{BEFF2ABB-FE3C-478A-B8AA-4AC3AA0F9DFE}" type="presOf" srcId="{3402828D-459B-4FC8-BE86-AB50BCC9290F}" destId="{4CACDBB3-A9E6-43EE-A891-43BE2CE88531}" srcOrd="0" destOrd="0" presId="urn:microsoft.com/office/officeart/2005/8/layout/hierarchy1"/>
    <dgm:cxn modelId="{586EE632-70F7-4213-8501-1C18E8EE713D}" srcId="{3402828D-459B-4FC8-BE86-AB50BCC9290F}" destId="{A716C180-B4DE-4D59-8F10-1DBC7A968B13}" srcOrd="4" destOrd="0" parTransId="{449D28A0-2B64-47EA-B87B-F078F64753FE}" sibTransId="{422E037A-2050-4A87-B34F-952BE7DB6C16}"/>
    <dgm:cxn modelId="{1C12D178-C679-4890-92E0-D92DEF4B3B9C}" type="presOf" srcId="{F2A3F9B0-037B-4384-8C37-9BE010667AD1}" destId="{A9C5EFF2-41B6-49DA-BD68-5A4FB8CFBC27}" srcOrd="0" destOrd="0" presId="urn:microsoft.com/office/officeart/2005/8/layout/hierarchy1"/>
    <dgm:cxn modelId="{33C4395E-4E72-4575-A450-DC4FD51AC8CB}" type="presOf" srcId="{79B6A4C7-751B-4FEF-9396-5D082271EEA0}" destId="{21831410-37AD-4B14-8027-EF217DBB02DC}" srcOrd="0" destOrd="0" presId="urn:microsoft.com/office/officeart/2005/8/layout/hierarchy1"/>
    <dgm:cxn modelId="{FE332E82-AE56-417F-9663-6594F6B59305}" type="presOf" srcId="{5375A254-AF1D-44EB-9741-216AC0BD14D8}" destId="{27655021-A7BE-449E-A0F8-184EABDC3075}" srcOrd="0" destOrd="0" presId="urn:microsoft.com/office/officeart/2005/8/layout/hierarchy1"/>
    <dgm:cxn modelId="{BFE447FA-040A-483B-BEF6-950C22B7BDA6}" type="presOf" srcId="{225AD266-D3FF-4E89-80D2-DBED5B4C6D4D}" destId="{77D62B08-82C6-4324-A4D5-A091E21A9B4C}" srcOrd="0" destOrd="0" presId="urn:microsoft.com/office/officeart/2005/8/layout/hierarchy1"/>
    <dgm:cxn modelId="{E410D961-1309-4E71-8B2E-0D5803687B27}" type="presOf" srcId="{4E959C34-950F-459B-864A-3FF7E7D7CFC3}" destId="{54BD5B7B-8E8C-4DC4-BA7C-C2D8B0F61FBE}" srcOrd="0" destOrd="0" presId="urn:microsoft.com/office/officeart/2005/8/layout/hierarchy1"/>
    <dgm:cxn modelId="{9F982344-A2EA-49E5-997D-92A6172A500B}" srcId="{3402828D-459B-4FC8-BE86-AB50BCC9290F}" destId="{61B71D0B-D8E2-4E5B-B097-58AEF4C17CAB}" srcOrd="0" destOrd="0" parTransId="{42532724-E389-4C89-B104-82660ADDD9D8}" sibTransId="{706DF395-91AA-4674-9A64-CC738F3551AD}"/>
    <dgm:cxn modelId="{0A3A031C-1026-434C-B9B6-BA3B07A6C28F}" type="presOf" srcId="{FD9EBF52-A9D0-40D5-A438-99B757A07BBD}" destId="{A933DD10-1BFE-444C-A9C4-1176103DEB83}" srcOrd="0" destOrd="0" presId="urn:microsoft.com/office/officeart/2005/8/layout/hierarchy1"/>
    <dgm:cxn modelId="{B9085D8B-A249-4506-9201-5F488749FE0C}" srcId="{3402828D-459B-4FC8-BE86-AB50BCC9290F}" destId="{4E959C34-950F-459B-864A-3FF7E7D7CFC3}" srcOrd="6" destOrd="0" parTransId="{19FE3BF8-0CA1-479D-B659-73D3F3F5F32C}" sibTransId="{079D831D-A380-4C60-A37E-7771EBD4EFD8}"/>
    <dgm:cxn modelId="{207465AB-CDC9-473D-AD69-A5B5489C0F91}" type="presOf" srcId="{1AEE3DAD-5909-47C7-9288-4A394B2A8191}" destId="{6BA60874-A78D-4672-BEC4-FD7EB97E8DB5}" srcOrd="0" destOrd="0" presId="urn:microsoft.com/office/officeart/2005/8/layout/hierarchy1"/>
    <dgm:cxn modelId="{BCBB01EC-AE55-47D7-BE2D-B4D40230D149}" type="presOf" srcId="{E98C3655-5DD6-45DB-B4E4-0CF8EB0D5FE1}" destId="{D6F0757F-2739-4CE5-8FB1-817E42F5D2E4}" srcOrd="0" destOrd="0" presId="urn:microsoft.com/office/officeart/2005/8/layout/hierarchy1"/>
    <dgm:cxn modelId="{87A64E6D-871E-4D50-AA43-FE02D8AD9E3D}" srcId="{79B6A4C7-751B-4FEF-9396-5D082271EEA0}" destId="{3402828D-459B-4FC8-BE86-AB50BCC9290F}" srcOrd="0" destOrd="0" parTransId="{8A0D1857-6BF9-4C10-8963-EEB5D591DFDC}" sibTransId="{FA4B6BAE-92D6-46CF-9545-28628455AD36}"/>
    <dgm:cxn modelId="{D41B3E1D-2643-4F15-98C4-4B3AFFEDF43D}" type="presOf" srcId="{61B71D0B-D8E2-4E5B-B097-58AEF4C17CAB}" destId="{7C54657A-F223-4743-8325-9E94AFA429F2}" srcOrd="0" destOrd="0" presId="urn:microsoft.com/office/officeart/2005/8/layout/hierarchy1"/>
    <dgm:cxn modelId="{DD427282-FADB-49AD-A6CB-5C5AA488A1FA}" srcId="{3402828D-459B-4FC8-BE86-AB50BCC9290F}" destId="{581F45A7-B4E5-48F3-90EE-480E77F7B364}" srcOrd="2" destOrd="0" parTransId="{1AEE3DAD-5909-47C7-9288-4A394B2A8191}" sibTransId="{907F24BC-C8E7-438A-82F9-1C76DA479A27}"/>
    <dgm:cxn modelId="{D531EAB6-D7B1-4A88-817A-7FF91C8EEC93}" type="presOf" srcId="{3824BCA4-C23C-48CD-A25A-66A88E3401D6}" destId="{4D64DDE9-F6F3-4276-A87F-57758A7B4E0C}" srcOrd="0" destOrd="0" presId="urn:microsoft.com/office/officeart/2005/8/layout/hierarchy1"/>
    <dgm:cxn modelId="{AADF7AC0-3B1E-4DC7-87D8-4FD56609FBD2}" srcId="{3402828D-459B-4FC8-BE86-AB50BCC9290F}" destId="{3824BCA4-C23C-48CD-A25A-66A88E3401D6}" srcOrd="5" destOrd="0" parTransId="{5375A254-AF1D-44EB-9741-216AC0BD14D8}" sibTransId="{B20981CF-8FB4-449A-9262-1300BFD3C563}"/>
    <dgm:cxn modelId="{37F47FDB-6AD1-46A7-BBFD-5479B41180CC}" type="presParOf" srcId="{21831410-37AD-4B14-8027-EF217DBB02DC}" destId="{49F27C2C-5458-4BDF-8361-EDCB8707ADE6}" srcOrd="0" destOrd="0" presId="urn:microsoft.com/office/officeart/2005/8/layout/hierarchy1"/>
    <dgm:cxn modelId="{36685D7F-8489-4A0E-9FA0-5ED7B0DCB105}" type="presParOf" srcId="{49F27C2C-5458-4BDF-8361-EDCB8707ADE6}" destId="{A9DF8C76-6669-4F8E-8A6A-DC8595740040}" srcOrd="0" destOrd="0" presId="urn:microsoft.com/office/officeart/2005/8/layout/hierarchy1"/>
    <dgm:cxn modelId="{51A9A26C-89DD-4B5B-A9BB-2E8F1F01EEA9}" type="presParOf" srcId="{A9DF8C76-6669-4F8E-8A6A-DC8595740040}" destId="{E69F8277-EC20-4505-9B14-C1C3E53AA8D3}" srcOrd="0" destOrd="0" presId="urn:microsoft.com/office/officeart/2005/8/layout/hierarchy1"/>
    <dgm:cxn modelId="{387C027F-A4A7-4DCB-B4E8-C8674BC29192}" type="presParOf" srcId="{A9DF8C76-6669-4F8E-8A6A-DC8595740040}" destId="{4CACDBB3-A9E6-43EE-A891-43BE2CE88531}" srcOrd="1" destOrd="0" presId="urn:microsoft.com/office/officeart/2005/8/layout/hierarchy1"/>
    <dgm:cxn modelId="{AE92B229-707D-44E5-A0C7-3CC5D741BC57}" type="presParOf" srcId="{49F27C2C-5458-4BDF-8361-EDCB8707ADE6}" destId="{2E06CC43-226F-4544-816E-F415C65E0FD1}" srcOrd="1" destOrd="0" presId="urn:microsoft.com/office/officeart/2005/8/layout/hierarchy1"/>
    <dgm:cxn modelId="{2892CD98-FD36-4567-856F-D30D7D8C631D}" type="presParOf" srcId="{2E06CC43-226F-4544-816E-F415C65E0FD1}" destId="{15283675-5D25-4378-9AF8-CC1EA2D40FF9}" srcOrd="0" destOrd="0" presId="urn:microsoft.com/office/officeart/2005/8/layout/hierarchy1"/>
    <dgm:cxn modelId="{882AF8CF-82ED-40D6-A088-C49AED7542D8}" type="presParOf" srcId="{2E06CC43-226F-4544-816E-F415C65E0FD1}" destId="{DB7C1F71-F535-46D8-BB5B-4B2A8CF94DEC}" srcOrd="1" destOrd="0" presId="urn:microsoft.com/office/officeart/2005/8/layout/hierarchy1"/>
    <dgm:cxn modelId="{F0A324AF-37EC-4DD1-A695-43B1FFB85672}" type="presParOf" srcId="{DB7C1F71-F535-46D8-BB5B-4B2A8CF94DEC}" destId="{09728A87-06A3-45DC-9B1D-725F910C3871}" srcOrd="0" destOrd="0" presId="urn:microsoft.com/office/officeart/2005/8/layout/hierarchy1"/>
    <dgm:cxn modelId="{027C4242-688B-4382-89C5-5846AFE3539E}" type="presParOf" srcId="{09728A87-06A3-45DC-9B1D-725F910C3871}" destId="{6EA37C54-D634-49E4-9DC5-0A7E1D600AC3}" srcOrd="0" destOrd="0" presId="urn:microsoft.com/office/officeart/2005/8/layout/hierarchy1"/>
    <dgm:cxn modelId="{447A287E-9DCF-4846-A036-552282EBC38B}" type="presParOf" srcId="{09728A87-06A3-45DC-9B1D-725F910C3871}" destId="{7C54657A-F223-4743-8325-9E94AFA429F2}" srcOrd="1" destOrd="0" presId="urn:microsoft.com/office/officeart/2005/8/layout/hierarchy1"/>
    <dgm:cxn modelId="{F678E8C5-7805-4632-9D44-D8C9951756CE}" type="presParOf" srcId="{DB7C1F71-F535-46D8-BB5B-4B2A8CF94DEC}" destId="{AD78B6D0-68EB-4E1A-AB06-C15F406AEA30}" srcOrd="1" destOrd="0" presId="urn:microsoft.com/office/officeart/2005/8/layout/hierarchy1"/>
    <dgm:cxn modelId="{E04C2124-2ABF-464E-AB99-5DA747126DEA}" type="presParOf" srcId="{2E06CC43-226F-4544-816E-F415C65E0FD1}" destId="{77D62B08-82C6-4324-A4D5-A091E21A9B4C}" srcOrd="2" destOrd="0" presId="urn:microsoft.com/office/officeart/2005/8/layout/hierarchy1"/>
    <dgm:cxn modelId="{D7ABBF6D-301B-4D48-A098-8342D5E235A0}" type="presParOf" srcId="{2E06CC43-226F-4544-816E-F415C65E0FD1}" destId="{E8CD70A8-9AA8-4740-B225-A9DD5B9C9D04}" srcOrd="3" destOrd="0" presId="urn:microsoft.com/office/officeart/2005/8/layout/hierarchy1"/>
    <dgm:cxn modelId="{809EC2CD-8A4E-4C12-AB7D-C3AF11117C34}" type="presParOf" srcId="{E8CD70A8-9AA8-4740-B225-A9DD5B9C9D04}" destId="{6262F323-2444-489D-B2B8-4B22608AB953}" srcOrd="0" destOrd="0" presId="urn:microsoft.com/office/officeart/2005/8/layout/hierarchy1"/>
    <dgm:cxn modelId="{12B60C19-800D-45B4-B8C6-B961591CD423}" type="presParOf" srcId="{6262F323-2444-489D-B2B8-4B22608AB953}" destId="{43DCC912-F5DC-4CD8-89DD-B4CB1E5722B3}" srcOrd="0" destOrd="0" presId="urn:microsoft.com/office/officeart/2005/8/layout/hierarchy1"/>
    <dgm:cxn modelId="{01B06AAF-CAC3-4107-B43B-013DCDF74819}" type="presParOf" srcId="{6262F323-2444-489D-B2B8-4B22608AB953}" destId="{A933DD10-1BFE-444C-A9C4-1176103DEB83}" srcOrd="1" destOrd="0" presId="urn:microsoft.com/office/officeart/2005/8/layout/hierarchy1"/>
    <dgm:cxn modelId="{2292C0B5-8093-4EF6-B9BE-7BDCF31A2B61}" type="presParOf" srcId="{E8CD70A8-9AA8-4740-B225-A9DD5B9C9D04}" destId="{8F332087-E0BA-4C37-B17B-D767A80195F6}" srcOrd="1" destOrd="0" presId="urn:microsoft.com/office/officeart/2005/8/layout/hierarchy1"/>
    <dgm:cxn modelId="{85C71225-2755-440B-B161-B9F57EB29AE1}" type="presParOf" srcId="{2E06CC43-226F-4544-816E-F415C65E0FD1}" destId="{6BA60874-A78D-4672-BEC4-FD7EB97E8DB5}" srcOrd="4" destOrd="0" presId="urn:microsoft.com/office/officeart/2005/8/layout/hierarchy1"/>
    <dgm:cxn modelId="{F4DD93AF-619A-4E79-A0E2-BA85ABE66A69}" type="presParOf" srcId="{2E06CC43-226F-4544-816E-F415C65E0FD1}" destId="{985B6E61-81B4-4B75-930E-2291D82B37DA}" srcOrd="5" destOrd="0" presId="urn:microsoft.com/office/officeart/2005/8/layout/hierarchy1"/>
    <dgm:cxn modelId="{904A5084-5A0C-4085-8AA2-B264AAAC7224}" type="presParOf" srcId="{985B6E61-81B4-4B75-930E-2291D82B37DA}" destId="{D3D32D4A-917E-418F-93F8-0C296A8193AA}" srcOrd="0" destOrd="0" presId="urn:microsoft.com/office/officeart/2005/8/layout/hierarchy1"/>
    <dgm:cxn modelId="{C09A0A0E-C1FA-41EC-B2AD-05DCA9CFDC7D}" type="presParOf" srcId="{D3D32D4A-917E-418F-93F8-0C296A8193AA}" destId="{7F2B39EA-383C-4109-953C-63D06843E514}" srcOrd="0" destOrd="0" presId="urn:microsoft.com/office/officeart/2005/8/layout/hierarchy1"/>
    <dgm:cxn modelId="{AFE66E5D-17D6-4EFE-9FB9-043C999364CA}" type="presParOf" srcId="{D3D32D4A-917E-418F-93F8-0C296A8193AA}" destId="{436EF6EE-3E23-4D36-B9FF-648F8CA476B1}" srcOrd="1" destOrd="0" presId="urn:microsoft.com/office/officeart/2005/8/layout/hierarchy1"/>
    <dgm:cxn modelId="{FEEB5725-FA01-4962-9367-E6AF6035FEE4}" type="presParOf" srcId="{985B6E61-81B4-4B75-930E-2291D82B37DA}" destId="{EBD112CF-B100-4F64-A1E4-AE7746C96C1E}" srcOrd="1" destOrd="0" presId="urn:microsoft.com/office/officeart/2005/8/layout/hierarchy1"/>
    <dgm:cxn modelId="{60D47BE8-3AA9-4A61-A00A-B3DCC18C1E15}" type="presParOf" srcId="{2E06CC43-226F-4544-816E-F415C65E0FD1}" destId="{A9C5EFF2-41B6-49DA-BD68-5A4FB8CFBC27}" srcOrd="6" destOrd="0" presId="urn:microsoft.com/office/officeart/2005/8/layout/hierarchy1"/>
    <dgm:cxn modelId="{5D369446-C5AA-42BE-AB19-863581D76748}" type="presParOf" srcId="{2E06CC43-226F-4544-816E-F415C65E0FD1}" destId="{8A25D4A7-7CD4-41E6-B020-A25A7F5DE049}" srcOrd="7" destOrd="0" presId="urn:microsoft.com/office/officeart/2005/8/layout/hierarchy1"/>
    <dgm:cxn modelId="{CF7B6E6D-6061-4A36-A7D4-48749884CF30}" type="presParOf" srcId="{8A25D4A7-7CD4-41E6-B020-A25A7F5DE049}" destId="{50530EE6-02AE-4174-90AE-F46D25CE19C3}" srcOrd="0" destOrd="0" presId="urn:microsoft.com/office/officeart/2005/8/layout/hierarchy1"/>
    <dgm:cxn modelId="{FEB3D026-F3BA-43E0-8920-2EF0C58259D5}" type="presParOf" srcId="{50530EE6-02AE-4174-90AE-F46D25CE19C3}" destId="{31329D20-C393-4839-97E8-1CFB81AA8BF5}" srcOrd="0" destOrd="0" presId="urn:microsoft.com/office/officeart/2005/8/layout/hierarchy1"/>
    <dgm:cxn modelId="{61327A70-1A21-4006-8CCE-C1174515C7A4}" type="presParOf" srcId="{50530EE6-02AE-4174-90AE-F46D25CE19C3}" destId="{D6F0757F-2739-4CE5-8FB1-817E42F5D2E4}" srcOrd="1" destOrd="0" presId="urn:microsoft.com/office/officeart/2005/8/layout/hierarchy1"/>
    <dgm:cxn modelId="{C9A7078B-FDF2-4721-828C-819224D92BC6}" type="presParOf" srcId="{8A25D4A7-7CD4-41E6-B020-A25A7F5DE049}" destId="{8078381D-3B69-4493-927A-FEAA8F9965C4}" srcOrd="1" destOrd="0" presId="urn:microsoft.com/office/officeart/2005/8/layout/hierarchy1"/>
    <dgm:cxn modelId="{5EC0D7DF-B5BF-43D5-94EF-228D49F4463A}" type="presParOf" srcId="{2E06CC43-226F-4544-816E-F415C65E0FD1}" destId="{2673FD77-AA8C-43DB-9B34-16CF02DAB468}" srcOrd="8" destOrd="0" presId="urn:microsoft.com/office/officeart/2005/8/layout/hierarchy1"/>
    <dgm:cxn modelId="{8B6A1C17-74C2-4F38-82E5-0B86C03E76D9}" type="presParOf" srcId="{2E06CC43-226F-4544-816E-F415C65E0FD1}" destId="{624A7D20-1907-4899-A7CE-4C71FBE52F77}" srcOrd="9" destOrd="0" presId="urn:microsoft.com/office/officeart/2005/8/layout/hierarchy1"/>
    <dgm:cxn modelId="{F9BDC4AA-404D-4415-A927-F5101D40C28F}" type="presParOf" srcId="{624A7D20-1907-4899-A7CE-4C71FBE52F77}" destId="{36A6541E-9781-4AA6-A6E1-9A7D33BD3451}" srcOrd="0" destOrd="0" presId="urn:microsoft.com/office/officeart/2005/8/layout/hierarchy1"/>
    <dgm:cxn modelId="{40FFCBAF-D586-431B-8E1A-AFFB568DA021}" type="presParOf" srcId="{36A6541E-9781-4AA6-A6E1-9A7D33BD3451}" destId="{2A157328-56B4-46DF-9CC5-6ABDA24F9827}" srcOrd="0" destOrd="0" presId="urn:microsoft.com/office/officeart/2005/8/layout/hierarchy1"/>
    <dgm:cxn modelId="{1000A65F-6B1B-4613-A311-526770CFA866}" type="presParOf" srcId="{36A6541E-9781-4AA6-A6E1-9A7D33BD3451}" destId="{801DDBF9-2FA3-4594-B741-C7E37CC50876}" srcOrd="1" destOrd="0" presId="urn:microsoft.com/office/officeart/2005/8/layout/hierarchy1"/>
    <dgm:cxn modelId="{41EB64F3-88FF-4CB8-90BE-3FA67B50180B}" type="presParOf" srcId="{624A7D20-1907-4899-A7CE-4C71FBE52F77}" destId="{BB4EFBD2-EFBC-47FB-A691-85B6DC56629F}" srcOrd="1" destOrd="0" presId="urn:microsoft.com/office/officeart/2005/8/layout/hierarchy1"/>
    <dgm:cxn modelId="{AFE6F130-75A6-4F3B-A767-7A718ECDC3DA}" type="presParOf" srcId="{2E06CC43-226F-4544-816E-F415C65E0FD1}" destId="{27655021-A7BE-449E-A0F8-184EABDC3075}" srcOrd="10" destOrd="0" presId="urn:microsoft.com/office/officeart/2005/8/layout/hierarchy1"/>
    <dgm:cxn modelId="{0E4A764F-7637-47E7-A450-C352601D00C1}" type="presParOf" srcId="{2E06CC43-226F-4544-816E-F415C65E0FD1}" destId="{C5299737-E542-4677-80E5-441E99BD7A4F}" srcOrd="11" destOrd="0" presId="urn:microsoft.com/office/officeart/2005/8/layout/hierarchy1"/>
    <dgm:cxn modelId="{EAA487D7-3A76-4AC5-8FCF-9139FE3A828E}" type="presParOf" srcId="{C5299737-E542-4677-80E5-441E99BD7A4F}" destId="{2D3A03C0-A0CF-45C0-9C10-E570C9A6D85A}" srcOrd="0" destOrd="0" presId="urn:microsoft.com/office/officeart/2005/8/layout/hierarchy1"/>
    <dgm:cxn modelId="{BFB2791A-DEE7-4D1C-BE31-51105855DECB}" type="presParOf" srcId="{2D3A03C0-A0CF-45C0-9C10-E570C9A6D85A}" destId="{D6EE503C-5E55-4219-AC89-7ECE530C7DB5}" srcOrd="0" destOrd="0" presId="urn:microsoft.com/office/officeart/2005/8/layout/hierarchy1"/>
    <dgm:cxn modelId="{3A1D9E5C-B8EB-442D-9DA0-BFCB137FA2C4}" type="presParOf" srcId="{2D3A03C0-A0CF-45C0-9C10-E570C9A6D85A}" destId="{4D64DDE9-F6F3-4276-A87F-57758A7B4E0C}" srcOrd="1" destOrd="0" presId="urn:microsoft.com/office/officeart/2005/8/layout/hierarchy1"/>
    <dgm:cxn modelId="{9E4DB0B7-9970-4F0A-B82C-685D351FA70E}" type="presParOf" srcId="{C5299737-E542-4677-80E5-441E99BD7A4F}" destId="{E5D779B7-17A7-4E00-9CD6-80A903BD724B}" srcOrd="1" destOrd="0" presId="urn:microsoft.com/office/officeart/2005/8/layout/hierarchy1"/>
    <dgm:cxn modelId="{8CAA7335-93A4-4F70-93DC-161C853E312B}" type="presParOf" srcId="{2E06CC43-226F-4544-816E-F415C65E0FD1}" destId="{58FA7968-6A1E-41F6-8C3F-0EE9418FEB5D}" srcOrd="12" destOrd="0" presId="urn:microsoft.com/office/officeart/2005/8/layout/hierarchy1"/>
    <dgm:cxn modelId="{9B73BC67-7601-400A-916C-D9330BDDC139}" type="presParOf" srcId="{2E06CC43-226F-4544-816E-F415C65E0FD1}" destId="{76750492-0294-44BF-BF07-F858762DE256}" srcOrd="13" destOrd="0" presId="urn:microsoft.com/office/officeart/2005/8/layout/hierarchy1"/>
    <dgm:cxn modelId="{983826A4-C2DF-436D-81CD-DDB685B7F3F0}" type="presParOf" srcId="{76750492-0294-44BF-BF07-F858762DE256}" destId="{EBCAE1D5-354D-4B76-8E74-6DC3513919AC}" srcOrd="0" destOrd="0" presId="urn:microsoft.com/office/officeart/2005/8/layout/hierarchy1"/>
    <dgm:cxn modelId="{02E9972B-EEC3-4190-A32B-2251F867C83F}" type="presParOf" srcId="{EBCAE1D5-354D-4B76-8E74-6DC3513919AC}" destId="{5F48970E-C949-4605-9147-D1DFB6D6FC63}" srcOrd="0" destOrd="0" presId="urn:microsoft.com/office/officeart/2005/8/layout/hierarchy1"/>
    <dgm:cxn modelId="{7C887D0F-B71E-4C44-83C1-0F39E4D8D56B}" type="presParOf" srcId="{EBCAE1D5-354D-4B76-8E74-6DC3513919AC}" destId="{54BD5B7B-8E8C-4DC4-BA7C-C2D8B0F61FBE}" srcOrd="1" destOrd="0" presId="urn:microsoft.com/office/officeart/2005/8/layout/hierarchy1"/>
    <dgm:cxn modelId="{0A81C7E1-621C-43DD-863D-407EAB81DBB9}" type="presParOf" srcId="{76750492-0294-44BF-BF07-F858762DE256}" destId="{9B7ED7ED-9F4A-4824-AD72-D77C98BEC6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F4D7D0E-92CE-4600-A383-B37C24102507}" type="doc">
      <dgm:prSet loTypeId="urn:microsoft.com/office/officeart/2005/8/layout/hProcess3" loCatId="process" qsTypeId="urn:microsoft.com/office/officeart/2005/8/quickstyle/simple2" qsCatId="simple" csTypeId="urn:microsoft.com/office/officeart/2005/8/colors/accent6_2" csCatId="accent6" phldr="1"/>
      <dgm:spPr/>
    </dgm:pt>
    <dgm:pt modelId="{5EA8D384-9537-46E0-A001-F054C7072212}">
      <dgm:prSet phldrT="[Text]" custT="1"/>
      <dgm:spPr/>
      <dgm:t>
        <a:bodyPr/>
        <a:lstStyle/>
        <a:p>
          <a:r>
            <a:rPr lang="en-US" sz="2200" dirty="0">
              <a:solidFill>
                <a:schemeClr val="bg1"/>
              </a:solidFill>
            </a:rPr>
            <a:t>You have your own Idea! Great we will help you to build it…</a:t>
          </a:r>
        </a:p>
      </dgm:t>
    </dgm:pt>
    <dgm:pt modelId="{B075B868-73ED-451C-BF6A-9B64566AE5D0}" type="parTrans" cxnId="{BE383178-32A0-472D-9655-9676CF84DCFA}">
      <dgm:prSet/>
      <dgm:spPr/>
      <dgm:t>
        <a:bodyPr/>
        <a:lstStyle/>
        <a:p>
          <a:endParaRPr lang="en-US"/>
        </a:p>
      </dgm:t>
    </dgm:pt>
    <dgm:pt modelId="{8DCCA5EE-8907-4200-A69A-4B44996FA033}" type="sibTrans" cxnId="{BE383178-32A0-472D-9655-9676CF84DCFA}">
      <dgm:prSet/>
      <dgm:spPr/>
      <dgm:t>
        <a:bodyPr/>
        <a:lstStyle/>
        <a:p>
          <a:endParaRPr lang="en-US"/>
        </a:p>
      </dgm:t>
    </dgm:pt>
    <dgm:pt modelId="{D0D1B958-CF62-431A-8841-6D4C36588B5E}" type="pres">
      <dgm:prSet presAssocID="{7F4D7D0E-92CE-4600-A383-B37C24102507}" presName="Name0" presStyleCnt="0">
        <dgm:presLayoutVars>
          <dgm:dir/>
          <dgm:animLvl val="lvl"/>
          <dgm:resizeHandles val="exact"/>
        </dgm:presLayoutVars>
      </dgm:prSet>
      <dgm:spPr/>
    </dgm:pt>
    <dgm:pt modelId="{BCE4B151-B408-47D2-ABFC-C31C89740A9F}" type="pres">
      <dgm:prSet presAssocID="{7F4D7D0E-92CE-4600-A383-B37C24102507}" presName="dummy" presStyleCnt="0"/>
      <dgm:spPr/>
    </dgm:pt>
    <dgm:pt modelId="{D9E5A9CD-9805-466E-A370-FF7A74B0B0CB}" type="pres">
      <dgm:prSet presAssocID="{7F4D7D0E-92CE-4600-A383-B37C24102507}" presName="linH" presStyleCnt="0"/>
      <dgm:spPr/>
    </dgm:pt>
    <dgm:pt modelId="{2CAC9FF6-04D9-4D0B-BF45-2A92A47BDB7A}" type="pres">
      <dgm:prSet presAssocID="{7F4D7D0E-92CE-4600-A383-B37C24102507}" presName="padding1" presStyleCnt="0"/>
      <dgm:spPr/>
    </dgm:pt>
    <dgm:pt modelId="{BFF6D788-000E-4481-A941-8F544D59E5F7}" type="pres">
      <dgm:prSet presAssocID="{5EA8D384-9537-46E0-A001-F054C7072212}" presName="linV" presStyleCnt="0"/>
      <dgm:spPr/>
    </dgm:pt>
    <dgm:pt modelId="{BBA7A773-4982-4545-975B-B57466628B30}" type="pres">
      <dgm:prSet presAssocID="{5EA8D384-9537-46E0-A001-F054C7072212}" presName="spVertical1" presStyleCnt="0"/>
      <dgm:spPr/>
    </dgm:pt>
    <dgm:pt modelId="{42B0F155-7510-44A3-A863-8493951C4BA5}" type="pres">
      <dgm:prSet presAssocID="{5EA8D384-9537-46E0-A001-F054C7072212}" presName="parTx" presStyleLbl="revTx" presStyleIdx="0" presStyleCnt="1" custLinFactNeighborX="-27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E00D0-777A-4675-8C7A-1188EFA1700F}" type="pres">
      <dgm:prSet presAssocID="{5EA8D384-9537-46E0-A001-F054C7072212}" presName="spVertical2" presStyleCnt="0"/>
      <dgm:spPr/>
    </dgm:pt>
    <dgm:pt modelId="{386DA50C-54AF-4652-8FB6-F99E235FE17B}" type="pres">
      <dgm:prSet presAssocID="{5EA8D384-9537-46E0-A001-F054C7072212}" presName="spVertical3" presStyleCnt="0"/>
      <dgm:spPr/>
    </dgm:pt>
    <dgm:pt modelId="{00E7C9FA-8776-4ECD-B12F-C6CAA48CBCEF}" type="pres">
      <dgm:prSet presAssocID="{7F4D7D0E-92CE-4600-A383-B37C24102507}" presName="padding2" presStyleCnt="0"/>
      <dgm:spPr/>
    </dgm:pt>
    <dgm:pt modelId="{2E42DFFB-A11D-4F5D-9058-55AEF0DBBEF8}" type="pres">
      <dgm:prSet presAssocID="{7F4D7D0E-92CE-4600-A383-B37C24102507}" presName="negArrow" presStyleCnt="0"/>
      <dgm:spPr/>
    </dgm:pt>
    <dgm:pt modelId="{4B52C59F-807D-43A1-BF48-A2033A8C627F}" type="pres">
      <dgm:prSet presAssocID="{7F4D7D0E-92CE-4600-A383-B37C24102507}" presName="backgroundArrow" presStyleLbl="node1" presStyleIdx="0" presStyleCnt="1" custScaleY="253986" custLinFactNeighborX="-1043"/>
      <dgm:spPr>
        <a:solidFill>
          <a:srgbClr val="00B0F0"/>
        </a:solidFill>
      </dgm:spPr>
    </dgm:pt>
  </dgm:ptLst>
  <dgm:cxnLst>
    <dgm:cxn modelId="{BE383178-32A0-472D-9655-9676CF84DCFA}" srcId="{7F4D7D0E-92CE-4600-A383-B37C24102507}" destId="{5EA8D384-9537-46E0-A001-F054C7072212}" srcOrd="0" destOrd="0" parTransId="{B075B868-73ED-451C-BF6A-9B64566AE5D0}" sibTransId="{8DCCA5EE-8907-4200-A69A-4B44996FA033}"/>
    <dgm:cxn modelId="{04A4FED6-F867-4771-9086-36B5AC401BD2}" type="presOf" srcId="{7F4D7D0E-92CE-4600-A383-B37C24102507}" destId="{D0D1B958-CF62-431A-8841-6D4C36588B5E}" srcOrd="0" destOrd="0" presId="urn:microsoft.com/office/officeart/2005/8/layout/hProcess3"/>
    <dgm:cxn modelId="{B25F1B56-8EE9-418E-A2CA-8E8F43660295}" type="presOf" srcId="{5EA8D384-9537-46E0-A001-F054C7072212}" destId="{42B0F155-7510-44A3-A863-8493951C4BA5}" srcOrd="0" destOrd="0" presId="urn:microsoft.com/office/officeart/2005/8/layout/hProcess3"/>
    <dgm:cxn modelId="{255E9E67-B4F9-4DAE-8AD4-45E74DDF620B}" type="presParOf" srcId="{D0D1B958-CF62-431A-8841-6D4C36588B5E}" destId="{BCE4B151-B408-47D2-ABFC-C31C89740A9F}" srcOrd="0" destOrd="0" presId="urn:microsoft.com/office/officeart/2005/8/layout/hProcess3"/>
    <dgm:cxn modelId="{BDB6B825-201F-46BE-904D-D1C00729B971}" type="presParOf" srcId="{D0D1B958-CF62-431A-8841-6D4C36588B5E}" destId="{D9E5A9CD-9805-466E-A370-FF7A74B0B0CB}" srcOrd="1" destOrd="0" presId="urn:microsoft.com/office/officeart/2005/8/layout/hProcess3"/>
    <dgm:cxn modelId="{9DB961CB-D23D-4EF6-9EF8-C128FDFDA2F0}" type="presParOf" srcId="{D9E5A9CD-9805-466E-A370-FF7A74B0B0CB}" destId="{2CAC9FF6-04D9-4D0B-BF45-2A92A47BDB7A}" srcOrd="0" destOrd="0" presId="urn:microsoft.com/office/officeart/2005/8/layout/hProcess3"/>
    <dgm:cxn modelId="{A9A0DC6A-63AE-48E3-8042-B8BBB2222B64}" type="presParOf" srcId="{D9E5A9CD-9805-466E-A370-FF7A74B0B0CB}" destId="{BFF6D788-000E-4481-A941-8F544D59E5F7}" srcOrd="1" destOrd="0" presId="urn:microsoft.com/office/officeart/2005/8/layout/hProcess3"/>
    <dgm:cxn modelId="{F47A9DC8-42F4-4318-9CAC-B65719D6EAED}" type="presParOf" srcId="{BFF6D788-000E-4481-A941-8F544D59E5F7}" destId="{BBA7A773-4982-4545-975B-B57466628B30}" srcOrd="0" destOrd="0" presId="urn:microsoft.com/office/officeart/2005/8/layout/hProcess3"/>
    <dgm:cxn modelId="{B2E5360A-ED27-46F0-94FB-E0E572785150}" type="presParOf" srcId="{BFF6D788-000E-4481-A941-8F544D59E5F7}" destId="{42B0F155-7510-44A3-A863-8493951C4BA5}" srcOrd="1" destOrd="0" presId="urn:microsoft.com/office/officeart/2005/8/layout/hProcess3"/>
    <dgm:cxn modelId="{BFBF46EF-4BFF-43B1-AE7C-E6F0870EB473}" type="presParOf" srcId="{BFF6D788-000E-4481-A941-8F544D59E5F7}" destId="{0AFE00D0-777A-4675-8C7A-1188EFA1700F}" srcOrd="2" destOrd="0" presId="urn:microsoft.com/office/officeart/2005/8/layout/hProcess3"/>
    <dgm:cxn modelId="{8492AFF5-8637-4660-B475-9638FEE2C669}" type="presParOf" srcId="{BFF6D788-000E-4481-A941-8F544D59E5F7}" destId="{386DA50C-54AF-4652-8FB6-F99E235FE17B}" srcOrd="3" destOrd="0" presId="urn:microsoft.com/office/officeart/2005/8/layout/hProcess3"/>
    <dgm:cxn modelId="{E23B44E5-DBE3-4161-BED7-5C634CB78D7C}" type="presParOf" srcId="{D9E5A9CD-9805-466E-A370-FF7A74B0B0CB}" destId="{00E7C9FA-8776-4ECD-B12F-C6CAA48CBCEF}" srcOrd="2" destOrd="0" presId="urn:microsoft.com/office/officeart/2005/8/layout/hProcess3"/>
    <dgm:cxn modelId="{0F5C1430-21C5-4E32-A533-AB51CAF69EA0}" type="presParOf" srcId="{D9E5A9CD-9805-466E-A370-FF7A74B0B0CB}" destId="{2E42DFFB-A11D-4F5D-9058-55AEF0DBBEF8}" srcOrd="3" destOrd="0" presId="urn:microsoft.com/office/officeart/2005/8/layout/hProcess3"/>
    <dgm:cxn modelId="{2D334781-DC40-4E7A-A83D-AAA61C8A58E0}" type="presParOf" srcId="{D9E5A9CD-9805-466E-A370-FF7A74B0B0CB}" destId="{4B52C59F-807D-43A1-BF48-A2033A8C627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B5196-4FDC-408A-B380-7508AB600BC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0020A-224C-4A39-91EA-D636990C3028}">
      <dgm:prSet phldrT="[Text]"/>
      <dgm:spPr/>
      <dgm:t>
        <a:bodyPr/>
        <a:lstStyle/>
        <a:p>
          <a:r>
            <a:rPr lang="en-US" dirty="0"/>
            <a:t>Advanced</a:t>
          </a:r>
        </a:p>
      </dgm:t>
    </dgm:pt>
    <dgm:pt modelId="{9C2F2C43-A012-4664-992D-90A3FDE20EC3}" type="parTrans" cxnId="{4801ADB9-9DA7-46BA-8D7D-233D0F6E218D}">
      <dgm:prSet/>
      <dgm:spPr/>
      <dgm:t>
        <a:bodyPr/>
        <a:lstStyle/>
        <a:p>
          <a:endParaRPr lang="en-US"/>
        </a:p>
      </dgm:t>
    </dgm:pt>
    <dgm:pt modelId="{3A630166-222B-4C0F-B27D-A2567A4847E8}" type="sibTrans" cxnId="{4801ADB9-9DA7-46BA-8D7D-233D0F6E218D}">
      <dgm:prSet/>
      <dgm:spPr/>
      <dgm:t>
        <a:bodyPr/>
        <a:lstStyle/>
        <a:p>
          <a:endParaRPr lang="en-US"/>
        </a:p>
      </dgm:t>
    </dgm:pt>
    <dgm:pt modelId="{9FA0E4AC-1D7E-4EED-A5DE-40C5336E11FC}" type="asst">
      <dgm:prSet phldrT="[Text]"/>
      <dgm:spPr/>
      <dgm:t>
        <a:bodyPr/>
        <a:lstStyle/>
        <a:p>
          <a:r>
            <a:rPr lang="en-US" dirty="0"/>
            <a:t>Advanced JS</a:t>
          </a:r>
        </a:p>
      </dgm:t>
    </dgm:pt>
    <dgm:pt modelId="{EA084292-B4A8-4C3A-8C96-D4D2CF0C18C9}" type="parTrans" cxnId="{88EADC1E-448F-4ECB-A4F6-CBD84D75E145}">
      <dgm:prSet/>
      <dgm:spPr/>
      <dgm:t>
        <a:bodyPr/>
        <a:lstStyle/>
        <a:p>
          <a:endParaRPr lang="en-US"/>
        </a:p>
      </dgm:t>
    </dgm:pt>
    <dgm:pt modelId="{C060F4E7-063D-449C-9F11-505172E3667A}" type="sibTrans" cxnId="{88EADC1E-448F-4ECB-A4F6-CBD84D75E145}">
      <dgm:prSet/>
      <dgm:spPr/>
      <dgm:t>
        <a:bodyPr/>
        <a:lstStyle/>
        <a:p>
          <a:endParaRPr lang="en-US"/>
        </a:p>
      </dgm:t>
    </dgm:pt>
    <dgm:pt modelId="{B485EF96-2C3E-4D1B-AEC0-A9929AAC35C7}">
      <dgm:prSet phldrT="[Text]"/>
      <dgm:spPr/>
      <dgm:t>
        <a:bodyPr/>
        <a:lstStyle/>
        <a:p>
          <a:r>
            <a:rPr lang="en-US" dirty="0"/>
            <a:t>JQuery</a:t>
          </a:r>
        </a:p>
      </dgm:t>
    </dgm:pt>
    <dgm:pt modelId="{A9AD548C-228A-4F9F-98FB-F06B8D24B13E}" type="parTrans" cxnId="{D947F0F8-496C-4736-946F-07941EF6EABA}">
      <dgm:prSet/>
      <dgm:spPr/>
      <dgm:t>
        <a:bodyPr/>
        <a:lstStyle/>
        <a:p>
          <a:endParaRPr lang="en-US"/>
        </a:p>
      </dgm:t>
    </dgm:pt>
    <dgm:pt modelId="{DD8332F0-D35D-49E3-93AB-EA3AFD7BA455}" type="sibTrans" cxnId="{D947F0F8-496C-4736-946F-07941EF6EABA}">
      <dgm:prSet/>
      <dgm:spPr/>
      <dgm:t>
        <a:bodyPr/>
        <a:lstStyle/>
        <a:p>
          <a:endParaRPr lang="en-US"/>
        </a:p>
      </dgm:t>
    </dgm:pt>
    <dgm:pt modelId="{010BB40E-CF93-4A4D-92C6-5553A9B9A300}">
      <dgm:prSet phldrT="[Text]"/>
      <dgm:spPr/>
      <dgm:t>
        <a:bodyPr/>
        <a:lstStyle/>
        <a:p>
          <a:r>
            <a:rPr lang="en-US" dirty="0"/>
            <a:t>Bootstrap</a:t>
          </a:r>
        </a:p>
      </dgm:t>
    </dgm:pt>
    <dgm:pt modelId="{D9C152BA-7E5E-4C76-8011-CC7681551E93}" type="parTrans" cxnId="{2682D17C-3202-4C54-9A9B-F855AFFDBB3E}">
      <dgm:prSet/>
      <dgm:spPr/>
      <dgm:t>
        <a:bodyPr/>
        <a:lstStyle/>
        <a:p>
          <a:endParaRPr lang="en-US"/>
        </a:p>
      </dgm:t>
    </dgm:pt>
    <dgm:pt modelId="{8F96811B-A649-4D3B-8080-E089426969CD}" type="sibTrans" cxnId="{2682D17C-3202-4C54-9A9B-F855AFFDBB3E}">
      <dgm:prSet/>
      <dgm:spPr/>
      <dgm:t>
        <a:bodyPr/>
        <a:lstStyle/>
        <a:p>
          <a:endParaRPr lang="en-US"/>
        </a:p>
      </dgm:t>
    </dgm:pt>
    <dgm:pt modelId="{4834DA4A-F3B3-44B8-8196-65E3052D55FC}">
      <dgm:prSet phldrT="[Text]"/>
      <dgm:spPr/>
      <dgm:t>
        <a:bodyPr/>
        <a:lstStyle/>
        <a:p>
          <a:r>
            <a:rPr lang="en-US" dirty="0"/>
            <a:t>AngularJS</a:t>
          </a:r>
        </a:p>
      </dgm:t>
    </dgm:pt>
    <dgm:pt modelId="{B285FD36-3DF4-4BA8-A343-AD151E11EFA9}" type="parTrans" cxnId="{E85F9495-885E-49BA-BEAA-9CBEE696C6CD}">
      <dgm:prSet/>
      <dgm:spPr/>
      <dgm:t>
        <a:bodyPr/>
        <a:lstStyle/>
        <a:p>
          <a:endParaRPr lang="en-US"/>
        </a:p>
      </dgm:t>
    </dgm:pt>
    <dgm:pt modelId="{E0BFBC27-E478-4231-9E06-08E2F872C494}" type="sibTrans" cxnId="{E85F9495-885E-49BA-BEAA-9CBEE696C6CD}">
      <dgm:prSet/>
      <dgm:spPr/>
      <dgm:t>
        <a:bodyPr/>
        <a:lstStyle/>
        <a:p>
          <a:endParaRPr lang="en-US"/>
        </a:p>
      </dgm:t>
    </dgm:pt>
    <dgm:pt modelId="{E46A87BF-606B-4823-8168-2D0DAB37BB6D}" type="pres">
      <dgm:prSet presAssocID="{715B5196-4FDC-408A-B380-7508AB600BC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17C51D-FCEE-41C1-9A06-5E0AD74DB4E2}" type="pres">
      <dgm:prSet presAssocID="{715B5196-4FDC-408A-B380-7508AB600BC2}" presName="hierFlow" presStyleCnt="0"/>
      <dgm:spPr/>
    </dgm:pt>
    <dgm:pt modelId="{F03F2F13-0FDB-4191-8716-78A58D6115B0}" type="pres">
      <dgm:prSet presAssocID="{715B5196-4FDC-408A-B380-7508AB600BC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25304FE-F848-4AD0-843E-AAA549836590}" type="pres">
      <dgm:prSet presAssocID="{C010020A-224C-4A39-91EA-D636990C3028}" presName="Name14" presStyleCnt="0"/>
      <dgm:spPr/>
    </dgm:pt>
    <dgm:pt modelId="{25343205-59E2-4796-B7F4-173FDFA503A9}" type="pres">
      <dgm:prSet presAssocID="{C010020A-224C-4A39-91EA-D636990C302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1FDB36-45A8-4A0B-943B-BEB92B2F8DE8}" type="pres">
      <dgm:prSet presAssocID="{C010020A-224C-4A39-91EA-D636990C3028}" presName="hierChild2" presStyleCnt="0"/>
      <dgm:spPr/>
    </dgm:pt>
    <dgm:pt modelId="{C486F985-E791-4A01-BE72-DA6EC4F122CB}" type="pres">
      <dgm:prSet presAssocID="{EA084292-B4A8-4C3A-8C96-D4D2CF0C18C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DCD87695-F31E-4843-B6BA-7A9F0F5313A3}" type="pres">
      <dgm:prSet presAssocID="{9FA0E4AC-1D7E-4EED-A5DE-40C5336E11FC}" presName="Name21" presStyleCnt="0"/>
      <dgm:spPr/>
    </dgm:pt>
    <dgm:pt modelId="{639436D3-0825-4434-87FD-82AB453706AB}" type="pres">
      <dgm:prSet presAssocID="{9FA0E4AC-1D7E-4EED-A5DE-40C5336E11FC}" presName="level2Shape" presStyleLbl="asst1" presStyleIdx="0" presStyleCnt="1"/>
      <dgm:spPr/>
      <dgm:t>
        <a:bodyPr/>
        <a:lstStyle/>
        <a:p>
          <a:endParaRPr lang="en-US"/>
        </a:p>
      </dgm:t>
    </dgm:pt>
    <dgm:pt modelId="{BEBD6DC8-CD24-4BFA-A08E-B5A06996DB9A}" type="pres">
      <dgm:prSet presAssocID="{9FA0E4AC-1D7E-4EED-A5DE-40C5336E11FC}" presName="hierChild3" presStyleCnt="0"/>
      <dgm:spPr/>
    </dgm:pt>
    <dgm:pt modelId="{F698C181-FD49-4FA4-964A-71B2A720536E}" type="pres">
      <dgm:prSet presAssocID="{A9AD548C-228A-4F9F-98FB-F06B8D24B13E}" presName="Name19" presStyleLbl="parChTrans1D2" presStyleIdx="1" presStyleCnt="4"/>
      <dgm:spPr/>
      <dgm:t>
        <a:bodyPr/>
        <a:lstStyle/>
        <a:p>
          <a:endParaRPr lang="en-US"/>
        </a:p>
      </dgm:t>
    </dgm:pt>
    <dgm:pt modelId="{C8E2E34E-0D11-4099-9ED2-314DC90B1AF2}" type="pres">
      <dgm:prSet presAssocID="{B485EF96-2C3E-4D1B-AEC0-A9929AAC35C7}" presName="Name21" presStyleCnt="0"/>
      <dgm:spPr/>
    </dgm:pt>
    <dgm:pt modelId="{E6A92334-59E5-4F12-8BAB-7BCB536D0EA8}" type="pres">
      <dgm:prSet presAssocID="{B485EF96-2C3E-4D1B-AEC0-A9929AAC35C7}" presName="level2Shape" presStyleLbl="node2" presStyleIdx="0" presStyleCnt="3"/>
      <dgm:spPr/>
      <dgm:t>
        <a:bodyPr/>
        <a:lstStyle/>
        <a:p>
          <a:endParaRPr lang="en-US"/>
        </a:p>
      </dgm:t>
    </dgm:pt>
    <dgm:pt modelId="{E60A90D1-FB4A-4232-BE75-C62D4D4C51DB}" type="pres">
      <dgm:prSet presAssocID="{B485EF96-2C3E-4D1B-AEC0-A9929AAC35C7}" presName="hierChild3" presStyleCnt="0"/>
      <dgm:spPr/>
    </dgm:pt>
    <dgm:pt modelId="{BAAE6C80-CB65-47EA-82C7-FC30004B42FB}" type="pres">
      <dgm:prSet presAssocID="{D9C152BA-7E5E-4C76-8011-CC7681551E93}" presName="Name19" presStyleLbl="parChTrans1D2" presStyleIdx="2" presStyleCnt="4"/>
      <dgm:spPr/>
      <dgm:t>
        <a:bodyPr/>
        <a:lstStyle/>
        <a:p>
          <a:endParaRPr lang="en-US"/>
        </a:p>
      </dgm:t>
    </dgm:pt>
    <dgm:pt modelId="{0B83FAA6-3961-4410-8BA6-60818796B762}" type="pres">
      <dgm:prSet presAssocID="{010BB40E-CF93-4A4D-92C6-5553A9B9A300}" presName="Name21" presStyleCnt="0"/>
      <dgm:spPr/>
    </dgm:pt>
    <dgm:pt modelId="{E311D99F-4A79-4417-A7D9-7F206BC4F34F}" type="pres">
      <dgm:prSet presAssocID="{010BB40E-CF93-4A4D-92C6-5553A9B9A300}" presName="level2Shape" presStyleLbl="node2" presStyleIdx="1" presStyleCnt="3"/>
      <dgm:spPr/>
      <dgm:t>
        <a:bodyPr/>
        <a:lstStyle/>
        <a:p>
          <a:endParaRPr lang="en-US"/>
        </a:p>
      </dgm:t>
    </dgm:pt>
    <dgm:pt modelId="{E69A5CB1-48FB-48B6-8FE4-308AC4242907}" type="pres">
      <dgm:prSet presAssocID="{010BB40E-CF93-4A4D-92C6-5553A9B9A300}" presName="hierChild3" presStyleCnt="0"/>
      <dgm:spPr/>
    </dgm:pt>
    <dgm:pt modelId="{5F0B0B7F-3AA1-4002-BE56-07ED3F95D275}" type="pres">
      <dgm:prSet presAssocID="{B285FD36-3DF4-4BA8-A343-AD151E11EFA9}" presName="Name19" presStyleLbl="parChTrans1D2" presStyleIdx="3" presStyleCnt="4"/>
      <dgm:spPr/>
      <dgm:t>
        <a:bodyPr/>
        <a:lstStyle/>
        <a:p>
          <a:endParaRPr lang="en-US"/>
        </a:p>
      </dgm:t>
    </dgm:pt>
    <dgm:pt modelId="{F462259A-3004-4DC5-9A6F-D63EDADA0728}" type="pres">
      <dgm:prSet presAssocID="{4834DA4A-F3B3-44B8-8196-65E3052D55FC}" presName="Name21" presStyleCnt="0"/>
      <dgm:spPr/>
    </dgm:pt>
    <dgm:pt modelId="{DC5A8FE1-5A37-4967-AAF7-F164E3489669}" type="pres">
      <dgm:prSet presAssocID="{4834DA4A-F3B3-44B8-8196-65E3052D55FC}" presName="level2Shape" presStyleLbl="node2" presStyleIdx="2" presStyleCnt="3"/>
      <dgm:spPr/>
      <dgm:t>
        <a:bodyPr/>
        <a:lstStyle/>
        <a:p>
          <a:endParaRPr lang="en-US"/>
        </a:p>
      </dgm:t>
    </dgm:pt>
    <dgm:pt modelId="{61575B83-9973-4851-A48A-17E179271DF0}" type="pres">
      <dgm:prSet presAssocID="{4834DA4A-F3B3-44B8-8196-65E3052D55FC}" presName="hierChild3" presStyleCnt="0"/>
      <dgm:spPr/>
    </dgm:pt>
    <dgm:pt modelId="{156C3977-3EC2-4410-9875-1AF0F9670E74}" type="pres">
      <dgm:prSet presAssocID="{715B5196-4FDC-408A-B380-7508AB600BC2}" presName="bgShapesFlow" presStyleCnt="0"/>
      <dgm:spPr/>
    </dgm:pt>
  </dgm:ptLst>
  <dgm:cxnLst>
    <dgm:cxn modelId="{2682D17C-3202-4C54-9A9B-F855AFFDBB3E}" srcId="{C010020A-224C-4A39-91EA-D636990C3028}" destId="{010BB40E-CF93-4A4D-92C6-5553A9B9A300}" srcOrd="2" destOrd="0" parTransId="{D9C152BA-7E5E-4C76-8011-CC7681551E93}" sibTransId="{8F96811B-A649-4D3B-8080-E089426969CD}"/>
    <dgm:cxn modelId="{7A8CBF21-DF81-4231-9A8E-B91CB8F9B32D}" type="presOf" srcId="{D9C152BA-7E5E-4C76-8011-CC7681551E93}" destId="{BAAE6C80-CB65-47EA-82C7-FC30004B42FB}" srcOrd="0" destOrd="0" presId="urn:microsoft.com/office/officeart/2005/8/layout/hierarchy6"/>
    <dgm:cxn modelId="{00CDA6FC-46C8-4526-921D-0BF980634F3A}" type="presOf" srcId="{C010020A-224C-4A39-91EA-D636990C3028}" destId="{25343205-59E2-4796-B7F4-173FDFA503A9}" srcOrd="0" destOrd="0" presId="urn:microsoft.com/office/officeart/2005/8/layout/hierarchy6"/>
    <dgm:cxn modelId="{E85F9495-885E-49BA-BEAA-9CBEE696C6CD}" srcId="{C010020A-224C-4A39-91EA-D636990C3028}" destId="{4834DA4A-F3B3-44B8-8196-65E3052D55FC}" srcOrd="3" destOrd="0" parTransId="{B285FD36-3DF4-4BA8-A343-AD151E11EFA9}" sibTransId="{E0BFBC27-E478-4231-9E06-08E2F872C494}"/>
    <dgm:cxn modelId="{8B23450B-2F6D-467F-8CE5-76B2190D53E7}" type="presOf" srcId="{715B5196-4FDC-408A-B380-7508AB600BC2}" destId="{E46A87BF-606B-4823-8168-2D0DAB37BB6D}" srcOrd="0" destOrd="0" presId="urn:microsoft.com/office/officeart/2005/8/layout/hierarchy6"/>
    <dgm:cxn modelId="{B30CEE4B-9F2D-4070-B066-3D8A8A830794}" type="presOf" srcId="{A9AD548C-228A-4F9F-98FB-F06B8D24B13E}" destId="{F698C181-FD49-4FA4-964A-71B2A720536E}" srcOrd="0" destOrd="0" presId="urn:microsoft.com/office/officeart/2005/8/layout/hierarchy6"/>
    <dgm:cxn modelId="{7414066D-5B4A-4F92-95CE-5ABA58260BA5}" type="presOf" srcId="{9FA0E4AC-1D7E-4EED-A5DE-40C5336E11FC}" destId="{639436D3-0825-4434-87FD-82AB453706AB}" srcOrd="0" destOrd="0" presId="urn:microsoft.com/office/officeart/2005/8/layout/hierarchy6"/>
    <dgm:cxn modelId="{DB719576-E838-48E8-93EE-051EE571BEBB}" type="presOf" srcId="{EA084292-B4A8-4C3A-8C96-D4D2CF0C18C9}" destId="{C486F985-E791-4A01-BE72-DA6EC4F122CB}" srcOrd="0" destOrd="0" presId="urn:microsoft.com/office/officeart/2005/8/layout/hierarchy6"/>
    <dgm:cxn modelId="{C40FBD71-4D45-4023-8155-9015B719F479}" type="presOf" srcId="{010BB40E-CF93-4A4D-92C6-5553A9B9A300}" destId="{E311D99F-4A79-4417-A7D9-7F206BC4F34F}" srcOrd="0" destOrd="0" presId="urn:microsoft.com/office/officeart/2005/8/layout/hierarchy6"/>
    <dgm:cxn modelId="{AC903FE4-6DDC-4BE1-8731-CD5E423A2BA3}" type="presOf" srcId="{B285FD36-3DF4-4BA8-A343-AD151E11EFA9}" destId="{5F0B0B7F-3AA1-4002-BE56-07ED3F95D275}" srcOrd="0" destOrd="0" presId="urn:microsoft.com/office/officeart/2005/8/layout/hierarchy6"/>
    <dgm:cxn modelId="{D947F0F8-496C-4736-946F-07941EF6EABA}" srcId="{C010020A-224C-4A39-91EA-D636990C3028}" destId="{B485EF96-2C3E-4D1B-AEC0-A9929AAC35C7}" srcOrd="1" destOrd="0" parTransId="{A9AD548C-228A-4F9F-98FB-F06B8D24B13E}" sibTransId="{DD8332F0-D35D-49E3-93AB-EA3AFD7BA455}"/>
    <dgm:cxn modelId="{C2376876-D386-42BA-A56A-F80ECED8F1AA}" type="presOf" srcId="{4834DA4A-F3B3-44B8-8196-65E3052D55FC}" destId="{DC5A8FE1-5A37-4967-AAF7-F164E3489669}" srcOrd="0" destOrd="0" presId="urn:microsoft.com/office/officeart/2005/8/layout/hierarchy6"/>
    <dgm:cxn modelId="{88EADC1E-448F-4ECB-A4F6-CBD84D75E145}" srcId="{C010020A-224C-4A39-91EA-D636990C3028}" destId="{9FA0E4AC-1D7E-4EED-A5DE-40C5336E11FC}" srcOrd="0" destOrd="0" parTransId="{EA084292-B4A8-4C3A-8C96-D4D2CF0C18C9}" sibTransId="{C060F4E7-063D-449C-9F11-505172E3667A}"/>
    <dgm:cxn modelId="{4801ADB9-9DA7-46BA-8D7D-233D0F6E218D}" srcId="{715B5196-4FDC-408A-B380-7508AB600BC2}" destId="{C010020A-224C-4A39-91EA-D636990C3028}" srcOrd="0" destOrd="0" parTransId="{9C2F2C43-A012-4664-992D-90A3FDE20EC3}" sibTransId="{3A630166-222B-4C0F-B27D-A2567A4847E8}"/>
    <dgm:cxn modelId="{1CFD9D28-1F3F-4AE4-A617-F4CEC09D467C}" type="presOf" srcId="{B485EF96-2C3E-4D1B-AEC0-A9929AAC35C7}" destId="{E6A92334-59E5-4F12-8BAB-7BCB536D0EA8}" srcOrd="0" destOrd="0" presId="urn:microsoft.com/office/officeart/2005/8/layout/hierarchy6"/>
    <dgm:cxn modelId="{D86ADE4F-3592-4401-94AF-E2064701FC81}" type="presParOf" srcId="{E46A87BF-606B-4823-8168-2D0DAB37BB6D}" destId="{3117C51D-FCEE-41C1-9A06-5E0AD74DB4E2}" srcOrd="0" destOrd="0" presId="urn:microsoft.com/office/officeart/2005/8/layout/hierarchy6"/>
    <dgm:cxn modelId="{1221E9DF-7A9C-4536-AE51-81476880052A}" type="presParOf" srcId="{3117C51D-FCEE-41C1-9A06-5E0AD74DB4E2}" destId="{F03F2F13-0FDB-4191-8716-78A58D6115B0}" srcOrd="0" destOrd="0" presId="urn:microsoft.com/office/officeart/2005/8/layout/hierarchy6"/>
    <dgm:cxn modelId="{EE59AE5A-0D33-4889-BD00-86BF4D5CC64C}" type="presParOf" srcId="{F03F2F13-0FDB-4191-8716-78A58D6115B0}" destId="{825304FE-F848-4AD0-843E-AAA549836590}" srcOrd="0" destOrd="0" presId="urn:microsoft.com/office/officeart/2005/8/layout/hierarchy6"/>
    <dgm:cxn modelId="{24088141-D428-48E9-8FD5-D29D12D90E54}" type="presParOf" srcId="{825304FE-F848-4AD0-843E-AAA549836590}" destId="{25343205-59E2-4796-B7F4-173FDFA503A9}" srcOrd="0" destOrd="0" presId="urn:microsoft.com/office/officeart/2005/8/layout/hierarchy6"/>
    <dgm:cxn modelId="{01E3DB2B-A379-46D3-BE78-EDC14E2CC5D3}" type="presParOf" srcId="{825304FE-F848-4AD0-843E-AAA549836590}" destId="{D21FDB36-45A8-4A0B-943B-BEB92B2F8DE8}" srcOrd="1" destOrd="0" presId="urn:microsoft.com/office/officeart/2005/8/layout/hierarchy6"/>
    <dgm:cxn modelId="{1441A42F-90ED-438C-B336-DC6247E06244}" type="presParOf" srcId="{D21FDB36-45A8-4A0B-943B-BEB92B2F8DE8}" destId="{C486F985-E791-4A01-BE72-DA6EC4F122CB}" srcOrd="0" destOrd="0" presId="urn:microsoft.com/office/officeart/2005/8/layout/hierarchy6"/>
    <dgm:cxn modelId="{8B6CEDA4-23E2-47CE-B392-57345335282A}" type="presParOf" srcId="{D21FDB36-45A8-4A0B-943B-BEB92B2F8DE8}" destId="{DCD87695-F31E-4843-B6BA-7A9F0F5313A3}" srcOrd="1" destOrd="0" presId="urn:microsoft.com/office/officeart/2005/8/layout/hierarchy6"/>
    <dgm:cxn modelId="{444D605E-0541-43BD-B83B-1B56FD453EC4}" type="presParOf" srcId="{DCD87695-F31E-4843-B6BA-7A9F0F5313A3}" destId="{639436D3-0825-4434-87FD-82AB453706AB}" srcOrd="0" destOrd="0" presId="urn:microsoft.com/office/officeart/2005/8/layout/hierarchy6"/>
    <dgm:cxn modelId="{62546ABC-EBDF-45BC-A8CA-B15F27DD35DA}" type="presParOf" srcId="{DCD87695-F31E-4843-B6BA-7A9F0F5313A3}" destId="{BEBD6DC8-CD24-4BFA-A08E-B5A06996DB9A}" srcOrd="1" destOrd="0" presId="urn:microsoft.com/office/officeart/2005/8/layout/hierarchy6"/>
    <dgm:cxn modelId="{7B0F60AC-D3CD-4860-A6A1-C05864419895}" type="presParOf" srcId="{D21FDB36-45A8-4A0B-943B-BEB92B2F8DE8}" destId="{F698C181-FD49-4FA4-964A-71B2A720536E}" srcOrd="2" destOrd="0" presId="urn:microsoft.com/office/officeart/2005/8/layout/hierarchy6"/>
    <dgm:cxn modelId="{98ECE3A9-6ED0-4332-9905-794625409E04}" type="presParOf" srcId="{D21FDB36-45A8-4A0B-943B-BEB92B2F8DE8}" destId="{C8E2E34E-0D11-4099-9ED2-314DC90B1AF2}" srcOrd="3" destOrd="0" presId="urn:microsoft.com/office/officeart/2005/8/layout/hierarchy6"/>
    <dgm:cxn modelId="{E4153B9C-234D-453B-A603-3E883884D4DA}" type="presParOf" srcId="{C8E2E34E-0D11-4099-9ED2-314DC90B1AF2}" destId="{E6A92334-59E5-4F12-8BAB-7BCB536D0EA8}" srcOrd="0" destOrd="0" presId="urn:microsoft.com/office/officeart/2005/8/layout/hierarchy6"/>
    <dgm:cxn modelId="{87F0BB5D-61DD-4959-8CDA-4172E08099F8}" type="presParOf" srcId="{C8E2E34E-0D11-4099-9ED2-314DC90B1AF2}" destId="{E60A90D1-FB4A-4232-BE75-C62D4D4C51DB}" srcOrd="1" destOrd="0" presId="urn:microsoft.com/office/officeart/2005/8/layout/hierarchy6"/>
    <dgm:cxn modelId="{BD684A71-4576-4C36-B71F-70FA440D5043}" type="presParOf" srcId="{D21FDB36-45A8-4A0B-943B-BEB92B2F8DE8}" destId="{BAAE6C80-CB65-47EA-82C7-FC30004B42FB}" srcOrd="4" destOrd="0" presId="urn:microsoft.com/office/officeart/2005/8/layout/hierarchy6"/>
    <dgm:cxn modelId="{0287ACDC-4758-4220-BD70-B37528755FBF}" type="presParOf" srcId="{D21FDB36-45A8-4A0B-943B-BEB92B2F8DE8}" destId="{0B83FAA6-3961-4410-8BA6-60818796B762}" srcOrd="5" destOrd="0" presId="urn:microsoft.com/office/officeart/2005/8/layout/hierarchy6"/>
    <dgm:cxn modelId="{E3D164A5-C99D-424F-BFF2-F229EC0C1628}" type="presParOf" srcId="{0B83FAA6-3961-4410-8BA6-60818796B762}" destId="{E311D99F-4A79-4417-A7D9-7F206BC4F34F}" srcOrd="0" destOrd="0" presId="urn:microsoft.com/office/officeart/2005/8/layout/hierarchy6"/>
    <dgm:cxn modelId="{CC442FB3-5EF0-4440-A9DD-42B00342F482}" type="presParOf" srcId="{0B83FAA6-3961-4410-8BA6-60818796B762}" destId="{E69A5CB1-48FB-48B6-8FE4-308AC4242907}" srcOrd="1" destOrd="0" presId="urn:microsoft.com/office/officeart/2005/8/layout/hierarchy6"/>
    <dgm:cxn modelId="{FD769851-BC76-45F6-8107-D8580979EEED}" type="presParOf" srcId="{D21FDB36-45A8-4A0B-943B-BEB92B2F8DE8}" destId="{5F0B0B7F-3AA1-4002-BE56-07ED3F95D275}" srcOrd="6" destOrd="0" presId="urn:microsoft.com/office/officeart/2005/8/layout/hierarchy6"/>
    <dgm:cxn modelId="{BF64BE17-487B-4C48-B5C2-707AD44E4F9B}" type="presParOf" srcId="{D21FDB36-45A8-4A0B-943B-BEB92B2F8DE8}" destId="{F462259A-3004-4DC5-9A6F-D63EDADA0728}" srcOrd="7" destOrd="0" presId="urn:microsoft.com/office/officeart/2005/8/layout/hierarchy6"/>
    <dgm:cxn modelId="{3B27A270-712E-42AC-A2C9-F848F392C1EA}" type="presParOf" srcId="{F462259A-3004-4DC5-9A6F-D63EDADA0728}" destId="{DC5A8FE1-5A37-4967-AAF7-F164E3489669}" srcOrd="0" destOrd="0" presId="urn:microsoft.com/office/officeart/2005/8/layout/hierarchy6"/>
    <dgm:cxn modelId="{FBDFCE5C-04CF-4FD6-B065-7CA75222807F}" type="presParOf" srcId="{F462259A-3004-4DC5-9A6F-D63EDADA0728}" destId="{61575B83-9973-4851-A48A-17E179271DF0}" srcOrd="1" destOrd="0" presId="urn:microsoft.com/office/officeart/2005/8/layout/hierarchy6"/>
    <dgm:cxn modelId="{51868808-8C24-4527-B810-567257805660}" type="presParOf" srcId="{E46A87BF-606B-4823-8168-2D0DAB37BB6D}" destId="{156C3977-3EC2-4410-9875-1AF0F9670E7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ED52A0-3C7F-4BE2-9A30-6D41FAF1FFA4}" type="doc">
      <dgm:prSet loTypeId="urn:microsoft.com/office/officeart/2005/8/layout/pyramid2" loCatId="pyramid" qsTypeId="urn:microsoft.com/office/officeart/2005/8/quickstyle/3d5" qsCatId="3D" csTypeId="urn:microsoft.com/office/officeart/2005/8/colors/accent1_2" csCatId="accent1" phldr="1"/>
      <dgm:spPr/>
    </dgm:pt>
    <dgm:pt modelId="{68F7A0CD-0139-4AB9-9FD7-DEC7F852CDC6}">
      <dgm:prSet phldrT="[Text]" custT="1"/>
      <dgm:spPr/>
      <dgm:t>
        <a:bodyPr/>
        <a:lstStyle/>
        <a:p>
          <a:r>
            <a:rPr lang="en-US" sz="1500" b="1" dirty="0">
              <a:latin typeface="+mj-lt"/>
            </a:rPr>
            <a:t>Build 2 Real Time Projects</a:t>
          </a:r>
        </a:p>
      </dgm:t>
    </dgm:pt>
    <dgm:pt modelId="{E3B8A412-5633-4094-A2BA-540B7E55B4E8}" type="parTrans" cxnId="{DF7BF795-E4A5-4F88-A557-CF199B6C7A9B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D4349F35-2C37-4E2B-BF62-1FD41BE52387}" type="sibTrans" cxnId="{DF7BF795-E4A5-4F88-A557-CF199B6C7A9B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FC6EC1FD-7E34-4300-B463-FA2D60B9F632}">
      <dgm:prSet phldrT="[Text]" custT="1"/>
      <dgm:spPr/>
      <dgm:t>
        <a:bodyPr/>
        <a:lstStyle/>
        <a:p>
          <a:r>
            <a:rPr lang="en-US" sz="1500" b="1" dirty="0">
              <a:latin typeface="+mj-lt"/>
            </a:rPr>
            <a:t>AngularJS</a:t>
          </a:r>
        </a:p>
      </dgm:t>
    </dgm:pt>
    <dgm:pt modelId="{920E0D99-7CBB-4ECE-9880-78E9395653C8}" type="parTrans" cxnId="{F68702A2-6B61-46A9-8CC3-8EEA919708D1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3F28BB0C-3036-40EF-8FDB-B373329D2740}" type="sibTrans" cxnId="{F68702A2-6B61-46A9-8CC3-8EEA919708D1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1A00682E-1CB8-477C-BFE5-BA29BCD8B2D7}">
      <dgm:prSet phldrT="[Text]" custT="1"/>
      <dgm:spPr/>
      <dgm:t>
        <a:bodyPr/>
        <a:lstStyle/>
        <a:p>
          <a:r>
            <a:rPr lang="en-US" sz="1500" b="1" dirty="0">
              <a:latin typeface="+mj-lt"/>
            </a:rPr>
            <a:t>Bootstrap</a:t>
          </a:r>
        </a:p>
      </dgm:t>
    </dgm:pt>
    <dgm:pt modelId="{0BFC461C-0E24-49D7-A23A-51DC9263D3FC}" type="parTrans" cxnId="{1B6C003B-A7E6-4B4B-9340-8149D4F2E763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E344187E-AD5A-49AB-AD63-8CD50587D673}" type="sibTrans" cxnId="{1B6C003B-A7E6-4B4B-9340-8149D4F2E763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21C53F34-BA4E-4C25-BB50-501DDEF5082C}">
      <dgm:prSet phldrT="[Text]" custT="1"/>
      <dgm:spPr/>
      <dgm:t>
        <a:bodyPr/>
        <a:lstStyle/>
        <a:p>
          <a:r>
            <a:rPr lang="en-US" sz="1500" b="1" dirty="0">
              <a:latin typeface="+mj-lt"/>
            </a:rPr>
            <a:t>jQuery</a:t>
          </a:r>
        </a:p>
      </dgm:t>
    </dgm:pt>
    <dgm:pt modelId="{F4A181F6-3AFF-4CC1-A8B4-B4DDFA12B56D}" type="parTrans" cxnId="{D91AEA38-09C6-4E08-A239-3EEFE51B36E3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D8CCCDD9-10BB-4D80-AA90-AB39A2FA71E4}" type="sibTrans" cxnId="{D91AEA38-09C6-4E08-A239-3EEFE51B36E3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57790E22-6197-48A3-ACE4-42ABB433A9FF}">
      <dgm:prSet phldrT="[Text]" custT="1"/>
      <dgm:spPr/>
      <dgm:t>
        <a:bodyPr/>
        <a:lstStyle/>
        <a:p>
          <a:r>
            <a:rPr lang="en-US" sz="1500" b="1" dirty="0">
              <a:latin typeface="+mj-lt"/>
            </a:rPr>
            <a:t>Java Script</a:t>
          </a:r>
        </a:p>
      </dgm:t>
    </dgm:pt>
    <dgm:pt modelId="{E03CE8E3-18BA-409F-A7BC-E6FF879EE361}" type="parTrans" cxnId="{80745D7A-421A-4957-B317-92A4BCE74F80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BD466BCE-146E-4B42-B5F8-3FF5782F6F40}" type="sibTrans" cxnId="{80745D7A-421A-4957-B317-92A4BCE74F80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330F7903-9E55-483F-A88F-1FE26F37CD71}">
      <dgm:prSet phldrT="[Text]" custT="1"/>
      <dgm:spPr/>
      <dgm:t>
        <a:bodyPr/>
        <a:lstStyle/>
        <a:p>
          <a:r>
            <a:rPr lang="en-US" sz="1500" b="1" dirty="0">
              <a:latin typeface="+mj-lt"/>
            </a:rPr>
            <a:t>CSS and CSS 3</a:t>
          </a:r>
        </a:p>
      </dgm:t>
    </dgm:pt>
    <dgm:pt modelId="{68506EF4-B410-4CF4-AB6E-C1FEEC47EE49}" type="parTrans" cxnId="{3E56BCE8-B9E0-40E4-BFEB-C8644B5341AF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885E2FC9-3C78-4BD2-A06F-A79CA07CB50B}" type="sibTrans" cxnId="{3E56BCE8-B9E0-40E4-BFEB-C8644B5341AF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2E3E979A-A91B-4C51-87A4-56F2ECAEEBAC}">
      <dgm:prSet phldrT="[Text]" custT="1"/>
      <dgm:spPr/>
      <dgm:t>
        <a:bodyPr/>
        <a:lstStyle/>
        <a:p>
          <a:r>
            <a:rPr lang="en-US" sz="1500" b="1" dirty="0">
              <a:latin typeface="+mj-lt"/>
            </a:rPr>
            <a:t>HTML and WWW</a:t>
          </a:r>
        </a:p>
      </dgm:t>
    </dgm:pt>
    <dgm:pt modelId="{472A33D2-45FE-433D-ADA0-209D1527F9ED}" type="parTrans" cxnId="{35C49E94-B7B3-4E9E-8BC3-2BD7EE67DC60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E8987D34-6F5E-4E0E-84B7-5DFD97985E06}" type="sibTrans" cxnId="{35C49E94-B7B3-4E9E-8BC3-2BD7EE67DC60}">
      <dgm:prSet/>
      <dgm:spPr/>
      <dgm:t>
        <a:bodyPr/>
        <a:lstStyle/>
        <a:p>
          <a:endParaRPr lang="en-US" sz="1500" b="1">
            <a:latin typeface="+mj-lt"/>
          </a:endParaRPr>
        </a:p>
      </dgm:t>
    </dgm:pt>
    <dgm:pt modelId="{EE10AB64-18A2-4478-90F0-8AF0FC213DB1}" type="pres">
      <dgm:prSet presAssocID="{29ED52A0-3C7F-4BE2-9A30-6D41FAF1FFA4}" presName="compositeShape" presStyleCnt="0">
        <dgm:presLayoutVars>
          <dgm:dir/>
          <dgm:resizeHandles/>
        </dgm:presLayoutVars>
      </dgm:prSet>
      <dgm:spPr/>
    </dgm:pt>
    <dgm:pt modelId="{2BB5423D-6447-4552-8F15-59CE6618B586}" type="pres">
      <dgm:prSet presAssocID="{29ED52A0-3C7F-4BE2-9A30-6D41FAF1FFA4}" presName="pyramid" presStyleLbl="node1" presStyleIdx="0" presStyleCnt="1"/>
      <dgm:spPr/>
    </dgm:pt>
    <dgm:pt modelId="{C103F18B-26A5-4DE2-8248-B24772EE60E2}" type="pres">
      <dgm:prSet presAssocID="{29ED52A0-3C7F-4BE2-9A30-6D41FAF1FFA4}" presName="theList" presStyleCnt="0"/>
      <dgm:spPr/>
    </dgm:pt>
    <dgm:pt modelId="{A4482FFC-33EC-4D4A-A2D3-BD5EEC965362}" type="pres">
      <dgm:prSet presAssocID="{68F7A0CD-0139-4AB9-9FD7-DEC7F852CDC6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40085-A9C1-44EC-8C7D-3C2F8EB9FCED}" type="pres">
      <dgm:prSet presAssocID="{68F7A0CD-0139-4AB9-9FD7-DEC7F852CDC6}" presName="aSpace" presStyleCnt="0"/>
      <dgm:spPr/>
    </dgm:pt>
    <dgm:pt modelId="{74D63FB0-3BCC-4BAE-9556-CACA6A4ADAA1}" type="pres">
      <dgm:prSet presAssocID="{FC6EC1FD-7E34-4300-B463-FA2D60B9F632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4D8EE-A63D-4978-B5F4-F62D953023DA}" type="pres">
      <dgm:prSet presAssocID="{FC6EC1FD-7E34-4300-B463-FA2D60B9F632}" presName="aSpace" presStyleCnt="0"/>
      <dgm:spPr/>
    </dgm:pt>
    <dgm:pt modelId="{C33ECF78-8D55-4844-9694-FC031AFB35D6}" type="pres">
      <dgm:prSet presAssocID="{1A00682E-1CB8-477C-BFE5-BA29BCD8B2D7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F5BD7-3A2D-4A2E-95AC-A4374CBE1D7C}" type="pres">
      <dgm:prSet presAssocID="{1A00682E-1CB8-477C-BFE5-BA29BCD8B2D7}" presName="aSpace" presStyleCnt="0"/>
      <dgm:spPr/>
    </dgm:pt>
    <dgm:pt modelId="{BA844D93-9F16-4122-9BBC-507FF4F6680F}" type="pres">
      <dgm:prSet presAssocID="{21C53F34-BA4E-4C25-BB50-501DDEF5082C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82A6D-093D-4F4E-8368-1682D6A78D56}" type="pres">
      <dgm:prSet presAssocID="{21C53F34-BA4E-4C25-BB50-501DDEF5082C}" presName="aSpace" presStyleCnt="0"/>
      <dgm:spPr/>
    </dgm:pt>
    <dgm:pt modelId="{45553F9C-EA7C-48D3-B73F-484BE7E7CBDD}" type="pres">
      <dgm:prSet presAssocID="{57790E22-6197-48A3-ACE4-42ABB433A9FF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46652-0AED-479E-88FF-41BD44679C39}" type="pres">
      <dgm:prSet presAssocID="{57790E22-6197-48A3-ACE4-42ABB433A9FF}" presName="aSpace" presStyleCnt="0"/>
      <dgm:spPr/>
    </dgm:pt>
    <dgm:pt modelId="{A1BA0096-C06F-4613-A416-37603BFACCCC}" type="pres">
      <dgm:prSet presAssocID="{330F7903-9E55-483F-A88F-1FE26F37CD71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219A0-C3A7-41AF-9D37-E0DE691013F9}" type="pres">
      <dgm:prSet presAssocID="{330F7903-9E55-483F-A88F-1FE26F37CD71}" presName="aSpace" presStyleCnt="0"/>
      <dgm:spPr/>
    </dgm:pt>
    <dgm:pt modelId="{350450DD-1D25-4238-817B-98CD7E5C55D0}" type="pres">
      <dgm:prSet presAssocID="{2E3E979A-A91B-4C51-87A4-56F2ECAEEBAC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656EC-C50A-4C99-A600-BE53D96DCDF6}" type="pres">
      <dgm:prSet presAssocID="{2E3E979A-A91B-4C51-87A4-56F2ECAEEBAC}" presName="aSpace" presStyleCnt="0"/>
      <dgm:spPr/>
    </dgm:pt>
  </dgm:ptLst>
  <dgm:cxnLst>
    <dgm:cxn modelId="{3E56BCE8-B9E0-40E4-BFEB-C8644B5341AF}" srcId="{29ED52A0-3C7F-4BE2-9A30-6D41FAF1FFA4}" destId="{330F7903-9E55-483F-A88F-1FE26F37CD71}" srcOrd="5" destOrd="0" parTransId="{68506EF4-B410-4CF4-AB6E-C1FEEC47EE49}" sibTransId="{885E2FC9-3C78-4BD2-A06F-A79CA07CB50B}"/>
    <dgm:cxn modelId="{D8AA2161-5D4D-4469-8B03-359B7F18CA3C}" type="presOf" srcId="{330F7903-9E55-483F-A88F-1FE26F37CD71}" destId="{A1BA0096-C06F-4613-A416-37603BFACCCC}" srcOrd="0" destOrd="0" presId="urn:microsoft.com/office/officeart/2005/8/layout/pyramid2"/>
    <dgm:cxn modelId="{1B6C003B-A7E6-4B4B-9340-8149D4F2E763}" srcId="{29ED52A0-3C7F-4BE2-9A30-6D41FAF1FFA4}" destId="{1A00682E-1CB8-477C-BFE5-BA29BCD8B2D7}" srcOrd="2" destOrd="0" parTransId="{0BFC461C-0E24-49D7-A23A-51DC9263D3FC}" sibTransId="{E344187E-AD5A-49AB-AD63-8CD50587D673}"/>
    <dgm:cxn modelId="{F68702A2-6B61-46A9-8CC3-8EEA919708D1}" srcId="{29ED52A0-3C7F-4BE2-9A30-6D41FAF1FFA4}" destId="{FC6EC1FD-7E34-4300-B463-FA2D60B9F632}" srcOrd="1" destOrd="0" parTransId="{920E0D99-7CBB-4ECE-9880-78E9395653C8}" sibTransId="{3F28BB0C-3036-40EF-8FDB-B373329D2740}"/>
    <dgm:cxn modelId="{D91AEA38-09C6-4E08-A239-3EEFE51B36E3}" srcId="{29ED52A0-3C7F-4BE2-9A30-6D41FAF1FFA4}" destId="{21C53F34-BA4E-4C25-BB50-501DDEF5082C}" srcOrd="3" destOrd="0" parTransId="{F4A181F6-3AFF-4CC1-A8B4-B4DDFA12B56D}" sibTransId="{D8CCCDD9-10BB-4D80-AA90-AB39A2FA71E4}"/>
    <dgm:cxn modelId="{35C49E94-B7B3-4E9E-8BC3-2BD7EE67DC60}" srcId="{29ED52A0-3C7F-4BE2-9A30-6D41FAF1FFA4}" destId="{2E3E979A-A91B-4C51-87A4-56F2ECAEEBAC}" srcOrd="6" destOrd="0" parTransId="{472A33D2-45FE-433D-ADA0-209D1527F9ED}" sibTransId="{E8987D34-6F5E-4E0E-84B7-5DFD97985E06}"/>
    <dgm:cxn modelId="{80745D7A-421A-4957-B317-92A4BCE74F80}" srcId="{29ED52A0-3C7F-4BE2-9A30-6D41FAF1FFA4}" destId="{57790E22-6197-48A3-ACE4-42ABB433A9FF}" srcOrd="4" destOrd="0" parTransId="{E03CE8E3-18BA-409F-A7BC-E6FF879EE361}" sibTransId="{BD466BCE-146E-4B42-B5F8-3FF5782F6F40}"/>
    <dgm:cxn modelId="{FEB0B957-D4B6-4BFA-BD23-034283A57C7F}" type="presOf" srcId="{29ED52A0-3C7F-4BE2-9A30-6D41FAF1FFA4}" destId="{EE10AB64-18A2-4478-90F0-8AF0FC213DB1}" srcOrd="0" destOrd="0" presId="urn:microsoft.com/office/officeart/2005/8/layout/pyramid2"/>
    <dgm:cxn modelId="{22098BC6-CEF2-4BD7-BCEF-0183480DE84E}" type="presOf" srcId="{57790E22-6197-48A3-ACE4-42ABB433A9FF}" destId="{45553F9C-EA7C-48D3-B73F-484BE7E7CBDD}" srcOrd="0" destOrd="0" presId="urn:microsoft.com/office/officeart/2005/8/layout/pyramid2"/>
    <dgm:cxn modelId="{63527D8C-FE3F-4CA3-AC07-0BBB17D863ED}" type="presOf" srcId="{2E3E979A-A91B-4C51-87A4-56F2ECAEEBAC}" destId="{350450DD-1D25-4238-817B-98CD7E5C55D0}" srcOrd="0" destOrd="0" presId="urn:microsoft.com/office/officeart/2005/8/layout/pyramid2"/>
    <dgm:cxn modelId="{FAD8A1F4-613B-42D3-B0BC-E7E58676AC88}" type="presOf" srcId="{21C53F34-BA4E-4C25-BB50-501DDEF5082C}" destId="{BA844D93-9F16-4122-9BBC-507FF4F6680F}" srcOrd="0" destOrd="0" presId="urn:microsoft.com/office/officeart/2005/8/layout/pyramid2"/>
    <dgm:cxn modelId="{715A3F67-EE99-431B-BFCE-FB69672FA9C8}" type="presOf" srcId="{1A00682E-1CB8-477C-BFE5-BA29BCD8B2D7}" destId="{C33ECF78-8D55-4844-9694-FC031AFB35D6}" srcOrd="0" destOrd="0" presId="urn:microsoft.com/office/officeart/2005/8/layout/pyramid2"/>
    <dgm:cxn modelId="{F5FD4DBF-9642-4C3D-A306-348FA55F9B15}" type="presOf" srcId="{FC6EC1FD-7E34-4300-B463-FA2D60B9F632}" destId="{74D63FB0-3BCC-4BAE-9556-CACA6A4ADAA1}" srcOrd="0" destOrd="0" presId="urn:microsoft.com/office/officeart/2005/8/layout/pyramid2"/>
    <dgm:cxn modelId="{DF7BF795-E4A5-4F88-A557-CF199B6C7A9B}" srcId="{29ED52A0-3C7F-4BE2-9A30-6D41FAF1FFA4}" destId="{68F7A0CD-0139-4AB9-9FD7-DEC7F852CDC6}" srcOrd="0" destOrd="0" parTransId="{E3B8A412-5633-4094-A2BA-540B7E55B4E8}" sibTransId="{D4349F35-2C37-4E2B-BF62-1FD41BE52387}"/>
    <dgm:cxn modelId="{728E5E0E-B9C1-41E9-AD8C-B79A5F735E55}" type="presOf" srcId="{68F7A0CD-0139-4AB9-9FD7-DEC7F852CDC6}" destId="{A4482FFC-33EC-4D4A-A2D3-BD5EEC965362}" srcOrd="0" destOrd="0" presId="urn:microsoft.com/office/officeart/2005/8/layout/pyramid2"/>
    <dgm:cxn modelId="{D215336B-5485-4794-A240-A3467DF602CF}" type="presParOf" srcId="{EE10AB64-18A2-4478-90F0-8AF0FC213DB1}" destId="{2BB5423D-6447-4552-8F15-59CE6618B586}" srcOrd="0" destOrd="0" presId="urn:microsoft.com/office/officeart/2005/8/layout/pyramid2"/>
    <dgm:cxn modelId="{C60A1015-ADD4-40DB-B7E9-A73CCEE3CBAC}" type="presParOf" srcId="{EE10AB64-18A2-4478-90F0-8AF0FC213DB1}" destId="{C103F18B-26A5-4DE2-8248-B24772EE60E2}" srcOrd="1" destOrd="0" presId="urn:microsoft.com/office/officeart/2005/8/layout/pyramid2"/>
    <dgm:cxn modelId="{9ED0AB67-822F-4E73-8D20-C120B8BC390C}" type="presParOf" srcId="{C103F18B-26A5-4DE2-8248-B24772EE60E2}" destId="{A4482FFC-33EC-4D4A-A2D3-BD5EEC965362}" srcOrd="0" destOrd="0" presId="urn:microsoft.com/office/officeart/2005/8/layout/pyramid2"/>
    <dgm:cxn modelId="{B61F0FCE-8E7D-461E-A974-3F851BDB0623}" type="presParOf" srcId="{C103F18B-26A5-4DE2-8248-B24772EE60E2}" destId="{DC940085-A9C1-44EC-8C7D-3C2F8EB9FCED}" srcOrd="1" destOrd="0" presId="urn:microsoft.com/office/officeart/2005/8/layout/pyramid2"/>
    <dgm:cxn modelId="{92FEDFF9-FB18-4E86-BF31-58AC492AE333}" type="presParOf" srcId="{C103F18B-26A5-4DE2-8248-B24772EE60E2}" destId="{74D63FB0-3BCC-4BAE-9556-CACA6A4ADAA1}" srcOrd="2" destOrd="0" presId="urn:microsoft.com/office/officeart/2005/8/layout/pyramid2"/>
    <dgm:cxn modelId="{4182D113-E013-4349-BF64-8983816B3262}" type="presParOf" srcId="{C103F18B-26A5-4DE2-8248-B24772EE60E2}" destId="{84D4D8EE-A63D-4978-B5F4-F62D953023DA}" srcOrd="3" destOrd="0" presId="urn:microsoft.com/office/officeart/2005/8/layout/pyramid2"/>
    <dgm:cxn modelId="{9ABC12EE-2B6C-422E-BC8B-E0B9147669DC}" type="presParOf" srcId="{C103F18B-26A5-4DE2-8248-B24772EE60E2}" destId="{C33ECF78-8D55-4844-9694-FC031AFB35D6}" srcOrd="4" destOrd="0" presId="urn:microsoft.com/office/officeart/2005/8/layout/pyramid2"/>
    <dgm:cxn modelId="{E3CA4D4F-B1E5-4F96-849B-CF1AE2FAD7C0}" type="presParOf" srcId="{C103F18B-26A5-4DE2-8248-B24772EE60E2}" destId="{848F5BD7-3A2D-4A2E-95AC-A4374CBE1D7C}" srcOrd="5" destOrd="0" presId="urn:microsoft.com/office/officeart/2005/8/layout/pyramid2"/>
    <dgm:cxn modelId="{84650996-4690-4DA9-8CA3-957C6158036D}" type="presParOf" srcId="{C103F18B-26A5-4DE2-8248-B24772EE60E2}" destId="{BA844D93-9F16-4122-9BBC-507FF4F6680F}" srcOrd="6" destOrd="0" presId="urn:microsoft.com/office/officeart/2005/8/layout/pyramid2"/>
    <dgm:cxn modelId="{293465B5-99F3-414B-B564-E99B72DD1869}" type="presParOf" srcId="{C103F18B-26A5-4DE2-8248-B24772EE60E2}" destId="{4BC82A6D-093D-4F4E-8368-1682D6A78D56}" srcOrd="7" destOrd="0" presId="urn:microsoft.com/office/officeart/2005/8/layout/pyramid2"/>
    <dgm:cxn modelId="{F8979F40-7DA0-4CF7-92E9-D7192FC06A72}" type="presParOf" srcId="{C103F18B-26A5-4DE2-8248-B24772EE60E2}" destId="{45553F9C-EA7C-48D3-B73F-484BE7E7CBDD}" srcOrd="8" destOrd="0" presId="urn:microsoft.com/office/officeart/2005/8/layout/pyramid2"/>
    <dgm:cxn modelId="{17D288E0-03B9-4C24-94E1-114FB4230C6E}" type="presParOf" srcId="{C103F18B-26A5-4DE2-8248-B24772EE60E2}" destId="{8DE46652-0AED-479E-88FF-41BD44679C39}" srcOrd="9" destOrd="0" presId="urn:microsoft.com/office/officeart/2005/8/layout/pyramid2"/>
    <dgm:cxn modelId="{715397A9-2E7E-460E-9FDF-4291671255AA}" type="presParOf" srcId="{C103F18B-26A5-4DE2-8248-B24772EE60E2}" destId="{A1BA0096-C06F-4613-A416-37603BFACCCC}" srcOrd="10" destOrd="0" presId="urn:microsoft.com/office/officeart/2005/8/layout/pyramid2"/>
    <dgm:cxn modelId="{FEEA8840-6D89-4580-AC92-3C070CCEDACD}" type="presParOf" srcId="{C103F18B-26A5-4DE2-8248-B24772EE60E2}" destId="{D44219A0-C3A7-41AF-9D37-E0DE691013F9}" srcOrd="11" destOrd="0" presId="urn:microsoft.com/office/officeart/2005/8/layout/pyramid2"/>
    <dgm:cxn modelId="{C272AC3D-D2B1-4FD7-8FB6-CCB84A4D69A1}" type="presParOf" srcId="{C103F18B-26A5-4DE2-8248-B24772EE60E2}" destId="{350450DD-1D25-4238-817B-98CD7E5C55D0}" srcOrd="12" destOrd="0" presId="urn:microsoft.com/office/officeart/2005/8/layout/pyramid2"/>
    <dgm:cxn modelId="{F9AE1FD8-C5E1-42CD-88B5-CB036820968D}" type="presParOf" srcId="{C103F18B-26A5-4DE2-8248-B24772EE60E2}" destId="{E36656EC-C50A-4C99-A600-BE53D96DCDF6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B4DE9-96A5-46CB-94A7-97365C68D8C9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FD5DC-2F47-41C0-9912-1BECEDEEDC05}">
      <dgm:prSet phldrT="[Text]"/>
      <dgm:spPr/>
      <dgm:t>
        <a:bodyPr/>
        <a:lstStyle/>
        <a:p>
          <a:r>
            <a:rPr lang="en-US" dirty="0"/>
            <a:t>Client – server</a:t>
          </a:r>
        </a:p>
      </dgm:t>
    </dgm:pt>
    <dgm:pt modelId="{D90BA8C8-D58A-43B2-9443-0152B816E561}" type="parTrans" cxnId="{90FF3423-6352-4EEC-86DE-4BD5F9725EC2}">
      <dgm:prSet/>
      <dgm:spPr/>
      <dgm:t>
        <a:bodyPr/>
        <a:lstStyle/>
        <a:p>
          <a:endParaRPr lang="en-US"/>
        </a:p>
      </dgm:t>
    </dgm:pt>
    <dgm:pt modelId="{C7737499-9774-403B-82E8-E1954E6A1588}" type="sibTrans" cxnId="{90FF3423-6352-4EEC-86DE-4BD5F9725EC2}">
      <dgm:prSet/>
      <dgm:spPr/>
      <dgm:t>
        <a:bodyPr/>
        <a:lstStyle/>
        <a:p>
          <a:endParaRPr lang="en-US"/>
        </a:p>
      </dgm:t>
    </dgm:pt>
    <dgm:pt modelId="{AA2EEA06-CFA2-4EFB-877C-0D515998AE50}">
      <dgm:prSet phldrT="[Text]"/>
      <dgm:spPr/>
      <dgm:t>
        <a:bodyPr/>
        <a:lstStyle/>
        <a:p>
          <a:r>
            <a:rPr lang="en-US" dirty="0"/>
            <a:t>Skills Acquired</a:t>
          </a:r>
        </a:p>
      </dgm:t>
    </dgm:pt>
    <dgm:pt modelId="{DFE624B7-216C-4674-BC38-4368956E924E}" type="parTrans" cxnId="{958ED073-518B-4B9E-AA7F-EB32B3EBF9A1}">
      <dgm:prSet/>
      <dgm:spPr/>
      <dgm:t>
        <a:bodyPr/>
        <a:lstStyle/>
        <a:p>
          <a:endParaRPr lang="en-US"/>
        </a:p>
      </dgm:t>
    </dgm:pt>
    <dgm:pt modelId="{D6E03DFF-7D58-42DA-A43B-59B035D821DB}" type="sibTrans" cxnId="{958ED073-518B-4B9E-AA7F-EB32B3EBF9A1}">
      <dgm:prSet/>
      <dgm:spPr/>
      <dgm:t>
        <a:bodyPr/>
        <a:lstStyle/>
        <a:p>
          <a:endParaRPr lang="en-US"/>
        </a:p>
      </dgm:t>
    </dgm:pt>
    <dgm:pt modelId="{8AD875CA-2B3D-443F-A46E-96E2241233C3}">
      <dgm:prSet phldrT="[Text]"/>
      <dgm:spPr/>
      <dgm:t>
        <a:bodyPr/>
        <a:lstStyle/>
        <a:p>
          <a:r>
            <a:rPr lang="en-US" dirty="0"/>
            <a:t>Knowledge of Web</a:t>
          </a:r>
        </a:p>
      </dgm:t>
    </dgm:pt>
    <dgm:pt modelId="{0D608976-9748-4F80-BF7D-BE06CDECFC9E}" type="parTrans" cxnId="{7507599A-12CA-4A23-B62E-B77B4FFE0F89}">
      <dgm:prSet/>
      <dgm:spPr/>
      <dgm:t>
        <a:bodyPr/>
        <a:lstStyle/>
        <a:p>
          <a:endParaRPr lang="en-US"/>
        </a:p>
      </dgm:t>
    </dgm:pt>
    <dgm:pt modelId="{5FDD1175-CB2C-4B78-A4B5-FF1F6033951D}" type="sibTrans" cxnId="{7507599A-12CA-4A23-B62E-B77B4FFE0F89}">
      <dgm:prSet/>
      <dgm:spPr/>
      <dgm:t>
        <a:bodyPr/>
        <a:lstStyle/>
        <a:p>
          <a:endParaRPr lang="en-US"/>
        </a:p>
      </dgm:t>
    </dgm:pt>
    <dgm:pt modelId="{707487A5-00D4-4766-8101-A9FC3AE2643A}">
      <dgm:prSet phldrT="[Text]"/>
      <dgm:spPr/>
      <dgm:t>
        <a:bodyPr/>
        <a:lstStyle/>
        <a:p>
          <a:r>
            <a:rPr lang="en-US" dirty="0"/>
            <a:t>HTML basics</a:t>
          </a:r>
        </a:p>
      </dgm:t>
    </dgm:pt>
    <dgm:pt modelId="{4D090A28-436F-4CCC-AFC5-B0EE668EDCB7}" type="parTrans" cxnId="{D0875D78-B574-49ED-9493-94A756323AAF}">
      <dgm:prSet/>
      <dgm:spPr/>
      <dgm:t>
        <a:bodyPr/>
        <a:lstStyle/>
        <a:p>
          <a:endParaRPr lang="en-US"/>
        </a:p>
      </dgm:t>
    </dgm:pt>
    <dgm:pt modelId="{342A9528-3F24-48B5-AA49-6930B420D4B7}" type="sibTrans" cxnId="{D0875D78-B574-49ED-9493-94A756323AAF}">
      <dgm:prSet/>
      <dgm:spPr/>
      <dgm:t>
        <a:bodyPr/>
        <a:lstStyle/>
        <a:p>
          <a:endParaRPr lang="en-US"/>
        </a:p>
      </dgm:t>
    </dgm:pt>
    <dgm:pt modelId="{CAA5E34C-0BA3-4F42-BCB6-52E050C348E9}">
      <dgm:prSet phldrT="[Text]"/>
      <dgm:spPr/>
      <dgm:t>
        <a:bodyPr/>
        <a:lstStyle/>
        <a:p>
          <a:r>
            <a:rPr lang="en-US" dirty="0"/>
            <a:t>Understanding URL</a:t>
          </a:r>
        </a:p>
      </dgm:t>
    </dgm:pt>
    <dgm:pt modelId="{80A63F65-5E5D-4758-A272-91C161ACF19A}" type="parTrans" cxnId="{2414535E-85F1-48DF-BFEA-3CFAF95795F8}">
      <dgm:prSet/>
      <dgm:spPr/>
      <dgm:t>
        <a:bodyPr/>
        <a:lstStyle/>
        <a:p>
          <a:endParaRPr lang="en-US"/>
        </a:p>
      </dgm:t>
    </dgm:pt>
    <dgm:pt modelId="{2257AA18-D242-414A-BC31-DBA3F2D0BA99}" type="sibTrans" cxnId="{2414535E-85F1-48DF-BFEA-3CFAF95795F8}">
      <dgm:prSet/>
      <dgm:spPr/>
      <dgm:t>
        <a:bodyPr/>
        <a:lstStyle/>
        <a:p>
          <a:endParaRPr lang="en-US"/>
        </a:p>
      </dgm:t>
    </dgm:pt>
    <dgm:pt modelId="{D3971404-7ED9-4187-B198-7B9DEDD48673}">
      <dgm:prSet phldrT="[Text]"/>
      <dgm:spPr/>
      <dgm:t>
        <a:bodyPr/>
        <a:lstStyle/>
        <a:p>
          <a:r>
            <a:rPr lang="en-US" dirty="0"/>
            <a:t>Web Request Cycle</a:t>
          </a:r>
        </a:p>
      </dgm:t>
    </dgm:pt>
    <dgm:pt modelId="{89A73497-A069-4465-B18D-81A50A92F391}" type="parTrans" cxnId="{A6BE00B7-FE99-4861-AC34-2882E47573D0}">
      <dgm:prSet/>
      <dgm:spPr/>
      <dgm:t>
        <a:bodyPr/>
        <a:lstStyle/>
        <a:p>
          <a:endParaRPr lang="en-US"/>
        </a:p>
      </dgm:t>
    </dgm:pt>
    <dgm:pt modelId="{555146F2-15A2-4F94-8243-068A7C11C553}" type="sibTrans" cxnId="{A6BE00B7-FE99-4861-AC34-2882E47573D0}">
      <dgm:prSet/>
      <dgm:spPr/>
      <dgm:t>
        <a:bodyPr/>
        <a:lstStyle/>
        <a:p>
          <a:endParaRPr lang="en-US"/>
        </a:p>
      </dgm:t>
    </dgm:pt>
    <dgm:pt modelId="{0037FEBF-DB35-4D1E-A1C2-F1A718A0AAC7}">
      <dgm:prSet phldrT="[Text]"/>
      <dgm:spPr/>
      <dgm:t>
        <a:bodyPr/>
        <a:lstStyle/>
        <a:p>
          <a:r>
            <a:rPr lang="en-US" dirty="0"/>
            <a:t>Server vs Client side languages</a:t>
          </a:r>
        </a:p>
      </dgm:t>
    </dgm:pt>
    <dgm:pt modelId="{78D776B7-DB4D-478D-878F-55854368C6A0}" type="parTrans" cxnId="{E1D48D22-815B-40D7-851E-8A5DD404C2DB}">
      <dgm:prSet/>
      <dgm:spPr/>
      <dgm:t>
        <a:bodyPr/>
        <a:lstStyle/>
        <a:p>
          <a:endParaRPr lang="en-US"/>
        </a:p>
      </dgm:t>
    </dgm:pt>
    <dgm:pt modelId="{C997FC91-3CE0-4AE5-9D7B-3EB2CDF93FDF}" type="sibTrans" cxnId="{E1D48D22-815B-40D7-851E-8A5DD404C2DB}">
      <dgm:prSet/>
      <dgm:spPr/>
      <dgm:t>
        <a:bodyPr/>
        <a:lstStyle/>
        <a:p>
          <a:endParaRPr lang="en-US"/>
        </a:p>
      </dgm:t>
    </dgm:pt>
    <dgm:pt modelId="{125F9B39-E38D-4E75-8105-9EEC12C4CCE5}">
      <dgm:prSet phldrT="[Text]"/>
      <dgm:spPr/>
      <dgm:t>
        <a:bodyPr/>
        <a:lstStyle/>
        <a:p>
          <a:r>
            <a:rPr lang="en-US" dirty="0"/>
            <a:t>How to code HTML?</a:t>
          </a:r>
        </a:p>
      </dgm:t>
    </dgm:pt>
    <dgm:pt modelId="{F3E092B1-CCBD-42F6-93C5-CAAB4597D731}" type="parTrans" cxnId="{F73F50C7-C15B-4B0B-BDE4-29A2E5008B4E}">
      <dgm:prSet/>
      <dgm:spPr/>
      <dgm:t>
        <a:bodyPr/>
        <a:lstStyle/>
        <a:p>
          <a:endParaRPr lang="en-US"/>
        </a:p>
      </dgm:t>
    </dgm:pt>
    <dgm:pt modelId="{3617C959-88D9-46A1-A2AD-B54B59CF8015}" type="sibTrans" cxnId="{F73F50C7-C15B-4B0B-BDE4-29A2E5008B4E}">
      <dgm:prSet/>
      <dgm:spPr/>
      <dgm:t>
        <a:bodyPr/>
        <a:lstStyle/>
        <a:p>
          <a:endParaRPr lang="en-US"/>
        </a:p>
      </dgm:t>
    </dgm:pt>
    <dgm:pt modelId="{16F9ECBE-940D-4B8E-A350-0397D9652A3B}">
      <dgm:prSet phldrT="[Text]"/>
      <dgm:spPr/>
      <dgm:t>
        <a:bodyPr/>
        <a:lstStyle/>
        <a:p>
          <a:r>
            <a:rPr lang="en-US" dirty="0"/>
            <a:t>Tags and Syntax</a:t>
          </a:r>
        </a:p>
      </dgm:t>
    </dgm:pt>
    <dgm:pt modelId="{FDCECF75-4207-4026-8CB7-E657D370CE29}" type="parTrans" cxnId="{08EFF3AF-35F2-45C4-A584-8B3706808A59}">
      <dgm:prSet/>
      <dgm:spPr/>
      <dgm:t>
        <a:bodyPr/>
        <a:lstStyle/>
        <a:p>
          <a:endParaRPr lang="en-US"/>
        </a:p>
      </dgm:t>
    </dgm:pt>
    <dgm:pt modelId="{EF25EE11-1446-4A0D-888E-553A5C50B934}" type="sibTrans" cxnId="{08EFF3AF-35F2-45C4-A584-8B3706808A59}">
      <dgm:prSet/>
      <dgm:spPr/>
      <dgm:t>
        <a:bodyPr/>
        <a:lstStyle/>
        <a:p>
          <a:endParaRPr lang="en-US"/>
        </a:p>
      </dgm:t>
    </dgm:pt>
    <dgm:pt modelId="{725D71AE-04F5-4B47-A901-1F0229D0843F}">
      <dgm:prSet phldrT="[Text]"/>
      <dgm:spPr/>
      <dgm:t>
        <a:bodyPr/>
        <a:lstStyle/>
        <a:p>
          <a:r>
            <a:rPr lang="en-US" dirty="0"/>
            <a:t>Doctype</a:t>
          </a:r>
        </a:p>
      </dgm:t>
    </dgm:pt>
    <dgm:pt modelId="{FC9791A5-3583-4151-A18F-3BB86F8C068B}" type="parTrans" cxnId="{64051506-2645-4483-A7AE-2837923B4DBC}">
      <dgm:prSet/>
      <dgm:spPr/>
      <dgm:t>
        <a:bodyPr/>
        <a:lstStyle/>
        <a:p>
          <a:endParaRPr lang="en-US"/>
        </a:p>
      </dgm:t>
    </dgm:pt>
    <dgm:pt modelId="{B0CF75E2-9D36-4D87-B052-4BFF86734104}" type="sibTrans" cxnId="{64051506-2645-4483-A7AE-2837923B4DBC}">
      <dgm:prSet/>
      <dgm:spPr/>
      <dgm:t>
        <a:bodyPr/>
        <a:lstStyle/>
        <a:p>
          <a:endParaRPr lang="en-US"/>
        </a:p>
      </dgm:t>
    </dgm:pt>
    <dgm:pt modelId="{DE928093-3D51-44DA-9498-5CC93DBE5771}">
      <dgm:prSet phldrT="[Text]"/>
      <dgm:spPr/>
      <dgm:t>
        <a:bodyPr/>
        <a:lstStyle/>
        <a:p>
          <a:r>
            <a:rPr lang="en-US" dirty="0"/>
            <a:t>Name servers</a:t>
          </a:r>
        </a:p>
      </dgm:t>
    </dgm:pt>
    <dgm:pt modelId="{1CE601C7-09FF-4BAD-8285-0C809902C7BA}" type="sibTrans" cxnId="{26B42C34-9183-4DF8-8090-79632F3CADAE}">
      <dgm:prSet/>
      <dgm:spPr/>
      <dgm:t>
        <a:bodyPr/>
        <a:lstStyle/>
        <a:p>
          <a:endParaRPr lang="en-US"/>
        </a:p>
      </dgm:t>
    </dgm:pt>
    <dgm:pt modelId="{098BB906-998F-441B-83A2-740BFE3892DC}" type="parTrans" cxnId="{26B42C34-9183-4DF8-8090-79632F3CADAE}">
      <dgm:prSet/>
      <dgm:spPr/>
      <dgm:t>
        <a:bodyPr/>
        <a:lstStyle/>
        <a:p>
          <a:endParaRPr lang="en-US"/>
        </a:p>
      </dgm:t>
    </dgm:pt>
    <dgm:pt modelId="{4A3A5457-D259-4278-A2F8-374B058F7C52}">
      <dgm:prSet phldrT="[Text]"/>
      <dgm:spPr/>
      <dgm:t>
        <a:bodyPr/>
        <a:lstStyle/>
        <a:p>
          <a:r>
            <a:rPr lang="en-US" dirty="0"/>
            <a:t>How web works?</a:t>
          </a:r>
        </a:p>
      </dgm:t>
    </dgm:pt>
    <dgm:pt modelId="{320FC957-45BE-467D-A669-F190C7DFB256}" type="sibTrans" cxnId="{6B2C62E2-6462-428B-8156-C63B53FFB900}">
      <dgm:prSet/>
      <dgm:spPr/>
      <dgm:t>
        <a:bodyPr/>
        <a:lstStyle/>
        <a:p>
          <a:endParaRPr lang="en-US"/>
        </a:p>
      </dgm:t>
    </dgm:pt>
    <dgm:pt modelId="{33A8D05F-1551-44B7-9E03-08C8E4E6C530}" type="parTrans" cxnId="{6B2C62E2-6462-428B-8156-C63B53FFB900}">
      <dgm:prSet/>
      <dgm:spPr/>
      <dgm:t>
        <a:bodyPr/>
        <a:lstStyle/>
        <a:p>
          <a:endParaRPr lang="en-US"/>
        </a:p>
      </dgm:t>
    </dgm:pt>
    <dgm:pt modelId="{13E8AAE1-BD84-4E7F-9E2C-EF291F2D575E}" type="pres">
      <dgm:prSet presAssocID="{0B2B4DE9-96A5-46CB-94A7-97365C68D8C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7074B-172A-41B1-ABC2-138AC741E8E1}" type="pres">
      <dgm:prSet presAssocID="{4A3A5457-D259-4278-A2F8-374B058F7C52}" presName="circle1" presStyleLbl="node1" presStyleIdx="0" presStyleCnt="3"/>
      <dgm:spPr/>
    </dgm:pt>
    <dgm:pt modelId="{24DFE325-68AA-45F8-AF4D-08CD78DB0FD8}" type="pres">
      <dgm:prSet presAssocID="{4A3A5457-D259-4278-A2F8-374B058F7C52}" presName="space" presStyleCnt="0"/>
      <dgm:spPr/>
    </dgm:pt>
    <dgm:pt modelId="{C0231523-AEE0-4951-9508-ED5CAE474253}" type="pres">
      <dgm:prSet presAssocID="{4A3A5457-D259-4278-A2F8-374B058F7C52}" presName="rect1" presStyleLbl="alignAcc1" presStyleIdx="0" presStyleCnt="3"/>
      <dgm:spPr/>
      <dgm:t>
        <a:bodyPr/>
        <a:lstStyle/>
        <a:p>
          <a:endParaRPr lang="en-US"/>
        </a:p>
      </dgm:t>
    </dgm:pt>
    <dgm:pt modelId="{CD2D5C74-A4E9-4A18-B7FB-EDEBEDC9CC50}" type="pres">
      <dgm:prSet presAssocID="{125F9B39-E38D-4E75-8105-9EEC12C4CCE5}" presName="vertSpace2" presStyleLbl="node1" presStyleIdx="0" presStyleCnt="3"/>
      <dgm:spPr/>
    </dgm:pt>
    <dgm:pt modelId="{4676B5C7-2D9B-43FD-8A61-36F26B410AC0}" type="pres">
      <dgm:prSet presAssocID="{125F9B39-E38D-4E75-8105-9EEC12C4CCE5}" presName="circle2" presStyleLbl="node1" presStyleIdx="1" presStyleCnt="3"/>
      <dgm:spPr/>
    </dgm:pt>
    <dgm:pt modelId="{10693007-3DC6-4412-8D34-C0827DB7940F}" type="pres">
      <dgm:prSet presAssocID="{125F9B39-E38D-4E75-8105-9EEC12C4CCE5}" presName="rect2" presStyleLbl="alignAcc1" presStyleIdx="1" presStyleCnt="3"/>
      <dgm:spPr/>
      <dgm:t>
        <a:bodyPr/>
        <a:lstStyle/>
        <a:p>
          <a:endParaRPr lang="en-US"/>
        </a:p>
      </dgm:t>
    </dgm:pt>
    <dgm:pt modelId="{EDE44F4E-FA14-421A-89A6-B97BFCD12F9E}" type="pres">
      <dgm:prSet presAssocID="{AA2EEA06-CFA2-4EFB-877C-0D515998AE50}" presName="vertSpace3" presStyleLbl="node1" presStyleIdx="1" presStyleCnt="3"/>
      <dgm:spPr/>
    </dgm:pt>
    <dgm:pt modelId="{2AA8A256-5C2A-49F8-88D3-3B5CAECE0623}" type="pres">
      <dgm:prSet presAssocID="{AA2EEA06-CFA2-4EFB-877C-0D515998AE50}" presName="circle3" presStyleLbl="node1" presStyleIdx="2" presStyleCnt="3"/>
      <dgm:spPr/>
    </dgm:pt>
    <dgm:pt modelId="{2E38A3E1-73A8-49A2-8FEF-890F6FF9069C}" type="pres">
      <dgm:prSet presAssocID="{AA2EEA06-CFA2-4EFB-877C-0D515998AE50}" presName="rect3" presStyleLbl="alignAcc1" presStyleIdx="2" presStyleCnt="3"/>
      <dgm:spPr/>
      <dgm:t>
        <a:bodyPr/>
        <a:lstStyle/>
        <a:p>
          <a:endParaRPr lang="en-US"/>
        </a:p>
      </dgm:t>
    </dgm:pt>
    <dgm:pt modelId="{C5146826-107F-4902-A094-01D4B8DD6D00}" type="pres">
      <dgm:prSet presAssocID="{4A3A5457-D259-4278-A2F8-374B058F7C52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12BEB-D287-43AB-9382-B1B36B58393A}" type="pres">
      <dgm:prSet presAssocID="{4A3A5457-D259-4278-A2F8-374B058F7C52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26600-0A96-4D09-B75E-B88064BF6271}" type="pres">
      <dgm:prSet presAssocID="{125F9B39-E38D-4E75-8105-9EEC12C4CCE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A1130-CE52-43EF-8637-B033846A901A}" type="pres">
      <dgm:prSet presAssocID="{125F9B39-E38D-4E75-8105-9EEC12C4CCE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E03B9-84D0-40A5-802D-A71069B29156}" type="pres">
      <dgm:prSet presAssocID="{AA2EEA06-CFA2-4EFB-877C-0D515998AE50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5E402-9E89-412A-A263-C0E05F91723E}" type="pres">
      <dgm:prSet presAssocID="{AA2EEA06-CFA2-4EFB-877C-0D515998AE50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51506-2645-4483-A7AE-2837923B4DBC}" srcId="{125F9B39-E38D-4E75-8105-9EEC12C4CCE5}" destId="{725D71AE-04F5-4B47-A901-1F0229D0843F}" srcOrd="1" destOrd="0" parTransId="{FC9791A5-3583-4151-A18F-3BB86F8C068B}" sibTransId="{B0CF75E2-9D36-4D87-B052-4BFF86734104}"/>
    <dgm:cxn modelId="{A6BE00B7-FE99-4861-AC34-2882E47573D0}" srcId="{4A3A5457-D259-4278-A2F8-374B058F7C52}" destId="{D3971404-7ED9-4187-B198-7B9DEDD48673}" srcOrd="3" destOrd="0" parTransId="{89A73497-A069-4465-B18D-81A50A92F391}" sibTransId="{555146F2-15A2-4F94-8243-068A7C11C553}"/>
    <dgm:cxn modelId="{9C5C49D4-80FC-4C43-A806-5E4E174595B8}" type="presOf" srcId="{16F9ECBE-940D-4B8E-A350-0397D9652A3B}" destId="{F10A1130-CE52-43EF-8637-B033846A901A}" srcOrd="0" destOrd="0" presId="urn:microsoft.com/office/officeart/2005/8/layout/target3"/>
    <dgm:cxn modelId="{E1D48D22-815B-40D7-851E-8A5DD404C2DB}" srcId="{4A3A5457-D259-4278-A2F8-374B058F7C52}" destId="{0037FEBF-DB35-4D1E-A1C2-F1A718A0AAC7}" srcOrd="4" destOrd="0" parTransId="{78D776B7-DB4D-478D-878F-55854368C6A0}" sibTransId="{C997FC91-3CE0-4AE5-9D7B-3EB2CDF93FDF}"/>
    <dgm:cxn modelId="{F16EFB94-BC5C-47C4-B214-0574B97A398B}" type="presOf" srcId="{125F9B39-E38D-4E75-8105-9EEC12C4CCE5}" destId="{20726600-0A96-4D09-B75E-B88064BF6271}" srcOrd="1" destOrd="0" presId="urn:microsoft.com/office/officeart/2005/8/layout/target3"/>
    <dgm:cxn modelId="{90B30BD0-A4A2-40DD-A80B-D1BC9EC601EA}" type="presOf" srcId="{8AD875CA-2B3D-443F-A46E-96E2241233C3}" destId="{D7F5E402-9E89-412A-A263-C0E05F91723E}" srcOrd="0" destOrd="0" presId="urn:microsoft.com/office/officeart/2005/8/layout/target3"/>
    <dgm:cxn modelId="{95367EA2-5145-428B-A45E-202D1A862D2C}" type="presOf" srcId="{4A3A5457-D259-4278-A2F8-374B058F7C52}" destId="{C0231523-AEE0-4951-9508-ED5CAE474253}" srcOrd="0" destOrd="0" presId="urn:microsoft.com/office/officeart/2005/8/layout/target3"/>
    <dgm:cxn modelId="{9E64A6DA-86B0-49D8-B6ED-FF1598E25D69}" type="presOf" srcId="{725D71AE-04F5-4B47-A901-1F0229D0843F}" destId="{F10A1130-CE52-43EF-8637-B033846A901A}" srcOrd="0" destOrd="1" presId="urn:microsoft.com/office/officeart/2005/8/layout/target3"/>
    <dgm:cxn modelId="{C6DE0217-1305-48A7-A7C4-01D01B633691}" type="presOf" srcId="{125F9B39-E38D-4E75-8105-9EEC12C4CCE5}" destId="{10693007-3DC6-4412-8D34-C0827DB7940F}" srcOrd="0" destOrd="0" presId="urn:microsoft.com/office/officeart/2005/8/layout/target3"/>
    <dgm:cxn modelId="{90FF3423-6352-4EEC-86DE-4BD5F9725EC2}" srcId="{4A3A5457-D259-4278-A2F8-374B058F7C52}" destId="{9D7FD5DC-2F47-41C0-9912-1BECEDEEDC05}" srcOrd="1" destOrd="0" parTransId="{D90BA8C8-D58A-43B2-9443-0152B816E561}" sibTransId="{C7737499-9774-403B-82E8-E1954E6A1588}"/>
    <dgm:cxn modelId="{D0875D78-B574-49ED-9493-94A756323AAF}" srcId="{AA2EEA06-CFA2-4EFB-877C-0D515998AE50}" destId="{707487A5-00D4-4766-8101-A9FC3AE2643A}" srcOrd="1" destOrd="0" parTransId="{4D090A28-436F-4CCC-AFC5-B0EE668EDCB7}" sibTransId="{342A9528-3F24-48B5-AA49-6930B420D4B7}"/>
    <dgm:cxn modelId="{7507599A-12CA-4A23-B62E-B77B4FFE0F89}" srcId="{AA2EEA06-CFA2-4EFB-877C-0D515998AE50}" destId="{8AD875CA-2B3D-443F-A46E-96E2241233C3}" srcOrd="0" destOrd="0" parTransId="{0D608976-9748-4F80-BF7D-BE06CDECFC9E}" sibTransId="{5FDD1175-CB2C-4B78-A4B5-FF1F6033951D}"/>
    <dgm:cxn modelId="{D492C0B4-C849-4BD3-9C31-2873F8F6270A}" type="presOf" srcId="{CAA5E34C-0BA3-4F42-BCB6-52E050C348E9}" destId="{BFF12BEB-D287-43AB-9382-B1B36B58393A}" srcOrd="0" destOrd="2" presId="urn:microsoft.com/office/officeart/2005/8/layout/target3"/>
    <dgm:cxn modelId="{A5D09F06-4AFD-4272-8CE8-5B10251F9A8D}" type="presOf" srcId="{DE928093-3D51-44DA-9498-5CC93DBE5771}" destId="{BFF12BEB-D287-43AB-9382-B1B36B58393A}" srcOrd="0" destOrd="0" presId="urn:microsoft.com/office/officeart/2005/8/layout/target3"/>
    <dgm:cxn modelId="{664CB06C-2135-4AA0-9B44-8B09BD0E246A}" type="presOf" srcId="{4A3A5457-D259-4278-A2F8-374B058F7C52}" destId="{C5146826-107F-4902-A094-01D4B8DD6D00}" srcOrd="1" destOrd="0" presId="urn:microsoft.com/office/officeart/2005/8/layout/target3"/>
    <dgm:cxn modelId="{958ED073-518B-4B9E-AA7F-EB32B3EBF9A1}" srcId="{0B2B4DE9-96A5-46CB-94A7-97365C68D8C9}" destId="{AA2EEA06-CFA2-4EFB-877C-0D515998AE50}" srcOrd="2" destOrd="0" parTransId="{DFE624B7-216C-4674-BC38-4368956E924E}" sibTransId="{D6E03DFF-7D58-42DA-A43B-59B035D821DB}"/>
    <dgm:cxn modelId="{2414535E-85F1-48DF-BFEA-3CFAF95795F8}" srcId="{4A3A5457-D259-4278-A2F8-374B058F7C52}" destId="{CAA5E34C-0BA3-4F42-BCB6-52E050C348E9}" srcOrd="2" destOrd="0" parTransId="{80A63F65-5E5D-4758-A272-91C161ACF19A}" sibTransId="{2257AA18-D242-414A-BC31-DBA3F2D0BA99}"/>
    <dgm:cxn modelId="{EB622752-E693-4D51-95C6-1BE250B4C44D}" type="presOf" srcId="{AA2EEA06-CFA2-4EFB-877C-0D515998AE50}" destId="{2E38A3E1-73A8-49A2-8FEF-890F6FF9069C}" srcOrd="0" destOrd="0" presId="urn:microsoft.com/office/officeart/2005/8/layout/target3"/>
    <dgm:cxn modelId="{08EFF3AF-35F2-45C4-A584-8B3706808A59}" srcId="{125F9B39-E38D-4E75-8105-9EEC12C4CCE5}" destId="{16F9ECBE-940D-4B8E-A350-0397D9652A3B}" srcOrd="0" destOrd="0" parTransId="{FDCECF75-4207-4026-8CB7-E657D370CE29}" sibTransId="{EF25EE11-1446-4A0D-888E-553A5C50B934}"/>
    <dgm:cxn modelId="{17FA169A-78C5-497E-B887-260A6837FE0E}" type="presOf" srcId="{9D7FD5DC-2F47-41C0-9912-1BECEDEEDC05}" destId="{BFF12BEB-D287-43AB-9382-B1B36B58393A}" srcOrd="0" destOrd="1" presId="urn:microsoft.com/office/officeart/2005/8/layout/target3"/>
    <dgm:cxn modelId="{0E9710D8-0973-485D-8999-7CE919DD7A75}" type="presOf" srcId="{D3971404-7ED9-4187-B198-7B9DEDD48673}" destId="{BFF12BEB-D287-43AB-9382-B1B36B58393A}" srcOrd="0" destOrd="3" presId="urn:microsoft.com/office/officeart/2005/8/layout/target3"/>
    <dgm:cxn modelId="{353CFB1F-0C59-4105-BFEB-710AF9EC7750}" type="presOf" srcId="{0B2B4DE9-96A5-46CB-94A7-97365C68D8C9}" destId="{13E8AAE1-BD84-4E7F-9E2C-EF291F2D575E}" srcOrd="0" destOrd="0" presId="urn:microsoft.com/office/officeart/2005/8/layout/target3"/>
    <dgm:cxn modelId="{4E3BB78F-3FAB-4C07-A434-3792034954B5}" type="presOf" srcId="{707487A5-00D4-4766-8101-A9FC3AE2643A}" destId="{D7F5E402-9E89-412A-A263-C0E05F91723E}" srcOrd="0" destOrd="1" presId="urn:microsoft.com/office/officeart/2005/8/layout/target3"/>
    <dgm:cxn modelId="{F73F50C7-C15B-4B0B-BDE4-29A2E5008B4E}" srcId="{0B2B4DE9-96A5-46CB-94A7-97365C68D8C9}" destId="{125F9B39-E38D-4E75-8105-9EEC12C4CCE5}" srcOrd="1" destOrd="0" parTransId="{F3E092B1-CCBD-42F6-93C5-CAAB4597D731}" sibTransId="{3617C959-88D9-46A1-A2AD-B54B59CF8015}"/>
    <dgm:cxn modelId="{26B42C34-9183-4DF8-8090-79632F3CADAE}" srcId="{4A3A5457-D259-4278-A2F8-374B058F7C52}" destId="{DE928093-3D51-44DA-9498-5CC93DBE5771}" srcOrd="0" destOrd="0" parTransId="{098BB906-998F-441B-83A2-740BFE3892DC}" sibTransId="{1CE601C7-09FF-4BAD-8285-0C809902C7BA}"/>
    <dgm:cxn modelId="{6B2C62E2-6462-428B-8156-C63B53FFB900}" srcId="{0B2B4DE9-96A5-46CB-94A7-97365C68D8C9}" destId="{4A3A5457-D259-4278-A2F8-374B058F7C52}" srcOrd="0" destOrd="0" parTransId="{33A8D05F-1551-44B7-9E03-08C8E4E6C530}" sibTransId="{320FC957-45BE-467D-A669-F190C7DFB256}"/>
    <dgm:cxn modelId="{610BD4A5-94A8-4C3F-B3F1-511AD301A172}" type="presOf" srcId="{0037FEBF-DB35-4D1E-A1C2-F1A718A0AAC7}" destId="{BFF12BEB-D287-43AB-9382-B1B36B58393A}" srcOrd="0" destOrd="4" presId="urn:microsoft.com/office/officeart/2005/8/layout/target3"/>
    <dgm:cxn modelId="{169AAEFA-9A77-4C3A-87B9-D8A2E89D00EB}" type="presOf" srcId="{AA2EEA06-CFA2-4EFB-877C-0D515998AE50}" destId="{740E03B9-84D0-40A5-802D-A71069B29156}" srcOrd="1" destOrd="0" presId="urn:microsoft.com/office/officeart/2005/8/layout/target3"/>
    <dgm:cxn modelId="{4728FE3D-51F0-4647-80EA-87707C72827B}" type="presParOf" srcId="{13E8AAE1-BD84-4E7F-9E2C-EF291F2D575E}" destId="{D237074B-172A-41B1-ABC2-138AC741E8E1}" srcOrd="0" destOrd="0" presId="urn:microsoft.com/office/officeart/2005/8/layout/target3"/>
    <dgm:cxn modelId="{B9814937-DC0B-4F3B-890C-7BEC7659E64F}" type="presParOf" srcId="{13E8AAE1-BD84-4E7F-9E2C-EF291F2D575E}" destId="{24DFE325-68AA-45F8-AF4D-08CD78DB0FD8}" srcOrd="1" destOrd="0" presId="urn:microsoft.com/office/officeart/2005/8/layout/target3"/>
    <dgm:cxn modelId="{E9AA6777-49B0-40E0-A878-1FFB610A3241}" type="presParOf" srcId="{13E8AAE1-BD84-4E7F-9E2C-EF291F2D575E}" destId="{C0231523-AEE0-4951-9508-ED5CAE474253}" srcOrd="2" destOrd="0" presId="urn:microsoft.com/office/officeart/2005/8/layout/target3"/>
    <dgm:cxn modelId="{A18CE5A0-19A6-4DC1-AE9F-684098AFC68D}" type="presParOf" srcId="{13E8AAE1-BD84-4E7F-9E2C-EF291F2D575E}" destId="{CD2D5C74-A4E9-4A18-B7FB-EDEBEDC9CC50}" srcOrd="3" destOrd="0" presId="urn:microsoft.com/office/officeart/2005/8/layout/target3"/>
    <dgm:cxn modelId="{B6829FA3-EC5F-493A-9B5A-AC1B5FCAE9D0}" type="presParOf" srcId="{13E8AAE1-BD84-4E7F-9E2C-EF291F2D575E}" destId="{4676B5C7-2D9B-43FD-8A61-36F26B410AC0}" srcOrd="4" destOrd="0" presId="urn:microsoft.com/office/officeart/2005/8/layout/target3"/>
    <dgm:cxn modelId="{5472E805-41C6-40D4-A3CA-676A91976A60}" type="presParOf" srcId="{13E8AAE1-BD84-4E7F-9E2C-EF291F2D575E}" destId="{10693007-3DC6-4412-8D34-C0827DB7940F}" srcOrd="5" destOrd="0" presId="urn:microsoft.com/office/officeart/2005/8/layout/target3"/>
    <dgm:cxn modelId="{703AB41F-A5EA-4A31-8206-9218EFF5AA6F}" type="presParOf" srcId="{13E8AAE1-BD84-4E7F-9E2C-EF291F2D575E}" destId="{EDE44F4E-FA14-421A-89A6-B97BFCD12F9E}" srcOrd="6" destOrd="0" presId="urn:microsoft.com/office/officeart/2005/8/layout/target3"/>
    <dgm:cxn modelId="{31F2C763-CD07-4069-9A84-E2FF154EF184}" type="presParOf" srcId="{13E8AAE1-BD84-4E7F-9E2C-EF291F2D575E}" destId="{2AA8A256-5C2A-49F8-88D3-3B5CAECE0623}" srcOrd="7" destOrd="0" presId="urn:microsoft.com/office/officeart/2005/8/layout/target3"/>
    <dgm:cxn modelId="{8E88BBCE-0B2F-43A7-8084-92A51861815B}" type="presParOf" srcId="{13E8AAE1-BD84-4E7F-9E2C-EF291F2D575E}" destId="{2E38A3E1-73A8-49A2-8FEF-890F6FF9069C}" srcOrd="8" destOrd="0" presId="urn:microsoft.com/office/officeart/2005/8/layout/target3"/>
    <dgm:cxn modelId="{E7F0C044-11AD-4A4C-8B3A-EA3621A8E6BD}" type="presParOf" srcId="{13E8AAE1-BD84-4E7F-9E2C-EF291F2D575E}" destId="{C5146826-107F-4902-A094-01D4B8DD6D00}" srcOrd="9" destOrd="0" presId="urn:microsoft.com/office/officeart/2005/8/layout/target3"/>
    <dgm:cxn modelId="{5C4C8133-1065-484C-BD98-1F7F114540E0}" type="presParOf" srcId="{13E8AAE1-BD84-4E7F-9E2C-EF291F2D575E}" destId="{BFF12BEB-D287-43AB-9382-B1B36B58393A}" srcOrd="10" destOrd="0" presId="urn:microsoft.com/office/officeart/2005/8/layout/target3"/>
    <dgm:cxn modelId="{8B5613F8-BD32-4E7A-843D-8B6886E4A163}" type="presParOf" srcId="{13E8AAE1-BD84-4E7F-9E2C-EF291F2D575E}" destId="{20726600-0A96-4D09-B75E-B88064BF6271}" srcOrd="11" destOrd="0" presId="urn:microsoft.com/office/officeart/2005/8/layout/target3"/>
    <dgm:cxn modelId="{C974DE3B-8EC1-44F9-A6E8-92CFDAF8CD8E}" type="presParOf" srcId="{13E8AAE1-BD84-4E7F-9E2C-EF291F2D575E}" destId="{F10A1130-CE52-43EF-8637-B033846A901A}" srcOrd="12" destOrd="0" presId="urn:microsoft.com/office/officeart/2005/8/layout/target3"/>
    <dgm:cxn modelId="{B7EC7343-9E64-4A96-B70D-E7A7B967AD8F}" type="presParOf" srcId="{13E8AAE1-BD84-4E7F-9E2C-EF291F2D575E}" destId="{740E03B9-84D0-40A5-802D-A71069B29156}" srcOrd="13" destOrd="0" presId="urn:microsoft.com/office/officeart/2005/8/layout/target3"/>
    <dgm:cxn modelId="{D92C0643-34C4-4FA6-BFC1-4C00A68A5BB5}" type="presParOf" srcId="{13E8AAE1-BD84-4E7F-9E2C-EF291F2D575E}" destId="{D7F5E402-9E89-412A-A263-C0E05F91723E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719731-550B-4F87-81A2-530DF46E8723}" type="doc">
      <dgm:prSet loTypeId="urn:microsoft.com/office/officeart/2008/layout/LinedLis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B5EFC-86E1-42D3-BC50-058BD27E38F8}">
      <dgm:prSet phldrT="[Text]"/>
      <dgm:spPr/>
      <dgm:t>
        <a:bodyPr/>
        <a:lstStyle/>
        <a:p>
          <a:r>
            <a:rPr lang="en-US" dirty="0"/>
            <a:t>HTML – Advanced</a:t>
          </a:r>
        </a:p>
      </dgm:t>
    </dgm:pt>
    <dgm:pt modelId="{7C82FB87-1773-4C57-B920-E13242E0C1E5}" type="parTrans" cxnId="{B4CC62AD-AD58-4EEF-8BC9-E223B7311706}">
      <dgm:prSet/>
      <dgm:spPr/>
      <dgm:t>
        <a:bodyPr/>
        <a:lstStyle/>
        <a:p>
          <a:endParaRPr lang="en-US"/>
        </a:p>
      </dgm:t>
    </dgm:pt>
    <dgm:pt modelId="{27FE73BB-6FB4-4BA6-B173-1F353EB4B4BA}" type="sibTrans" cxnId="{B4CC62AD-AD58-4EEF-8BC9-E223B7311706}">
      <dgm:prSet/>
      <dgm:spPr/>
      <dgm:t>
        <a:bodyPr/>
        <a:lstStyle/>
        <a:p>
          <a:endParaRPr lang="en-US"/>
        </a:p>
      </dgm:t>
    </dgm:pt>
    <dgm:pt modelId="{865DB577-5522-4DE0-AA8D-5EA574EA3CB4}">
      <dgm:prSet phldrT="[Text]"/>
      <dgm:spPr/>
      <dgm:t>
        <a:bodyPr/>
        <a:lstStyle/>
        <a:p>
          <a:r>
            <a:rPr lang="en-US" dirty="0"/>
            <a:t>Designing Forms</a:t>
          </a:r>
        </a:p>
      </dgm:t>
    </dgm:pt>
    <dgm:pt modelId="{054D959C-3BA5-4D04-A257-F2E59A799987}" type="parTrans" cxnId="{4B1F6E92-B7BA-4FC5-B4D7-B0CF5E8EA17A}">
      <dgm:prSet/>
      <dgm:spPr/>
      <dgm:t>
        <a:bodyPr/>
        <a:lstStyle/>
        <a:p>
          <a:endParaRPr lang="en-US"/>
        </a:p>
      </dgm:t>
    </dgm:pt>
    <dgm:pt modelId="{D4417235-F11F-42B1-A0CA-9B4CE7E92B04}" type="sibTrans" cxnId="{4B1F6E92-B7BA-4FC5-B4D7-B0CF5E8EA17A}">
      <dgm:prSet/>
      <dgm:spPr/>
      <dgm:t>
        <a:bodyPr/>
        <a:lstStyle/>
        <a:p>
          <a:endParaRPr lang="en-US"/>
        </a:p>
      </dgm:t>
    </dgm:pt>
    <dgm:pt modelId="{16A82D19-49D0-4A6D-A331-C48ECD43DC10}">
      <dgm:prSet phldrT="[Text]"/>
      <dgm:spPr/>
      <dgm:t>
        <a:bodyPr/>
        <a:lstStyle/>
        <a:p>
          <a:r>
            <a:rPr lang="en-US" dirty="0"/>
            <a:t>Lists</a:t>
          </a:r>
        </a:p>
      </dgm:t>
    </dgm:pt>
    <dgm:pt modelId="{2FDF3A81-4F4D-425E-8148-DE1CAA921CC0}" type="parTrans" cxnId="{DAB40ABA-D63D-438C-9959-DF87382A7011}">
      <dgm:prSet/>
      <dgm:spPr/>
      <dgm:t>
        <a:bodyPr/>
        <a:lstStyle/>
        <a:p>
          <a:endParaRPr lang="en-US"/>
        </a:p>
      </dgm:t>
    </dgm:pt>
    <dgm:pt modelId="{00506877-8959-439B-A7D0-61031A866FD0}" type="sibTrans" cxnId="{DAB40ABA-D63D-438C-9959-DF87382A7011}">
      <dgm:prSet/>
      <dgm:spPr/>
      <dgm:t>
        <a:bodyPr/>
        <a:lstStyle/>
        <a:p>
          <a:endParaRPr lang="en-US"/>
        </a:p>
      </dgm:t>
    </dgm:pt>
    <dgm:pt modelId="{6513358B-BB52-4400-8CDF-CD3783BEA68C}">
      <dgm:prSet phldrT="[Text]"/>
      <dgm:spPr/>
      <dgm:t>
        <a:bodyPr/>
        <a:lstStyle/>
        <a:p>
          <a:r>
            <a:rPr lang="en-US" dirty="0"/>
            <a:t>Tables</a:t>
          </a:r>
        </a:p>
      </dgm:t>
    </dgm:pt>
    <dgm:pt modelId="{C304FE70-D4AA-45C3-ABF2-C984C4A7BF3C}" type="parTrans" cxnId="{0BCCBCC3-0AC6-4C87-A94F-3D31A8F017D0}">
      <dgm:prSet/>
      <dgm:spPr/>
      <dgm:t>
        <a:bodyPr/>
        <a:lstStyle/>
        <a:p>
          <a:endParaRPr lang="en-US"/>
        </a:p>
      </dgm:t>
    </dgm:pt>
    <dgm:pt modelId="{12D46CE1-AE35-4668-95FF-3824B07846A1}" type="sibTrans" cxnId="{0BCCBCC3-0AC6-4C87-A94F-3D31A8F017D0}">
      <dgm:prSet/>
      <dgm:spPr/>
      <dgm:t>
        <a:bodyPr/>
        <a:lstStyle/>
        <a:p>
          <a:endParaRPr lang="en-US"/>
        </a:p>
      </dgm:t>
    </dgm:pt>
    <dgm:pt modelId="{419EE0C4-0465-4249-8A2A-B9330FEDEA9E}">
      <dgm:prSet phldrT="[Text]"/>
      <dgm:spPr/>
      <dgm:t>
        <a:bodyPr/>
        <a:lstStyle/>
        <a:p>
          <a:r>
            <a:rPr lang="en-US" dirty="0"/>
            <a:t>Images	</a:t>
          </a:r>
        </a:p>
      </dgm:t>
    </dgm:pt>
    <dgm:pt modelId="{3FC050A4-277F-4483-94D3-A25B83830508}" type="parTrans" cxnId="{34C6BD68-6889-4F34-A159-ED5A4584D4A3}">
      <dgm:prSet/>
      <dgm:spPr/>
      <dgm:t>
        <a:bodyPr/>
        <a:lstStyle/>
        <a:p>
          <a:endParaRPr lang="en-US"/>
        </a:p>
      </dgm:t>
    </dgm:pt>
    <dgm:pt modelId="{8BE0BF4C-B117-4B8E-90F1-3FEBFCC170D1}" type="sibTrans" cxnId="{34C6BD68-6889-4F34-A159-ED5A4584D4A3}">
      <dgm:prSet/>
      <dgm:spPr/>
      <dgm:t>
        <a:bodyPr/>
        <a:lstStyle/>
        <a:p>
          <a:endParaRPr lang="en-US"/>
        </a:p>
      </dgm:t>
    </dgm:pt>
    <dgm:pt modelId="{B8FA82E9-CE98-4A21-87A0-7A0AB14EEEFD}">
      <dgm:prSet phldrT="[Text]"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iFrames</a:t>
          </a:r>
          <a:endParaRPr lang="en-US" dirty="0"/>
        </a:p>
      </dgm:t>
    </dgm:pt>
    <dgm:pt modelId="{32ABE654-68B1-4626-B6D5-E0EFD70AB0FB}" type="parTrans" cxnId="{E47447CE-B374-4DB6-BBAF-CE889F6F0EF7}">
      <dgm:prSet/>
      <dgm:spPr/>
      <dgm:t>
        <a:bodyPr/>
        <a:lstStyle/>
        <a:p>
          <a:endParaRPr lang="en-US"/>
        </a:p>
      </dgm:t>
    </dgm:pt>
    <dgm:pt modelId="{F55577C0-CCF4-4E19-82EF-1B037FDFBAED}" type="sibTrans" cxnId="{E47447CE-B374-4DB6-BBAF-CE889F6F0EF7}">
      <dgm:prSet/>
      <dgm:spPr/>
      <dgm:t>
        <a:bodyPr/>
        <a:lstStyle/>
        <a:p>
          <a:endParaRPr lang="en-US"/>
        </a:p>
      </dgm:t>
    </dgm:pt>
    <dgm:pt modelId="{26AC47FB-1EF6-4941-9CEA-220019F2E707}">
      <dgm:prSet phldrT="[Text]"/>
      <dgm:spPr/>
      <dgm:t>
        <a:bodyPr/>
        <a:lstStyle/>
        <a:p>
          <a:r>
            <a:rPr lang="en-US" dirty="0"/>
            <a:t>Other useful Tags</a:t>
          </a:r>
        </a:p>
      </dgm:t>
    </dgm:pt>
    <dgm:pt modelId="{ADF2A958-EEC6-41F4-AACD-968D1435C984}" type="parTrans" cxnId="{16361BDF-D0B5-4DE1-A35B-1B7A9E0FC5FD}">
      <dgm:prSet/>
      <dgm:spPr/>
      <dgm:t>
        <a:bodyPr/>
        <a:lstStyle/>
        <a:p>
          <a:endParaRPr lang="en-US"/>
        </a:p>
      </dgm:t>
    </dgm:pt>
    <dgm:pt modelId="{2D9EB6A9-7EED-4013-BA1F-B7848799E63B}" type="sibTrans" cxnId="{16361BDF-D0B5-4DE1-A35B-1B7A9E0FC5FD}">
      <dgm:prSet/>
      <dgm:spPr/>
      <dgm:t>
        <a:bodyPr/>
        <a:lstStyle/>
        <a:p>
          <a:endParaRPr lang="en-US"/>
        </a:p>
      </dgm:t>
    </dgm:pt>
    <dgm:pt modelId="{3708DE2D-351B-4BAD-B876-E33B1932FF4D}" type="pres">
      <dgm:prSet presAssocID="{00719731-550B-4F87-81A2-530DF46E872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21D7CB3-11B8-47B6-AAC3-B8208FA7B252}" type="pres">
      <dgm:prSet presAssocID="{34BB5EFC-86E1-42D3-BC50-058BD27E38F8}" presName="thickLine" presStyleLbl="alignNode1" presStyleIdx="0" presStyleCnt="1"/>
      <dgm:spPr/>
    </dgm:pt>
    <dgm:pt modelId="{FF20FA16-1B96-47CC-93EA-26FEA7D07786}" type="pres">
      <dgm:prSet presAssocID="{34BB5EFC-86E1-42D3-BC50-058BD27E38F8}" presName="horz1" presStyleCnt="0"/>
      <dgm:spPr/>
    </dgm:pt>
    <dgm:pt modelId="{10443ADA-6761-4630-B9F1-91AC299D9DAC}" type="pres">
      <dgm:prSet presAssocID="{34BB5EFC-86E1-42D3-BC50-058BD27E38F8}" presName="tx1" presStyleLbl="revTx" presStyleIdx="0" presStyleCnt="7"/>
      <dgm:spPr/>
      <dgm:t>
        <a:bodyPr/>
        <a:lstStyle/>
        <a:p>
          <a:endParaRPr lang="en-US"/>
        </a:p>
      </dgm:t>
    </dgm:pt>
    <dgm:pt modelId="{6171A10E-4A6B-40D0-B116-B4D061F8F2B3}" type="pres">
      <dgm:prSet presAssocID="{34BB5EFC-86E1-42D3-BC50-058BD27E38F8}" presName="vert1" presStyleCnt="0"/>
      <dgm:spPr/>
    </dgm:pt>
    <dgm:pt modelId="{5A24556D-3717-4E1B-8059-28B54422D7EF}" type="pres">
      <dgm:prSet presAssocID="{865DB577-5522-4DE0-AA8D-5EA574EA3CB4}" presName="vertSpace2a" presStyleCnt="0"/>
      <dgm:spPr/>
    </dgm:pt>
    <dgm:pt modelId="{31ABC1EC-D40F-4428-9C32-376836610240}" type="pres">
      <dgm:prSet presAssocID="{865DB577-5522-4DE0-AA8D-5EA574EA3CB4}" presName="horz2" presStyleCnt="0"/>
      <dgm:spPr/>
    </dgm:pt>
    <dgm:pt modelId="{FC4D008B-F4FB-4913-98AF-5F2362E8291C}" type="pres">
      <dgm:prSet presAssocID="{865DB577-5522-4DE0-AA8D-5EA574EA3CB4}" presName="horzSpace2" presStyleCnt="0"/>
      <dgm:spPr/>
    </dgm:pt>
    <dgm:pt modelId="{6F6D3A57-F0DE-480D-986A-D589A5E00133}" type="pres">
      <dgm:prSet presAssocID="{865DB577-5522-4DE0-AA8D-5EA574EA3CB4}" presName="tx2" presStyleLbl="revTx" presStyleIdx="1" presStyleCnt="7"/>
      <dgm:spPr/>
      <dgm:t>
        <a:bodyPr/>
        <a:lstStyle/>
        <a:p>
          <a:endParaRPr lang="en-US"/>
        </a:p>
      </dgm:t>
    </dgm:pt>
    <dgm:pt modelId="{CC8C4A4F-DD08-4E30-A4BE-28A43DBE1942}" type="pres">
      <dgm:prSet presAssocID="{865DB577-5522-4DE0-AA8D-5EA574EA3CB4}" presName="vert2" presStyleCnt="0"/>
      <dgm:spPr/>
    </dgm:pt>
    <dgm:pt modelId="{CEFB0055-6B73-4CFC-B374-FEF11BE3902B}" type="pres">
      <dgm:prSet presAssocID="{865DB577-5522-4DE0-AA8D-5EA574EA3CB4}" presName="thinLine2b" presStyleLbl="callout" presStyleIdx="0" presStyleCnt="6"/>
      <dgm:spPr/>
    </dgm:pt>
    <dgm:pt modelId="{A5E325D4-DF56-4759-8C29-C3C924B0A6EA}" type="pres">
      <dgm:prSet presAssocID="{865DB577-5522-4DE0-AA8D-5EA574EA3CB4}" presName="vertSpace2b" presStyleCnt="0"/>
      <dgm:spPr/>
    </dgm:pt>
    <dgm:pt modelId="{8468B3DB-F699-4F55-AD26-A41947501473}" type="pres">
      <dgm:prSet presAssocID="{16A82D19-49D0-4A6D-A331-C48ECD43DC10}" presName="horz2" presStyleCnt="0"/>
      <dgm:spPr/>
    </dgm:pt>
    <dgm:pt modelId="{07122DF4-72B6-499C-A403-C2DB1D1364AF}" type="pres">
      <dgm:prSet presAssocID="{16A82D19-49D0-4A6D-A331-C48ECD43DC10}" presName="horzSpace2" presStyleCnt="0"/>
      <dgm:spPr/>
    </dgm:pt>
    <dgm:pt modelId="{27F1C387-8E08-49A3-8044-12E2104DA747}" type="pres">
      <dgm:prSet presAssocID="{16A82D19-49D0-4A6D-A331-C48ECD43DC10}" presName="tx2" presStyleLbl="revTx" presStyleIdx="2" presStyleCnt="7"/>
      <dgm:spPr/>
      <dgm:t>
        <a:bodyPr/>
        <a:lstStyle/>
        <a:p>
          <a:endParaRPr lang="en-US"/>
        </a:p>
      </dgm:t>
    </dgm:pt>
    <dgm:pt modelId="{11ADE67B-F2FE-4EF2-A8AB-4E224F95E514}" type="pres">
      <dgm:prSet presAssocID="{16A82D19-49D0-4A6D-A331-C48ECD43DC10}" presName="vert2" presStyleCnt="0"/>
      <dgm:spPr/>
    </dgm:pt>
    <dgm:pt modelId="{405C0B7A-EAD5-4721-B6C5-E052B301D6A0}" type="pres">
      <dgm:prSet presAssocID="{16A82D19-49D0-4A6D-A331-C48ECD43DC10}" presName="thinLine2b" presStyleLbl="callout" presStyleIdx="1" presStyleCnt="6"/>
      <dgm:spPr/>
    </dgm:pt>
    <dgm:pt modelId="{698B584C-3328-4BA0-8344-E22DA90549EB}" type="pres">
      <dgm:prSet presAssocID="{16A82D19-49D0-4A6D-A331-C48ECD43DC10}" presName="vertSpace2b" presStyleCnt="0"/>
      <dgm:spPr/>
    </dgm:pt>
    <dgm:pt modelId="{6C74874E-B6B1-488F-84D3-EC6E1DDB53D0}" type="pres">
      <dgm:prSet presAssocID="{6513358B-BB52-4400-8CDF-CD3783BEA68C}" presName="horz2" presStyleCnt="0"/>
      <dgm:spPr/>
    </dgm:pt>
    <dgm:pt modelId="{36ADE4F2-8F1B-4B3E-8EDF-3BDE56A54158}" type="pres">
      <dgm:prSet presAssocID="{6513358B-BB52-4400-8CDF-CD3783BEA68C}" presName="horzSpace2" presStyleCnt="0"/>
      <dgm:spPr/>
    </dgm:pt>
    <dgm:pt modelId="{D3498D59-30F5-4E27-8687-D31EA09E9D72}" type="pres">
      <dgm:prSet presAssocID="{6513358B-BB52-4400-8CDF-CD3783BEA68C}" presName="tx2" presStyleLbl="revTx" presStyleIdx="3" presStyleCnt="7"/>
      <dgm:spPr/>
      <dgm:t>
        <a:bodyPr/>
        <a:lstStyle/>
        <a:p>
          <a:endParaRPr lang="en-US"/>
        </a:p>
      </dgm:t>
    </dgm:pt>
    <dgm:pt modelId="{15417057-3DF9-4C09-8408-6BAFC89D7E4B}" type="pres">
      <dgm:prSet presAssocID="{6513358B-BB52-4400-8CDF-CD3783BEA68C}" presName="vert2" presStyleCnt="0"/>
      <dgm:spPr/>
    </dgm:pt>
    <dgm:pt modelId="{BC166C35-70EC-4928-8251-41D17A44FE1A}" type="pres">
      <dgm:prSet presAssocID="{6513358B-BB52-4400-8CDF-CD3783BEA68C}" presName="thinLine2b" presStyleLbl="callout" presStyleIdx="2" presStyleCnt="6"/>
      <dgm:spPr/>
    </dgm:pt>
    <dgm:pt modelId="{7456042E-06D4-4808-815E-3EB63D0A3A5D}" type="pres">
      <dgm:prSet presAssocID="{6513358B-BB52-4400-8CDF-CD3783BEA68C}" presName="vertSpace2b" presStyleCnt="0"/>
      <dgm:spPr/>
    </dgm:pt>
    <dgm:pt modelId="{2B428622-D018-4D6D-B7C1-C9C1BE4E19C4}" type="pres">
      <dgm:prSet presAssocID="{419EE0C4-0465-4249-8A2A-B9330FEDEA9E}" presName="horz2" presStyleCnt="0"/>
      <dgm:spPr/>
    </dgm:pt>
    <dgm:pt modelId="{866CADC3-0AA1-4FA6-BE9D-7E7806717D74}" type="pres">
      <dgm:prSet presAssocID="{419EE0C4-0465-4249-8A2A-B9330FEDEA9E}" presName="horzSpace2" presStyleCnt="0"/>
      <dgm:spPr/>
    </dgm:pt>
    <dgm:pt modelId="{7C6AA345-B0D0-4317-97DF-7521A33B967E}" type="pres">
      <dgm:prSet presAssocID="{419EE0C4-0465-4249-8A2A-B9330FEDEA9E}" presName="tx2" presStyleLbl="revTx" presStyleIdx="4" presStyleCnt="7"/>
      <dgm:spPr/>
      <dgm:t>
        <a:bodyPr/>
        <a:lstStyle/>
        <a:p>
          <a:endParaRPr lang="en-US"/>
        </a:p>
      </dgm:t>
    </dgm:pt>
    <dgm:pt modelId="{50087F03-D932-42D5-AAE4-A63EA3EEBB4A}" type="pres">
      <dgm:prSet presAssocID="{419EE0C4-0465-4249-8A2A-B9330FEDEA9E}" presName="vert2" presStyleCnt="0"/>
      <dgm:spPr/>
    </dgm:pt>
    <dgm:pt modelId="{FF907740-FA20-4114-9E82-43DEE87B3ED6}" type="pres">
      <dgm:prSet presAssocID="{419EE0C4-0465-4249-8A2A-B9330FEDEA9E}" presName="thinLine2b" presStyleLbl="callout" presStyleIdx="3" presStyleCnt="6"/>
      <dgm:spPr/>
    </dgm:pt>
    <dgm:pt modelId="{D7259F3E-A085-48EA-8543-C50930300C47}" type="pres">
      <dgm:prSet presAssocID="{419EE0C4-0465-4249-8A2A-B9330FEDEA9E}" presName="vertSpace2b" presStyleCnt="0"/>
      <dgm:spPr/>
    </dgm:pt>
    <dgm:pt modelId="{DCD1DD24-2E91-4CC8-A1F6-8451FC127AA0}" type="pres">
      <dgm:prSet presAssocID="{B8FA82E9-CE98-4A21-87A0-7A0AB14EEEFD}" presName="horz2" presStyleCnt="0"/>
      <dgm:spPr/>
    </dgm:pt>
    <dgm:pt modelId="{407CDBEF-2B79-45C3-8308-D2604C410DC4}" type="pres">
      <dgm:prSet presAssocID="{B8FA82E9-CE98-4A21-87A0-7A0AB14EEEFD}" presName="horzSpace2" presStyleCnt="0"/>
      <dgm:spPr/>
    </dgm:pt>
    <dgm:pt modelId="{B6C9A5BB-7AD2-417B-ADFC-81F888BA09CF}" type="pres">
      <dgm:prSet presAssocID="{B8FA82E9-CE98-4A21-87A0-7A0AB14EEEFD}" presName="tx2" presStyleLbl="revTx" presStyleIdx="5" presStyleCnt="7"/>
      <dgm:spPr/>
      <dgm:t>
        <a:bodyPr/>
        <a:lstStyle/>
        <a:p>
          <a:endParaRPr lang="en-US"/>
        </a:p>
      </dgm:t>
    </dgm:pt>
    <dgm:pt modelId="{A4C37DEF-0C88-4904-AE6D-730044EB099D}" type="pres">
      <dgm:prSet presAssocID="{B8FA82E9-CE98-4A21-87A0-7A0AB14EEEFD}" presName="vert2" presStyleCnt="0"/>
      <dgm:spPr/>
    </dgm:pt>
    <dgm:pt modelId="{0978051E-F9EC-49D9-A903-98EDFE294C26}" type="pres">
      <dgm:prSet presAssocID="{B8FA82E9-CE98-4A21-87A0-7A0AB14EEEFD}" presName="thinLine2b" presStyleLbl="callout" presStyleIdx="4" presStyleCnt="6"/>
      <dgm:spPr/>
    </dgm:pt>
    <dgm:pt modelId="{FA040649-73DD-4025-9BD3-A183B7609769}" type="pres">
      <dgm:prSet presAssocID="{B8FA82E9-CE98-4A21-87A0-7A0AB14EEEFD}" presName="vertSpace2b" presStyleCnt="0"/>
      <dgm:spPr/>
    </dgm:pt>
    <dgm:pt modelId="{A803A720-B152-42EC-B529-4BE28AB1711F}" type="pres">
      <dgm:prSet presAssocID="{26AC47FB-1EF6-4941-9CEA-220019F2E707}" presName="horz2" presStyleCnt="0"/>
      <dgm:spPr/>
    </dgm:pt>
    <dgm:pt modelId="{3EB4972A-68A2-4188-B936-51B683728518}" type="pres">
      <dgm:prSet presAssocID="{26AC47FB-1EF6-4941-9CEA-220019F2E707}" presName="horzSpace2" presStyleCnt="0"/>
      <dgm:spPr/>
    </dgm:pt>
    <dgm:pt modelId="{0F6972EA-59BD-40E4-A6B9-3B3F7691317D}" type="pres">
      <dgm:prSet presAssocID="{26AC47FB-1EF6-4941-9CEA-220019F2E707}" presName="tx2" presStyleLbl="revTx" presStyleIdx="6" presStyleCnt="7"/>
      <dgm:spPr/>
      <dgm:t>
        <a:bodyPr/>
        <a:lstStyle/>
        <a:p>
          <a:endParaRPr lang="en-US"/>
        </a:p>
      </dgm:t>
    </dgm:pt>
    <dgm:pt modelId="{B9871B1B-A3AE-43AD-9216-02E560B3CC5B}" type="pres">
      <dgm:prSet presAssocID="{26AC47FB-1EF6-4941-9CEA-220019F2E707}" presName="vert2" presStyleCnt="0"/>
      <dgm:spPr/>
    </dgm:pt>
    <dgm:pt modelId="{1E74C4A1-1CA5-42D5-85CF-D2F227605A2F}" type="pres">
      <dgm:prSet presAssocID="{26AC47FB-1EF6-4941-9CEA-220019F2E707}" presName="thinLine2b" presStyleLbl="callout" presStyleIdx="5" presStyleCnt="6"/>
      <dgm:spPr/>
    </dgm:pt>
    <dgm:pt modelId="{F5DF347C-3968-44F6-910D-0FADFAFE89A0}" type="pres">
      <dgm:prSet presAssocID="{26AC47FB-1EF6-4941-9CEA-220019F2E707}" presName="vertSpace2b" presStyleCnt="0"/>
      <dgm:spPr/>
    </dgm:pt>
  </dgm:ptLst>
  <dgm:cxnLst>
    <dgm:cxn modelId="{4C72073F-66FE-4782-9760-B7CEB5A6853E}" type="presOf" srcId="{6513358B-BB52-4400-8CDF-CD3783BEA68C}" destId="{D3498D59-30F5-4E27-8687-D31EA09E9D72}" srcOrd="0" destOrd="0" presId="urn:microsoft.com/office/officeart/2008/layout/LinedList"/>
    <dgm:cxn modelId="{E47447CE-B374-4DB6-BBAF-CE889F6F0EF7}" srcId="{34BB5EFC-86E1-42D3-BC50-058BD27E38F8}" destId="{B8FA82E9-CE98-4A21-87A0-7A0AB14EEEFD}" srcOrd="4" destOrd="0" parTransId="{32ABE654-68B1-4626-B6D5-E0EFD70AB0FB}" sibTransId="{F55577C0-CCF4-4E19-82EF-1B037FDFBAED}"/>
    <dgm:cxn modelId="{338113AF-72CF-44E6-8B62-2F95B0A09026}" type="presOf" srcId="{00719731-550B-4F87-81A2-530DF46E8723}" destId="{3708DE2D-351B-4BAD-B876-E33B1932FF4D}" srcOrd="0" destOrd="0" presId="urn:microsoft.com/office/officeart/2008/layout/LinedList"/>
    <dgm:cxn modelId="{0BCCBCC3-0AC6-4C87-A94F-3D31A8F017D0}" srcId="{34BB5EFC-86E1-42D3-BC50-058BD27E38F8}" destId="{6513358B-BB52-4400-8CDF-CD3783BEA68C}" srcOrd="2" destOrd="0" parTransId="{C304FE70-D4AA-45C3-ABF2-C984C4A7BF3C}" sibTransId="{12D46CE1-AE35-4668-95FF-3824B07846A1}"/>
    <dgm:cxn modelId="{4B1F6E92-B7BA-4FC5-B4D7-B0CF5E8EA17A}" srcId="{34BB5EFC-86E1-42D3-BC50-058BD27E38F8}" destId="{865DB577-5522-4DE0-AA8D-5EA574EA3CB4}" srcOrd="0" destOrd="0" parTransId="{054D959C-3BA5-4D04-A257-F2E59A799987}" sibTransId="{D4417235-F11F-42B1-A0CA-9B4CE7E92B04}"/>
    <dgm:cxn modelId="{DAB40ABA-D63D-438C-9959-DF87382A7011}" srcId="{34BB5EFC-86E1-42D3-BC50-058BD27E38F8}" destId="{16A82D19-49D0-4A6D-A331-C48ECD43DC10}" srcOrd="1" destOrd="0" parTransId="{2FDF3A81-4F4D-425E-8148-DE1CAA921CC0}" sibTransId="{00506877-8959-439B-A7D0-61031A866FD0}"/>
    <dgm:cxn modelId="{B4CC62AD-AD58-4EEF-8BC9-E223B7311706}" srcId="{00719731-550B-4F87-81A2-530DF46E8723}" destId="{34BB5EFC-86E1-42D3-BC50-058BD27E38F8}" srcOrd="0" destOrd="0" parTransId="{7C82FB87-1773-4C57-B920-E13242E0C1E5}" sibTransId="{27FE73BB-6FB4-4BA6-B173-1F353EB4B4BA}"/>
    <dgm:cxn modelId="{80CC3F0D-211A-4AEF-9AF5-F312D799CFA5}" type="presOf" srcId="{B8FA82E9-CE98-4A21-87A0-7A0AB14EEEFD}" destId="{B6C9A5BB-7AD2-417B-ADFC-81F888BA09CF}" srcOrd="0" destOrd="0" presId="urn:microsoft.com/office/officeart/2008/layout/LinedList"/>
    <dgm:cxn modelId="{7986BC0D-CD00-4263-B3D9-9ECAA30474E1}" type="presOf" srcId="{865DB577-5522-4DE0-AA8D-5EA574EA3CB4}" destId="{6F6D3A57-F0DE-480D-986A-D589A5E00133}" srcOrd="0" destOrd="0" presId="urn:microsoft.com/office/officeart/2008/layout/LinedList"/>
    <dgm:cxn modelId="{291DC103-2052-4A7D-9302-BCD2315BEB9F}" type="presOf" srcId="{419EE0C4-0465-4249-8A2A-B9330FEDEA9E}" destId="{7C6AA345-B0D0-4317-97DF-7521A33B967E}" srcOrd="0" destOrd="0" presId="urn:microsoft.com/office/officeart/2008/layout/LinedList"/>
    <dgm:cxn modelId="{AFCFDA8B-0113-4D48-8815-ED6B66CC80E2}" type="presOf" srcId="{34BB5EFC-86E1-42D3-BC50-058BD27E38F8}" destId="{10443ADA-6761-4630-B9F1-91AC299D9DAC}" srcOrd="0" destOrd="0" presId="urn:microsoft.com/office/officeart/2008/layout/LinedList"/>
    <dgm:cxn modelId="{16361BDF-D0B5-4DE1-A35B-1B7A9E0FC5FD}" srcId="{34BB5EFC-86E1-42D3-BC50-058BD27E38F8}" destId="{26AC47FB-1EF6-4941-9CEA-220019F2E707}" srcOrd="5" destOrd="0" parTransId="{ADF2A958-EEC6-41F4-AACD-968D1435C984}" sibTransId="{2D9EB6A9-7EED-4013-BA1F-B7848799E63B}"/>
    <dgm:cxn modelId="{34C6BD68-6889-4F34-A159-ED5A4584D4A3}" srcId="{34BB5EFC-86E1-42D3-BC50-058BD27E38F8}" destId="{419EE0C4-0465-4249-8A2A-B9330FEDEA9E}" srcOrd="3" destOrd="0" parTransId="{3FC050A4-277F-4483-94D3-A25B83830508}" sibTransId="{8BE0BF4C-B117-4B8E-90F1-3FEBFCC170D1}"/>
    <dgm:cxn modelId="{AB72F856-BD98-402F-9CFC-D0EC08623DA9}" type="presOf" srcId="{26AC47FB-1EF6-4941-9CEA-220019F2E707}" destId="{0F6972EA-59BD-40E4-A6B9-3B3F7691317D}" srcOrd="0" destOrd="0" presId="urn:microsoft.com/office/officeart/2008/layout/LinedList"/>
    <dgm:cxn modelId="{246BFC1E-2CF4-47A9-9F80-B905E9E72D76}" type="presOf" srcId="{16A82D19-49D0-4A6D-A331-C48ECD43DC10}" destId="{27F1C387-8E08-49A3-8044-12E2104DA747}" srcOrd="0" destOrd="0" presId="urn:microsoft.com/office/officeart/2008/layout/LinedList"/>
    <dgm:cxn modelId="{B10CED8D-0990-4D40-AC0E-46629D10431C}" type="presParOf" srcId="{3708DE2D-351B-4BAD-B876-E33B1932FF4D}" destId="{F21D7CB3-11B8-47B6-AAC3-B8208FA7B252}" srcOrd="0" destOrd="0" presId="urn:microsoft.com/office/officeart/2008/layout/LinedList"/>
    <dgm:cxn modelId="{88CBB80A-2F6D-4CED-B7E6-A2FCFB436579}" type="presParOf" srcId="{3708DE2D-351B-4BAD-B876-E33B1932FF4D}" destId="{FF20FA16-1B96-47CC-93EA-26FEA7D07786}" srcOrd="1" destOrd="0" presId="urn:microsoft.com/office/officeart/2008/layout/LinedList"/>
    <dgm:cxn modelId="{1100ED62-8F75-4F14-9D1E-39DE32FD0829}" type="presParOf" srcId="{FF20FA16-1B96-47CC-93EA-26FEA7D07786}" destId="{10443ADA-6761-4630-B9F1-91AC299D9DAC}" srcOrd="0" destOrd="0" presId="urn:microsoft.com/office/officeart/2008/layout/LinedList"/>
    <dgm:cxn modelId="{ABB20166-5894-4008-A76C-5ADF095CEE39}" type="presParOf" srcId="{FF20FA16-1B96-47CC-93EA-26FEA7D07786}" destId="{6171A10E-4A6B-40D0-B116-B4D061F8F2B3}" srcOrd="1" destOrd="0" presId="urn:microsoft.com/office/officeart/2008/layout/LinedList"/>
    <dgm:cxn modelId="{13E40B60-382E-4D8F-B36A-DD1F4D0E4E88}" type="presParOf" srcId="{6171A10E-4A6B-40D0-B116-B4D061F8F2B3}" destId="{5A24556D-3717-4E1B-8059-28B54422D7EF}" srcOrd="0" destOrd="0" presId="urn:microsoft.com/office/officeart/2008/layout/LinedList"/>
    <dgm:cxn modelId="{DFCDBA3F-6AC3-46C6-AD87-A4BB9AC366BE}" type="presParOf" srcId="{6171A10E-4A6B-40D0-B116-B4D061F8F2B3}" destId="{31ABC1EC-D40F-4428-9C32-376836610240}" srcOrd="1" destOrd="0" presId="urn:microsoft.com/office/officeart/2008/layout/LinedList"/>
    <dgm:cxn modelId="{BB4D5295-D121-4CCC-B452-8F14DAF0314A}" type="presParOf" srcId="{31ABC1EC-D40F-4428-9C32-376836610240}" destId="{FC4D008B-F4FB-4913-98AF-5F2362E8291C}" srcOrd="0" destOrd="0" presId="urn:microsoft.com/office/officeart/2008/layout/LinedList"/>
    <dgm:cxn modelId="{E2FA436A-EF25-4DB7-88D8-9D58F7B25F2C}" type="presParOf" srcId="{31ABC1EC-D40F-4428-9C32-376836610240}" destId="{6F6D3A57-F0DE-480D-986A-D589A5E00133}" srcOrd="1" destOrd="0" presId="urn:microsoft.com/office/officeart/2008/layout/LinedList"/>
    <dgm:cxn modelId="{0E763D95-8442-4B4E-890F-E845813FEFF5}" type="presParOf" srcId="{31ABC1EC-D40F-4428-9C32-376836610240}" destId="{CC8C4A4F-DD08-4E30-A4BE-28A43DBE1942}" srcOrd="2" destOrd="0" presId="urn:microsoft.com/office/officeart/2008/layout/LinedList"/>
    <dgm:cxn modelId="{4CDEECB0-BE3E-409C-B38C-3D2082CF1C88}" type="presParOf" srcId="{6171A10E-4A6B-40D0-B116-B4D061F8F2B3}" destId="{CEFB0055-6B73-4CFC-B374-FEF11BE3902B}" srcOrd="2" destOrd="0" presId="urn:microsoft.com/office/officeart/2008/layout/LinedList"/>
    <dgm:cxn modelId="{419FF15B-FD65-4E19-AF1D-0AD4318FC215}" type="presParOf" srcId="{6171A10E-4A6B-40D0-B116-B4D061F8F2B3}" destId="{A5E325D4-DF56-4759-8C29-C3C924B0A6EA}" srcOrd="3" destOrd="0" presId="urn:microsoft.com/office/officeart/2008/layout/LinedList"/>
    <dgm:cxn modelId="{8B47CBD8-25A7-4626-B770-C85FF10413C0}" type="presParOf" srcId="{6171A10E-4A6B-40D0-B116-B4D061F8F2B3}" destId="{8468B3DB-F699-4F55-AD26-A41947501473}" srcOrd="4" destOrd="0" presId="urn:microsoft.com/office/officeart/2008/layout/LinedList"/>
    <dgm:cxn modelId="{AEC1EABF-65EC-4DF7-9BDF-182FC758B3AD}" type="presParOf" srcId="{8468B3DB-F699-4F55-AD26-A41947501473}" destId="{07122DF4-72B6-499C-A403-C2DB1D1364AF}" srcOrd="0" destOrd="0" presId="urn:microsoft.com/office/officeart/2008/layout/LinedList"/>
    <dgm:cxn modelId="{9727C0C5-64F8-48B0-B6DD-5D22F8242079}" type="presParOf" srcId="{8468B3DB-F699-4F55-AD26-A41947501473}" destId="{27F1C387-8E08-49A3-8044-12E2104DA747}" srcOrd="1" destOrd="0" presId="urn:microsoft.com/office/officeart/2008/layout/LinedList"/>
    <dgm:cxn modelId="{5BE765F7-B7FB-4931-8752-D3BCC9E70CEC}" type="presParOf" srcId="{8468B3DB-F699-4F55-AD26-A41947501473}" destId="{11ADE67B-F2FE-4EF2-A8AB-4E224F95E514}" srcOrd="2" destOrd="0" presId="urn:microsoft.com/office/officeart/2008/layout/LinedList"/>
    <dgm:cxn modelId="{4E086A8B-614D-47B7-9467-C25C03D2DA86}" type="presParOf" srcId="{6171A10E-4A6B-40D0-B116-B4D061F8F2B3}" destId="{405C0B7A-EAD5-4721-B6C5-E052B301D6A0}" srcOrd="5" destOrd="0" presId="urn:microsoft.com/office/officeart/2008/layout/LinedList"/>
    <dgm:cxn modelId="{158A86D4-C85B-4FD8-9B43-8F23613F6FBC}" type="presParOf" srcId="{6171A10E-4A6B-40D0-B116-B4D061F8F2B3}" destId="{698B584C-3328-4BA0-8344-E22DA90549EB}" srcOrd="6" destOrd="0" presId="urn:microsoft.com/office/officeart/2008/layout/LinedList"/>
    <dgm:cxn modelId="{04F66370-3335-4289-9CF0-AF3C2D6F9A86}" type="presParOf" srcId="{6171A10E-4A6B-40D0-B116-B4D061F8F2B3}" destId="{6C74874E-B6B1-488F-84D3-EC6E1DDB53D0}" srcOrd="7" destOrd="0" presId="urn:microsoft.com/office/officeart/2008/layout/LinedList"/>
    <dgm:cxn modelId="{7FE380BE-9962-4F1F-B48A-6381AEC26304}" type="presParOf" srcId="{6C74874E-B6B1-488F-84D3-EC6E1DDB53D0}" destId="{36ADE4F2-8F1B-4B3E-8EDF-3BDE56A54158}" srcOrd="0" destOrd="0" presId="urn:microsoft.com/office/officeart/2008/layout/LinedList"/>
    <dgm:cxn modelId="{19E49BCC-F483-4FA7-86F2-76462A47E3A5}" type="presParOf" srcId="{6C74874E-B6B1-488F-84D3-EC6E1DDB53D0}" destId="{D3498D59-30F5-4E27-8687-D31EA09E9D72}" srcOrd="1" destOrd="0" presId="urn:microsoft.com/office/officeart/2008/layout/LinedList"/>
    <dgm:cxn modelId="{04EC94BA-D3E3-4F8C-82DA-491AE625A3E7}" type="presParOf" srcId="{6C74874E-B6B1-488F-84D3-EC6E1DDB53D0}" destId="{15417057-3DF9-4C09-8408-6BAFC89D7E4B}" srcOrd="2" destOrd="0" presId="urn:microsoft.com/office/officeart/2008/layout/LinedList"/>
    <dgm:cxn modelId="{A7F0643C-67E8-4B1B-A7BF-65C8A9BA63A0}" type="presParOf" srcId="{6171A10E-4A6B-40D0-B116-B4D061F8F2B3}" destId="{BC166C35-70EC-4928-8251-41D17A44FE1A}" srcOrd="8" destOrd="0" presId="urn:microsoft.com/office/officeart/2008/layout/LinedList"/>
    <dgm:cxn modelId="{5B833401-2462-4EEA-82FE-AA7A813BD005}" type="presParOf" srcId="{6171A10E-4A6B-40D0-B116-B4D061F8F2B3}" destId="{7456042E-06D4-4808-815E-3EB63D0A3A5D}" srcOrd="9" destOrd="0" presId="urn:microsoft.com/office/officeart/2008/layout/LinedList"/>
    <dgm:cxn modelId="{3E9AED7A-3916-48B5-9391-E616649101A3}" type="presParOf" srcId="{6171A10E-4A6B-40D0-B116-B4D061F8F2B3}" destId="{2B428622-D018-4D6D-B7C1-C9C1BE4E19C4}" srcOrd="10" destOrd="0" presId="urn:microsoft.com/office/officeart/2008/layout/LinedList"/>
    <dgm:cxn modelId="{2AD75DF5-E55C-40A1-80BD-8144D796CF6B}" type="presParOf" srcId="{2B428622-D018-4D6D-B7C1-C9C1BE4E19C4}" destId="{866CADC3-0AA1-4FA6-BE9D-7E7806717D74}" srcOrd="0" destOrd="0" presId="urn:microsoft.com/office/officeart/2008/layout/LinedList"/>
    <dgm:cxn modelId="{C9F853B4-7105-40BB-859A-F308934D4ED0}" type="presParOf" srcId="{2B428622-D018-4D6D-B7C1-C9C1BE4E19C4}" destId="{7C6AA345-B0D0-4317-97DF-7521A33B967E}" srcOrd="1" destOrd="0" presId="urn:microsoft.com/office/officeart/2008/layout/LinedList"/>
    <dgm:cxn modelId="{EC232859-2538-4364-BDC9-5EAA429AFCDB}" type="presParOf" srcId="{2B428622-D018-4D6D-B7C1-C9C1BE4E19C4}" destId="{50087F03-D932-42D5-AAE4-A63EA3EEBB4A}" srcOrd="2" destOrd="0" presId="urn:microsoft.com/office/officeart/2008/layout/LinedList"/>
    <dgm:cxn modelId="{E1C8EF33-AF57-4B18-B22E-8E45A242C508}" type="presParOf" srcId="{6171A10E-4A6B-40D0-B116-B4D061F8F2B3}" destId="{FF907740-FA20-4114-9E82-43DEE87B3ED6}" srcOrd="11" destOrd="0" presId="urn:microsoft.com/office/officeart/2008/layout/LinedList"/>
    <dgm:cxn modelId="{4A32AB37-F759-4F3C-966B-1D8EE0D9A3CB}" type="presParOf" srcId="{6171A10E-4A6B-40D0-B116-B4D061F8F2B3}" destId="{D7259F3E-A085-48EA-8543-C50930300C47}" srcOrd="12" destOrd="0" presId="urn:microsoft.com/office/officeart/2008/layout/LinedList"/>
    <dgm:cxn modelId="{4158C0B7-4D60-4E25-B2D9-74E4B120B1A8}" type="presParOf" srcId="{6171A10E-4A6B-40D0-B116-B4D061F8F2B3}" destId="{DCD1DD24-2E91-4CC8-A1F6-8451FC127AA0}" srcOrd="13" destOrd="0" presId="urn:microsoft.com/office/officeart/2008/layout/LinedList"/>
    <dgm:cxn modelId="{7728FC59-6746-49DD-9B03-5E931322D351}" type="presParOf" srcId="{DCD1DD24-2E91-4CC8-A1F6-8451FC127AA0}" destId="{407CDBEF-2B79-45C3-8308-D2604C410DC4}" srcOrd="0" destOrd="0" presId="urn:microsoft.com/office/officeart/2008/layout/LinedList"/>
    <dgm:cxn modelId="{FE2768FD-D3E1-4CBB-BBEC-9FDDAF1538FD}" type="presParOf" srcId="{DCD1DD24-2E91-4CC8-A1F6-8451FC127AA0}" destId="{B6C9A5BB-7AD2-417B-ADFC-81F888BA09CF}" srcOrd="1" destOrd="0" presId="urn:microsoft.com/office/officeart/2008/layout/LinedList"/>
    <dgm:cxn modelId="{F376D3E3-0689-4B33-95D3-A98F7667C5F3}" type="presParOf" srcId="{DCD1DD24-2E91-4CC8-A1F6-8451FC127AA0}" destId="{A4C37DEF-0C88-4904-AE6D-730044EB099D}" srcOrd="2" destOrd="0" presId="urn:microsoft.com/office/officeart/2008/layout/LinedList"/>
    <dgm:cxn modelId="{463100A5-B163-446E-8BE4-78C36D9DADFD}" type="presParOf" srcId="{6171A10E-4A6B-40D0-B116-B4D061F8F2B3}" destId="{0978051E-F9EC-49D9-A903-98EDFE294C26}" srcOrd="14" destOrd="0" presId="urn:microsoft.com/office/officeart/2008/layout/LinedList"/>
    <dgm:cxn modelId="{D16D2E05-0923-464B-BC3B-43835B5B08A1}" type="presParOf" srcId="{6171A10E-4A6B-40D0-B116-B4D061F8F2B3}" destId="{FA040649-73DD-4025-9BD3-A183B7609769}" srcOrd="15" destOrd="0" presId="urn:microsoft.com/office/officeart/2008/layout/LinedList"/>
    <dgm:cxn modelId="{93CBD9F0-076A-49AC-BA7C-5DF0622E8DCC}" type="presParOf" srcId="{6171A10E-4A6B-40D0-B116-B4D061F8F2B3}" destId="{A803A720-B152-42EC-B529-4BE28AB1711F}" srcOrd="16" destOrd="0" presId="urn:microsoft.com/office/officeart/2008/layout/LinedList"/>
    <dgm:cxn modelId="{C14A30C6-C835-44D3-A05E-6D1E99F796E6}" type="presParOf" srcId="{A803A720-B152-42EC-B529-4BE28AB1711F}" destId="{3EB4972A-68A2-4188-B936-51B683728518}" srcOrd="0" destOrd="0" presId="urn:microsoft.com/office/officeart/2008/layout/LinedList"/>
    <dgm:cxn modelId="{B5808A3B-EC56-4D9B-A65A-76A2A291C01A}" type="presParOf" srcId="{A803A720-B152-42EC-B529-4BE28AB1711F}" destId="{0F6972EA-59BD-40E4-A6B9-3B3F7691317D}" srcOrd="1" destOrd="0" presId="urn:microsoft.com/office/officeart/2008/layout/LinedList"/>
    <dgm:cxn modelId="{18FC4042-6843-431C-A80D-755761E5808F}" type="presParOf" srcId="{A803A720-B152-42EC-B529-4BE28AB1711F}" destId="{B9871B1B-A3AE-43AD-9216-02E560B3CC5B}" srcOrd="2" destOrd="0" presId="urn:microsoft.com/office/officeart/2008/layout/LinedList"/>
    <dgm:cxn modelId="{762B59E4-A691-4726-9A72-85375DABE057}" type="presParOf" srcId="{6171A10E-4A6B-40D0-B116-B4D061F8F2B3}" destId="{1E74C4A1-1CA5-42D5-85CF-D2F227605A2F}" srcOrd="17" destOrd="0" presId="urn:microsoft.com/office/officeart/2008/layout/LinedList"/>
    <dgm:cxn modelId="{C6276D4E-968D-44D7-BDDD-185C7563CB52}" type="presParOf" srcId="{6171A10E-4A6B-40D0-B116-B4D061F8F2B3}" destId="{F5DF347C-3968-44F6-910D-0FADFAFE89A0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4833C3-F199-4D71-9132-26F5FB4DB40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D8201-3B84-48BB-A465-06085B09A508}">
      <dgm:prSet phldrT="[Text]"/>
      <dgm:spPr/>
      <dgm:t>
        <a:bodyPr/>
        <a:lstStyle/>
        <a:p>
          <a:r>
            <a:rPr lang="en-US" dirty="0"/>
            <a:t>Skills Acquired</a:t>
          </a:r>
        </a:p>
      </dgm:t>
    </dgm:pt>
    <dgm:pt modelId="{0228DD66-54CF-4594-8C5E-E6C1252E4715}" type="parTrans" cxnId="{063ED937-EBA8-4AF3-8558-039E34DD60A3}">
      <dgm:prSet/>
      <dgm:spPr/>
      <dgm:t>
        <a:bodyPr/>
        <a:lstStyle/>
        <a:p>
          <a:endParaRPr lang="en-US"/>
        </a:p>
      </dgm:t>
    </dgm:pt>
    <dgm:pt modelId="{37206BCF-B378-4688-8F08-5412B203C0BD}" type="sibTrans" cxnId="{063ED937-EBA8-4AF3-8558-039E34DD60A3}">
      <dgm:prSet/>
      <dgm:spPr/>
      <dgm:t>
        <a:bodyPr/>
        <a:lstStyle/>
        <a:p>
          <a:endParaRPr lang="en-US"/>
        </a:p>
      </dgm:t>
    </dgm:pt>
    <dgm:pt modelId="{E9DBEF98-9DF0-4600-8B7B-0A9AC2F68F42}">
      <dgm:prSet phldrT="[Text]"/>
      <dgm:spPr/>
      <dgm:t>
        <a:bodyPr/>
        <a:lstStyle/>
        <a:p>
          <a:r>
            <a:rPr lang="en-US" dirty="0"/>
            <a:t>Using Forms</a:t>
          </a:r>
        </a:p>
      </dgm:t>
    </dgm:pt>
    <dgm:pt modelId="{0884B9C1-F99A-46AC-B799-7609CB782996}" type="parTrans" cxnId="{D661C37B-DCB8-47F0-9BA0-8292987B5DC2}">
      <dgm:prSet/>
      <dgm:spPr/>
      <dgm:t>
        <a:bodyPr/>
        <a:lstStyle/>
        <a:p>
          <a:endParaRPr lang="en-US"/>
        </a:p>
      </dgm:t>
    </dgm:pt>
    <dgm:pt modelId="{7F98C65B-EA62-446E-816E-8D9C276A79A2}" type="sibTrans" cxnId="{D661C37B-DCB8-47F0-9BA0-8292987B5DC2}">
      <dgm:prSet/>
      <dgm:spPr/>
      <dgm:t>
        <a:bodyPr/>
        <a:lstStyle/>
        <a:p>
          <a:endParaRPr lang="en-US"/>
        </a:p>
      </dgm:t>
    </dgm:pt>
    <dgm:pt modelId="{2440AE74-563A-4F0D-9D74-F0CB650DAEA6}">
      <dgm:prSet phldrT="[Text]"/>
      <dgm:spPr/>
      <dgm:t>
        <a:bodyPr/>
        <a:lstStyle/>
        <a:p>
          <a:r>
            <a:rPr lang="en-US" dirty="0"/>
            <a:t>Tags and attributes</a:t>
          </a:r>
        </a:p>
      </dgm:t>
    </dgm:pt>
    <dgm:pt modelId="{654785A4-0A14-45BB-AD38-FDE35BBE35A2}" type="parTrans" cxnId="{3CDBE212-3654-4C6A-B10F-AD67A9E42473}">
      <dgm:prSet/>
      <dgm:spPr/>
      <dgm:t>
        <a:bodyPr/>
        <a:lstStyle/>
        <a:p>
          <a:endParaRPr lang="en-US"/>
        </a:p>
      </dgm:t>
    </dgm:pt>
    <dgm:pt modelId="{DB66747B-8763-4440-892B-7B8FABE1DFE6}" type="sibTrans" cxnId="{3CDBE212-3654-4C6A-B10F-AD67A9E42473}">
      <dgm:prSet/>
      <dgm:spPr/>
      <dgm:t>
        <a:bodyPr/>
        <a:lstStyle/>
        <a:p>
          <a:endParaRPr lang="en-US"/>
        </a:p>
      </dgm:t>
    </dgm:pt>
    <dgm:pt modelId="{36E3690D-8FB7-4D06-BAB7-F9DD5CAADBCB}">
      <dgm:prSet phldrT="[Text]"/>
      <dgm:spPr/>
      <dgm:t>
        <a:bodyPr/>
        <a:lstStyle/>
        <a:p>
          <a:r>
            <a:rPr lang="en-US" dirty="0"/>
            <a:t>Embedding web pages using </a:t>
          </a:r>
          <a:r>
            <a:rPr lang="en-US" dirty="0" err="1"/>
            <a:t>iFrames</a:t>
          </a:r>
          <a:endParaRPr lang="en-US" dirty="0"/>
        </a:p>
      </dgm:t>
    </dgm:pt>
    <dgm:pt modelId="{47632D4F-578B-40F4-9180-13842A114118}" type="parTrans" cxnId="{4A79768C-E777-4EC6-83BF-AB6FD178AD89}">
      <dgm:prSet/>
      <dgm:spPr/>
      <dgm:t>
        <a:bodyPr/>
        <a:lstStyle/>
        <a:p>
          <a:endParaRPr lang="en-US"/>
        </a:p>
      </dgm:t>
    </dgm:pt>
    <dgm:pt modelId="{30C63A44-10E4-4883-B755-4CDCCBD534ED}" type="sibTrans" cxnId="{4A79768C-E777-4EC6-83BF-AB6FD178AD89}">
      <dgm:prSet/>
      <dgm:spPr/>
      <dgm:t>
        <a:bodyPr/>
        <a:lstStyle/>
        <a:p>
          <a:endParaRPr lang="en-US"/>
        </a:p>
      </dgm:t>
    </dgm:pt>
    <dgm:pt modelId="{ACCAEAD5-A74B-453E-8AE2-4B97DC0CB5FE}" type="pres">
      <dgm:prSet presAssocID="{A34833C3-F199-4D71-9132-26F5FB4DB4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0F3EE7-6B5B-4CDA-9199-9C26DB301A1D}" type="pres">
      <dgm:prSet presAssocID="{0A8D8201-3B84-48BB-A465-06085B09A508}" presName="root" presStyleCnt="0"/>
      <dgm:spPr/>
    </dgm:pt>
    <dgm:pt modelId="{E90537C0-1C59-41E4-B397-0B61A69E2F16}" type="pres">
      <dgm:prSet presAssocID="{0A8D8201-3B84-48BB-A465-06085B09A508}" presName="rootComposite" presStyleCnt="0"/>
      <dgm:spPr/>
    </dgm:pt>
    <dgm:pt modelId="{7AA1B58A-15D1-4E3F-A96A-44D6801DC656}" type="pres">
      <dgm:prSet presAssocID="{0A8D8201-3B84-48BB-A465-06085B09A508}" presName="rootText" presStyleLbl="node1" presStyleIdx="0" presStyleCnt="1"/>
      <dgm:spPr/>
      <dgm:t>
        <a:bodyPr/>
        <a:lstStyle/>
        <a:p>
          <a:endParaRPr lang="en-US"/>
        </a:p>
      </dgm:t>
    </dgm:pt>
    <dgm:pt modelId="{D8FAD29C-097D-4292-B742-923E38768C21}" type="pres">
      <dgm:prSet presAssocID="{0A8D8201-3B84-48BB-A465-06085B09A508}" presName="rootConnector" presStyleLbl="node1" presStyleIdx="0" presStyleCnt="1"/>
      <dgm:spPr/>
      <dgm:t>
        <a:bodyPr/>
        <a:lstStyle/>
        <a:p>
          <a:endParaRPr lang="en-US"/>
        </a:p>
      </dgm:t>
    </dgm:pt>
    <dgm:pt modelId="{4864FD41-0C80-4E6C-8CC8-5C0FD64C1A09}" type="pres">
      <dgm:prSet presAssocID="{0A8D8201-3B84-48BB-A465-06085B09A508}" presName="childShape" presStyleCnt="0"/>
      <dgm:spPr/>
    </dgm:pt>
    <dgm:pt modelId="{EADF62E1-415B-4112-BCAA-D3A1DBC3D4F5}" type="pres">
      <dgm:prSet presAssocID="{0884B9C1-F99A-46AC-B799-7609CB78299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96BC36EF-EF49-43CD-B2CC-41774B765410}" type="pres">
      <dgm:prSet presAssocID="{E9DBEF98-9DF0-4600-8B7B-0A9AC2F68F42}" presName="childText" presStyleLbl="bgAcc1" presStyleIdx="0" presStyleCnt="3" custScaleX="195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DCF9-2E97-4CA5-AFAD-734054ED1052}" type="pres">
      <dgm:prSet presAssocID="{654785A4-0A14-45BB-AD38-FDE35BBE35A2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943AC04-FF8B-4DAF-B980-4B40F8A37D88}" type="pres">
      <dgm:prSet presAssocID="{2440AE74-563A-4F0D-9D74-F0CB650DAEA6}" presName="childText" presStyleLbl="bgAcc1" presStyleIdx="1" presStyleCnt="3" custScaleX="225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6F5A4-EFC8-4DDD-936D-A39A0FB59D7F}" type="pres">
      <dgm:prSet presAssocID="{47632D4F-578B-40F4-9180-13842A114118}" presName="Name13" presStyleLbl="parChTrans1D2" presStyleIdx="2" presStyleCnt="3"/>
      <dgm:spPr/>
      <dgm:t>
        <a:bodyPr/>
        <a:lstStyle/>
        <a:p>
          <a:endParaRPr lang="en-US"/>
        </a:p>
      </dgm:t>
    </dgm:pt>
    <dgm:pt modelId="{07B9CE95-3703-4348-8C8E-1299F172250A}" type="pres">
      <dgm:prSet presAssocID="{36E3690D-8FB7-4D06-BAB7-F9DD5CAADBCB}" presName="childText" presStyleLbl="bgAcc1" presStyleIdx="2" presStyleCnt="3" custScaleX="2838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0FA5D0-3427-40F3-8924-C4BD5EB7124B}" type="presOf" srcId="{47632D4F-578B-40F4-9180-13842A114118}" destId="{0F46F5A4-EFC8-4DDD-936D-A39A0FB59D7F}" srcOrd="0" destOrd="0" presId="urn:microsoft.com/office/officeart/2005/8/layout/hierarchy3"/>
    <dgm:cxn modelId="{281D7743-73EB-43F3-BE39-019444E89189}" type="presOf" srcId="{0884B9C1-F99A-46AC-B799-7609CB782996}" destId="{EADF62E1-415B-4112-BCAA-D3A1DBC3D4F5}" srcOrd="0" destOrd="0" presId="urn:microsoft.com/office/officeart/2005/8/layout/hierarchy3"/>
    <dgm:cxn modelId="{08693634-4FA0-45F2-B30A-B9E2EAF52932}" type="presOf" srcId="{36E3690D-8FB7-4D06-BAB7-F9DD5CAADBCB}" destId="{07B9CE95-3703-4348-8C8E-1299F172250A}" srcOrd="0" destOrd="0" presId="urn:microsoft.com/office/officeart/2005/8/layout/hierarchy3"/>
    <dgm:cxn modelId="{E299FBF5-28FF-4C78-A694-2A1D934592EE}" type="presOf" srcId="{0A8D8201-3B84-48BB-A465-06085B09A508}" destId="{7AA1B58A-15D1-4E3F-A96A-44D6801DC656}" srcOrd="0" destOrd="0" presId="urn:microsoft.com/office/officeart/2005/8/layout/hierarchy3"/>
    <dgm:cxn modelId="{19D43C7C-1D2F-4519-8DB4-C29972EFB71F}" type="presOf" srcId="{654785A4-0A14-45BB-AD38-FDE35BBE35A2}" destId="{CF16DCF9-2E97-4CA5-AFAD-734054ED1052}" srcOrd="0" destOrd="0" presId="urn:microsoft.com/office/officeart/2005/8/layout/hierarchy3"/>
    <dgm:cxn modelId="{3CDBE212-3654-4C6A-B10F-AD67A9E42473}" srcId="{0A8D8201-3B84-48BB-A465-06085B09A508}" destId="{2440AE74-563A-4F0D-9D74-F0CB650DAEA6}" srcOrd="1" destOrd="0" parTransId="{654785A4-0A14-45BB-AD38-FDE35BBE35A2}" sibTransId="{DB66747B-8763-4440-892B-7B8FABE1DFE6}"/>
    <dgm:cxn modelId="{063ED937-EBA8-4AF3-8558-039E34DD60A3}" srcId="{A34833C3-F199-4D71-9132-26F5FB4DB40D}" destId="{0A8D8201-3B84-48BB-A465-06085B09A508}" srcOrd="0" destOrd="0" parTransId="{0228DD66-54CF-4594-8C5E-E6C1252E4715}" sibTransId="{37206BCF-B378-4688-8F08-5412B203C0BD}"/>
    <dgm:cxn modelId="{535AB308-9A68-45D4-B250-D1B2D8F2FA5B}" type="presOf" srcId="{A34833C3-F199-4D71-9132-26F5FB4DB40D}" destId="{ACCAEAD5-A74B-453E-8AE2-4B97DC0CB5FE}" srcOrd="0" destOrd="0" presId="urn:microsoft.com/office/officeart/2005/8/layout/hierarchy3"/>
    <dgm:cxn modelId="{4A79768C-E777-4EC6-83BF-AB6FD178AD89}" srcId="{0A8D8201-3B84-48BB-A465-06085B09A508}" destId="{36E3690D-8FB7-4D06-BAB7-F9DD5CAADBCB}" srcOrd="2" destOrd="0" parTransId="{47632D4F-578B-40F4-9180-13842A114118}" sibTransId="{30C63A44-10E4-4883-B755-4CDCCBD534ED}"/>
    <dgm:cxn modelId="{73CE07A1-B92C-44AB-8067-1040B7D93104}" type="presOf" srcId="{2440AE74-563A-4F0D-9D74-F0CB650DAEA6}" destId="{F943AC04-FF8B-4DAF-B980-4B40F8A37D88}" srcOrd="0" destOrd="0" presId="urn:microsoft.com/office/officeart/2005/8/layout/hierarchy3"/>
    <dgm:cxn modelId="{D661C37B-DCB8-47F0-9BA0-8292987B5DC2}" srcId="{0A8D8201-3B84-48BB-A465-06085B09A508}" destId="{E9DBEF98-9DF0-4600-8B7B-0A9AC2F68F42}" srcOrd="0" destOrd="0" parTransId="{0884B9C1-F99A-46AC-B799-7609CB782996}" sibTransId="{7F98C65B-EA62-446E-816E-8D9C276A79A2}"/>
    <dgm:cxn modelId="{EB0D13C3-F7A6-479D-9554-8F7F1BB8921E}" type="presOf" srcId="{E9DBEF98-9DF0-4600-8B7B-0A9AC2F68F42}" destId="{96BC36EF-EF49-43CD-B2CC-41774B765410}" srcOrd="0" destOrd="0" presId="urn:microsoft.com/office/officeart/2005/8/layout/hierarchy3"/>
    <dgm:cxn modelId="{1FE5B60F-F134-4B94-8093-E28EDD910852}" type="presOf" srcId="{0A8D8201-3B84-48BB-A465-06085B09A508}" destId="{D8FAD29C-097D-4292-B742-923E38768C21}" srcOrd="1" destOrd="0" presId="urn:microsoft.com/office/officeart/2005/8/layout/hierarchy3"/>
    <dgm:cxn modelId="{7501C710-5064-48D4-A506-FAF1C6963A00}" type="presParOf" srcId="{ACCAEAD5-A74B-453E-8AE2-4B97DC0CB5FE}" destId="{B50F3EE7-6B5B-4CDA-9199-9C26DB301A1D}" srcOrd="0" destOrd="0" presId="urn:microsoft.com/office/officeart/2005/8/layout/hierarchy3"/>
    <dgm:cxn modelId="{6E5A7241-2A52-477F-8537-E77E1492B13D}" type="presParOf" srcId="{B50F3EE7-6B5B-4CDA-9199-9C26DB301A1D}" destId="{E90537C0-1C59-41E4-B397-0B61A69E2F16}" srcOrd="0" destOrd="0" presId="urn:microsoft.com/office/officeart/2005/8/layout/hierarchy3"/>
    <dgm:cxn modelId="{6D8CB50E-16F3-480A-BD69-5114E7303630}" type="presParOf" srcId="{E90537C0-1C59-41E4-B397-0B61A69E2F16}" destId="{7AA1B58A-15D1-4E3F-A96A-44D6801DC656}" srcOrd="0" destOrd="0" presId="urn:microsoft.com/office/officeart/2005/8/layout/hierarchy3"/>
    <dgm:cxn modelId="{2D819810-7D6B-4496-8AC1-156DF605320B}" type="presParOf" srcId="{E90537C0-1C59-41E4-B397-0B61A69E2F16}" destId="{D8FAD29C-097D-4292-B742-923E38768C21}" srcOrd="1" destOrd="0" presId="urn:microsoft.com/office/officeart/2005/8/layout/hierarchy3"/>
    <dgm:cxn modelId="{699806CE-D9EF-4E40-B403-8AB49B248962}" type="presParOf" srcId="{B50F3EE7-6B5B-4CDA-9199-9C26DB301A1D}" destId="{4864FD41-0C80-4E6C-8CC8-5C0FD64C1A09}" srcOrd="1" destOrd="0" presId="urn:microsoft.com/office/officeart/2005/8/layout/hierarchy3"/>
    <dgm:cxn modelId="{02B0C833-A855-47D2-8AF7-167F45039F9C}" type="presParOf" srcId="{4864FD41-0C80-4E6C-8CC8-5C0FD64C1A09}" destId="{EADF62E1-415B-4112-BCAA-D3A1DBC3D4F5}" srcOrd="0" destOrd="0" presId="urn:microsoft.com/office/officeart/2005/8/layout/hierarchy3"/>
    <dgm:cxn modelId="{E53FA26C-0D57-4604-ACCC-110143FE2420}" type="presParOf" srcId="{4864FD41-0C80-4E6C-8CC8-5C0FD64C1A09}" destId="{96BC36EF-EF49-43CD-B2CC-41774B765410}" srcOrd="1" destOrd="0" presId="urn:microsoft.com/office/officeart/2005/8/layout/hierarchy3"/>
    <dgm:cxn modelId="{23E609E4-C67C-4F8E-8F0B-21D06C733A23}" type="presParOf" srcId="{4864FD41-0C80-4E6C-8CC8-5C0FD64C1A09}" destId="{CF16DCF9-2E97-4CA5-AFAD-734054ED1052}" srcOrd="2" destOrd="0" presId="urn:microsoft.com/office/officeart/2005/8/layout/hierarchy3"/>
    <dgm:cxn modelId="{1D25A2CF-6CAD-46F7-B0EA-7D3847DD7699}" type="presParOf" srcId="{4864FD41-0C80-4E6C-8CC8-5C0FD64C1A09}" destId="{F943AC04-FF8B-4DAF-B980-4B40F8A37D88}" srcOrd="3" destOrd="0" presId="urn:microsoft.com/office/officeart/2005/8/layout/hierarchy3"/>
    <dgm:cxn modelId="{BA4F40C0-D3FD-4323-B94D-537725791D1E}" type="presParOf" srcId="{4864FD41-0C80-4E6C-8CC8-5C0FD64C1A09}" destId="{0F46F5A4-EFC8-4DDD-936D-A39A0FB59D7F}" srcOrd="4" destOrd="0" presId="urn:microsoft.com/office/officeart/2005/8/layout/hierarchy3"/>
    <dgm:cxn modelId="{4963227D-C3C2-4673-BCAE-F463FD07452E}" type="presParOf" srcId="{4864FD41-0C80-4E6C-8CC8-5C0FD64C1A09}" destId="{07B9CE95-3703-4348-8C8E-1299F172250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DA6BE1-ADD9-47E5-B70D-AAB39D9D578A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C08354-4DA9-4807-9B7B-C1A79E2099DE}">
      <dgm:prSet phldrT="[Text]"/>
      <dgm:spPr/>
      <dgm:t>
        <a:bodyPr/>
        <a:lstStyle/>
        <a:p>
          <a:pPr algn="just"/>
          <a:r>
            <a:rPr lang="en-US" dirty="0"/>
            <a:t>Understanding CSS</a:t>
          </a:r>
        </a:p>
      </dgm:t>
    </dgm:pt>
    <dgm:pt modelId="{17CB6262-60B4-49A4-A943-4B1C8D6F1D88}" type="parTrans" cxnId="{CD5BE274-164B-48E3-9B1F-2AF00E906164}">
      <dgm:prSet/>
      <dgm:spPr/>
      <dgm:t>
        <a:bodyPr/>
        <a:lstStyle/>
        <a:p>
          <a:pPr algn="just"/>
          <a:endParaRPr lang="en-US"/>
        </a:p>
      </dgm:t>
    </dgm:pt>
    <dgm:pt modelId="{F4E910DD-2CD5-4602-AE18-A6190E46C27B}" type="sibTrans" cxnId="{CD5BE274-164B-48E3-9B1F-2AF00E906164}">
      <dgm:prSet/>
      <dgm:spPr/>
      <dgm:t>
        <a:bodyPr/>
        <a:lstStyle/>
        <a:p>
          <a:pPr algn="just"/>
          <a:endParaRPr lang="en-US"/>
        </a:p>
      </dgm:t>
    </dgm:pt>
    <dgm:pt modelId="{02FDB802-2F13-4F8F-B917-CBDD7165F6B9}">
      <dgm:prSet phldrT="[Text]"/>
      <dgm:spPr/>
      <dgm:t>
        <a:bodyPr/>
        <a:lstStyle/>
        <a:p>
          <a:pPr algn="just"/>
          <a:r>
            <a:rPr lang="en-US" dirty="0"/>
            <a:t>Syntax</a:t>
          </a:r>
        </a:p>
      </dgm:t>
    </dgm:pt>
    <dgm:pt modelId="{741AC9BF-FBC2-4EBF-8389-343D609E92A4}" type="parTrans" cxnId="{27AA4705-6F05-4C56-A6F6-D2209696E5A6}">
      <dgm:prSet/>
      <dgm:spPr/>
      <dgm:t>
        <a:bodyPr/>
        <a:lstStyle/>
        <a:p>
          <a:pPr algn="just"/>
          <a:endParaRPr lang="en-US"/>
        </a:p>
      </dgm:t>
    </dgm:pt>
    <dgm:pt modelId="{C2D7AB12-3E10-45CF-AF7C-B4E09C6B897C}" type="sibTrans" cxnId="{27AA4705-6F05-4C56-A6F6-D2209696E5A6}">
      <dgm:prSet/>
      <dgm:spPr/>
      <dgm:t>
        <a:bodyPr/>
        <a:lstStyle/>
        <a:p>
          <a:pPr algn="just"/>
          <a:endParaRPr lang="en-US"/>
        </a:p>
      </dgm:t>
    </dgm:pt>
    <dgm:pt modelId="{8EF37CA3-E2EE-467A-8D5B-1A008CEDDFFA}">
      <dgm:prSet phldrT="[Text]"/>
      <dgm:spPr/>
      <dgm:t>
        <a:bodyPr/>
        <a:lstStyle/>
        <a:p>
          <a:pPr algn="just"/>
          <a:r>
            <a:rPr lang="en-US" dirty="0"/>
            <a:t>Selectors and Types</a:t>
          </a:r>
        </a:p>
      </dgm:t>
    </dgm:pt>
    <dgm:pt modelId="{135744AD-1994-42A7-8AAF-E7099C4A949B}" type="parTrans" cxnId="{75B41DE5-E0E3-4532-9DC9-FC712EF79F27}">
      <dgm:prSet/>
      <dgm:spPr/>
      <dgm:t>
        <a:bodyPr/>
        <a:lstStyle/>
        <a:p>
          <a:pPr algn="just"/>
          <a:endParaRPr lang="en-US"/>
        </a:p>
      </dgm:t>
    </dgm:pt>
    <dgm:pt modelId="{6ECB6373-0892-4234-970C-052909A132F6}" type="sibTrans" cxnId="{75B41DE5-E0E3-4532-9DC9-FC712EF79F27}">
      <dgm:prSet/>
      <dgm:spPr/>
      <dgm:t>
        <a:bodyPr/>
        <a:lstStyle/>
        <a:p>
          <a:pPr algn="just"/>
          <a:endParaRPr lang="en-US"/>
        </a:p>
      </dgm:t>
    </dgm:pt>
    <dgm:pt modelId="{9A99D2F3-DC88-415A-8D9B-D1EAD8ACD20A}">
      <dgm:prSet phldrT="[Text]"/>
      <dgm:spPr/>
      <dgm:t>
        <a:bodyPr/>
        <a:lstStyle/>
        <a:p>
          <a:pPr algn="just"/>
          <a:r>
            <a:rPr lang="en-US" dirty="0"/>
            <a:t>Attribute Selectors</a:t>
          </a:r>
        </a:p>
      </dgm:t>
    </dgm:pt>
    <dgm:pt modelId="{25273F21-D636-4608-8344-9A7D8F0338C4}" type="parTrans" cxnId="{2B2F23DF-F502-466C-B12A-3DDFEE3108E2}">
      <dgm:prSet/>
      <dgm:spPr/>
      <dgm:t>
        <a:bodyPr/>
        <a:lstStyle/>
        <a:p>
          <a:pPr algn="just"/>
          <a:endParaRPr lang="en-US"/>
        </a:p>
      </dgm:t>
    </dgm:pt>
    <dgm:pt modelId="{F2F728F7-3770-46BC-AED1-102514D4FC28}" type="sibTrans" cxnId="{2B2F23DF-F502-466C-B12A-3DDFEE3108E2}">
      <dgm:prSet/>
      <dgm:spPr/>
      <dgm:t>
        <a:bodyPr/>
        <a:lstStyle/>
        <a:p>
          <a:pPr algn="just"/>
          <a:endParaRPr lang="en-US"/>
        </a:p>
      </dgm:t>
    </dgm:pt>
    <dgm:pt modelId="{E07623BC-4B87-45F6-A31A-B67C530CB4CF}">
      <dgm:prSet phldrT="[Text]"/>
      <dgm:spPr/>
      <dgm:t>
        <a:bodyPr/>
        <a:lstStyle/>
        <a:p>
          <a:pPr algn="just"/>
          <a:r>
            <a:rPr lang="en-US" dirty="0"/>
            <a:t>Attaching CSS</a:t>
          </a:r>
        </a:p>
      </dgm:t>
    </dgm:pt>
    <dgm:pt modelId="{1E331D29-DD58-4C50-99DB-83D33DAE2911}" type="parTrans" cxnId="{AFBF8280-6217-4815-A857-828E8C354CC9}">
      <dgm:prSet/>
      <dgm:spPr/>
      <dgm:t>
        <a:bodyPr/>
        <a:lstStyle/>
        <a:p>
          <a:pPr algn="just"/>
          <a:endParaRPr lang="en-US"/>
        </a:p>
      </dgm:t>
    </dgm:pt>
    <dgm:pt modelId="{4004A577-EE4E-4C88-94D8-904652CDEE2D}" type="sibTrans" cxnId="{AFBF8280-6217-4815-A857-828E8C354CC9}">
      <dgm:prSet/>
      <dgm:spPr/>
      <dgm:t>
        <a:bodyPr/>
        <a:lstStyle/>
        <a:p>
          <a:pPr algn="just"/>
          <a:endParaRPr lang="en-US"/>
        </a:p>
      </dgm:t>
    </dgm:pt>
    <dgm:pt modelId="{D0BE227A-1C7C-4503-A1AD-C56430B20184}">
      <dgm:prSet phldrT="[Text]"/>
      <dgm:spPr/>
      <dgm:t>
        <a:bodyPr/>
        <a:lstStyle/>
        <a:p>
          <a:pPr algn="just"/>
          <a:r>
            <a:rPr lang="en-US" dirty="0"/>
            <a:t>Display Property</a:t>
          </a:r>
        </a:p>
      </dgm:t>
    </dgm:pt>
    <dgm:pt modelId="{7832FF45-CF2A-4863-9760-751960CE771E}" type="parTrans" cxnId="{F4A2EDE7-F339-4CE2-BB90-A36D9A2F2273}">
      <dgm:prSet/>
      <dgm:spPr/>
      <dgm:t>
        <a:bodyPr/>
        <a:lstStyle/>
        <a:p>
          <a:pPr algn="just"/>
          <a:endParaRPr lang="en-US"/>
        </a:p>
      </dgm:t>
    </dgm:pt>
    <dgm:pt modelId="{DAD3804F-7F1B-412B-AF5F-996592B386D7}" type="sibTrans" cxnId="{F4A2EDE7-F339-4CE2-BB90-A36D9A2F2273}">
      <dgm:prSet/>
      <dgm:spPr/>
      <dgm:t>
        <a:bodyPr/>
        <a:lstStyle/>
        <a:p>
          <a:pPr algn="just"/>
          <a:endParaRPr lang="en-US"/>
        </a:p>
      </dgm:t>
    </dgm:pt>
    <dgm:pt modelId="{302732C8-F933-48ED-8FAA-3B48A2489A26}">
      <dgm:prSet phldrT="[Text]"/>
      <dgm:spPr/>
      <dgm:t>
        <a:bodyPr/>
        <a:lstStyle/>
        <a:p>
          <a:pPr algn="just"/>
          <a:r>
            <a:rPr lang="en-US" dirty="0"/>
            <a:t>CSS Box Model</a:t>
          </a:r>
        </a:p>
      </dgm:t>
    </dgm:pt>
    <dgm:pt modelId="{730E136D-023E-44BB-9174-4F89A2258B2F}" type="parTrans" cxnId="{CFF5E682-F8FC-464D-989A-629A048C6834}">
      <dgm:prSet/>
      <dgm:spPr/>
      <dgm:t>
        <a:bodyPr/>
        <a:lstStyle/>
        <a:p>
          <a:pPr algn="just"/>
          <a:endParaRPr lang="en-US"/>
        </a:p>
      </dgm:t>
    </dgm:pt>
    <dgm:pt modelId="{19C57203-85FA-4E97-9CD2-A55869B5B190}" type="sibTrans" cxnId="{CFF5E682-F8FC-464D-989A-629A048C6834}">
      <dgm:prSet/>
      <dgm:spPr/>
      <dgm:t>
        <a:bodyPr/>
        <a:lstStyle/>
        <a:p>
          <a:pPr algn="just"/>
          <a:endParaRPr lang="en-US"/>
        </a:p>
      </dgm:t>
    </dgm:pt>
    <dgm:pt modelId="{F85F54F5-53D9-4B5F-8DDC-DA5384E4CF58}">
      <dgm:prSet phldrT="[Text]"/>
      <dgm:spPr/>
      <dgm:t>
        <a:bodyPr/>
        <a:lstStyle/>
        <a:p>
          <a:pPr algn="just"/>
          <a:r>
            <a:rPr lang="en-US" dirty="0"/>
            <a:t>Margin	</a:t>
          </a:r>
        </a:p>
      </dgm:t>
    </dgm:pt>
    <dgm:pt modelId="{BBB84498-CB08-4BC6-BF4A-754284A3A10F}" type="parTrans" cxnId="{7DAA07F5-362F-4DF4-A47C-230F8E6FB735}">
      <dgm:prSet/>
      <dgm:spPr/>
      <dgm:t>
        <a:bodyPr/>
        <a:lstStyle/>
        <a:p>
          <a:pPr algn="just"/>
          <a:endParaRPr lang="en-US"/>
        </a:p>
      </dgm:t>
    </dgm:pt>
    <dgm:pt modelId="{D0509F19-38D4-4886-9AB5-988B6F51A211}" type="sibTrans" cxnId="{7DAA07F5-362F-4DF4-A47C-230F8E6FB735}">
      <dgm:prSet/>
      <dgm:spPr/>
      <dgm:t>
        <a:bodyPr/>
        <a:lstStyle/>
        <a:p>
          <a:pPr algn="just"/>
          <a:endParaRPr lang="en-US"/>
        </a:p>
      </dgm:t>
    </dgm:pt>
    <dgm:pt modelId="{3AB4EB03-0880-40B1-8B30-ABCBA3CCDA74}">
      <dgm:prSet phldrT="[Text]"/>
      <dgm:spPr/>
      <dgm:t>
        <a:bodyPr/>
        <a:lstStyle/>
        <a:p>
          <a:pPr algn="just"/>
          <a:r>
            <a:rPr lang="en-US" dirty="0"/>
            <a:t>Links and CSS Units</a:t>
          </a:r>
        </a:p>
      </dgm:t>
    </dgm:pt>
    <dgm:pt modelId="{A8F92F71-EC6D-47B0-8639-E5AE9041BE95}" type="parTrans" cxnId="{FAFD4531-D18A-4EE4-A445-2E3809D1875A}">
      <dgm:prSet/>
      <dgm:spPr/>
      <dgm:t>
        <a:bodyPr/>
        <a:lstStyle/>
        <a:p>
          <a:pPr algn="just"/>
          <a:endParaRPr lang="en-US"/>
        </a:p>
      </dgm:t>
    </dgm:pt>
    <dgm:pt modelId="{D04B5EF4-585B-4659-8D56-AEAC79B2D3BB}" type="sibTrans" cxnId="{FAFD4531-D18A-4EE4-A445-2E3809D1875A}">
      <dgm:prSet/>
      <dgm:spPr/>
      <dgm:t>
        <a:bodyPr/>
        <a:lstStyle/>
        <a:p>
          <a:pPr algn="just"/>
          <a:endParaRPr lang="en-US"/>
        </a:p>
      </dgm:t>
    </dgm:pt>
    <dgm:pt modelId="{58DFED1D-58B6-458C-A22D-A2C333C189B0}">
      <dgm:prSet phldrT="[Text]"/>
      <dgm:spPr/>
      <dgm:t>
        <a:bodyPr/>
        <a:lstStyle/>
        <a:p>
          <a:pPr algn="just"/>
          <a:r>
            <a:rPr lang="en-US" dirty="0"/>
            <a:t>Position</a:t>
          </a:r>
          <a:r>
            <a:rPr lang="en-US" baseline="0" dirty="0"/>
            <a:t> Property</a:t>
          </a:r>
          <a:endParaRPr lang="en-US" dirty="0"/>
        </a:p>
      </dgm:t>
    </dgm:pt>
    <dgm:pt modelId="{CA370004-BCCA-41A3-BC5A-542D657A801A}" type="parTrans" cxnId="{2679CCC6-F74F-454B-9E71-97F93BEAF0DB}">
      <dgm:prSet/>
      <dgm:spPr/>
      <dgm:t>
        <a:bodyPr/>
        <a:lstStyle/>
        <a:p>
          <a:pPr algn="just"/>
          <a:endParaRPr lang="en-US"/>
        </a:p>
      </dgm:t>
    </dgm:pt>
    <dgm:pt modelId="{8CAE6B0A-C5CB-49A6-99F3-933798474C36}" type="sibTrans" cxnId="{2679CCC6-F74F-454B-9E71-97F93BEAF0DB}">
      <dgm:prSet/>
      <dgm:spPr/>
      <dgm:t>
        <a:bodyPr/>
        <a:lstStyle/>
        <a:p>
          <a:pPr algn="just"/>
          <a:endParaRPr lang="en-US"/>
        </a:p>
      </dgm:t>
    </dgm:pt>
    <dgm:pt modelId="{AA8CB184-2858-41BF-89E1-5C8AD279491F}">
      <dgm:prSet phldrT="[Text]"/>
      <dgm:spPr/>
      <dgm:t>
        <a:bodyPr/>
        <a:lstStyle/>
        <a:p>
          <a:pPr algn="just"/>
          <a:r>
            <a:rPr lang="en-US" dirty="0"/>
            <a:t>Float and its problems</a:t>
          </a:r>
        </a:p>
      </dgm:t>
    </dgm:pt>
    <dgm:pt modelId="{84F6CEC1-5275-42B0-9DC9-81FAF13BD64F}" type="parTrans" cxnId="{AB241CA9-4FBE-448D-8D06-BF17BF103CED}">
      <dgm:prSet/>
      <dgm:spPr/>
      <dgm:t>
        <a:bodyPr/>
        <a:lstStyle/>
        <a:p>
          <a:pPr algn="just"/>
          <a:endParaRPr lang="en-US"/>
        </a:p>
      </dgm:t>
    </dgm:pt>
    <dgm:pt modelId="{BA1CD6BE-FFDF-4B09-AFA2-73AEC367A3D8}" type="sibTrans" cxnId="{AB241CA9-4FBE-448D-8D06-BF17BF103CED}">
      <dgm:prSet/>
      <dgm:spPr/>
      <dgm:t>
        <a:bodyPr/>
        <a:lstStyle/>
        <a:p>
          <a:pPr algn="just"/>
          <a:endParaRPr lang="en-US"/>
        </a:p>
      </dgm:t>
    </dgm:pt>
    <dgm:pt modelId="{27F6492B-508E-4610-AD7A-3662B1C0BAE5}">
      <dgm:prSet phldrT="[Text]"/>
      <dgm:spPr/>
      <dgm:t>
        <a:bodyPr/>
        <a:lstStyle/>
        <a:p>
          <a:pPr algn="just"/>
          <a:r>
            <a:rPr lang="en-US" dirty="0"/>
            <a:t>Inheritance and Specificity</a:t>
          </a:r>
        </a:p>
      </dgm:t>
    </dgm:pt>
    <dgm:pt modelId="{3CCF1105-E521-4E3F-BA79-68115423A46D}" type="parTrans" cxnId="{9C4EC1DC-1EDC-4D0F-9AB3-FF0D21CBA8F6}">
      <dgm:prSet/>
      <dgm:spPr/>
      <dgm:t>
        <a:bodyPr/>
        <a:lstStyle/>
        <a:p>
          <a:pPr algn="just"/>
          <a:endParaRPr lang="en-US"/>
        </a:p>
      </dgm:t>
    </dgm:pt>
    <dgm:pt modelId="{D5D058F9-4388-49BE-B870-60AA9843DA63}" type="sibTrans" cxnId="{9C4EC1DC-1EDC-4D0F-9AB3-FF0D21CBA8F6}">
      <dgm:prSet/>
      <dgm:spPr/>
      <dgm:t>
        <a:bodyPr/>
        <a:lstStyle/>
        <a:p>
          <a:pPr algn="just"/>
          <a:endParaRPr lang="en-US"/>
        </a:p>
      </dgm:t>
    </dgm:pt>
    <dgm:pt modelId="{B3BF1B15-4C35-4E59-AD02-A422FC86BB7A}">
      <dgm:prSet phldrT="[Text]"/>
      <dgm:spPr/>
      <dgm:t>
        <a:bodyPr/>
        <a:lstStyle/>
        <a:p>
          <a:pPr algn="just"/>
          <a:r>
            <a:rPr lang="en-US" dirty="0"/>
            <a:t>Media Queries</a:t>
          </a:r>
        </a:p>
      </dgm:t>
    </dgm:pt>
    <dgm:pt modelId="{F9CD900E-E78F-46B0-86FD-561A638E6D10}" type="parTrans" cxnId="{2BDBC14A-20CC-4C1B-8DE5-DAD82ACF93BE}">
      <dgm:prSet/>
      <dgm:spPr/>
      <dgm:t>
        <a:bodyPr/>
        <a:lstStyle/>
        <a:p>
          <a:pPr algn="just"/>
          <a:endParaRPr lang="en-US"/>
        </a:p>
      </dgm:t>
    </dgm:pt>
    <dgm:pt modelId="{311F7BB8-A4DA-4184-A5E1-7EB7AC98B187}" type="sibTrans" cxnId="{2BDBC14A-20CC-4C1B-8DE5-DAD82ACF93BE}">
      <dgm:prSet/>
      <dgm:spPr/>
      <dgm:t>
        <a:bodyPr/>
        <a:lstStyle/>
        <a:p>
          <a:pPr algn="just"/>
          <a:endParaRPr lang="en-US"/>
        </a:p>
      </dgm:t>
    </dgm:pt>
    <dgm:pt modelId="{3D1D62BC-69C9-4311-8940-AF9FC38970A7}">
      <dgm:prSet phldrT="[Text]"/>
      <dgm:spPr>
        <a:solidFill>
          <a:srgbClr val="E76934"/>
        </a:solidFill>
      </dgm:spPr>
      <dgm:t>
        <a:bodyPr/>
        <a:lstStyle/>
        <a:p>
          <a:pPr algn="just"/>
          <a:r>
            <a:rPr lang="en-US" dirty="0"/>
            <a:t>CSS Expert</a:t>
          </a:r>
        </a:p>
      </dgm:t>
    </dgm:pt>
    <dgm:pt modelId="{36F36A5C-CE3A-4DEE-86E3-BBB6A6FE6486}" type="parTrans" cxnId="{1546DCC2-8B92-4E4E-A530-F0E3221DDF93}">
      <dgm:prSet/>
      <dgm:spPr/>
      <dgm:t>
        <a:bodyPr/>
        <a:lstStyle/>
        <a:p>
          <a:pPr algn="just"/>
          <a:endParaRPr lang="en-US"/>
        </a:p>
      </dgm:t>
    </dgm:pt>
    <dgm:pt modelId="{3FD8A32A-F156-4573-97D1-DAAF8335BBFE}" type="sibTrans" cxnId="{1546DCC2-8B92-4E4E-A530-F0E3221DDF93}">
      <dgm:prSet/>
      <dgm:spPr/>
      <dgm:t>
        <a:bodyPr/>
        <a:lstStyle/>
        <a:p>
          <a:pPr algn="just"/>
          <a:endParaRPr lang="en-US"/>
        </a:p>
      </dgm:t>
    </dgm:pt>
    <dgm:pt modelId="{36325040-FF60-4B1F-B57D-B26090513A06}" type="pres">
      <dgm:prSet presAssocID="{34DA6BE1-ADD9-47E5-B70D-AAB39D9D578A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860DDAE-CE65-481B-A683-06572EF1E0D1}" type="pres">
      <dgm:prSet presAssocID="{29C08354-4DA9-4807-9B7B-C1A79E2099DE}" presName="first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85CED-136A-4499-999B-3C684A51F44C}" type="pres">
      <dgm:prSet presAssocID="{F4E910DD-2CD5-4602-AE18-A6190E46C27B}" presName="sibTrans" presStyleLbl="sibTrans2D1" presStyleIdx="0" presStyleCnt="13"/>
      <dgm:spPr/>
      <dgm:t>
        <a:bodyPr/>
        <a:lstStyle/>
        <a:p>
          <a:endParaRPr lang="en-US"/>
        </a:p>
      </dgm:t>
    </dgm:pt>
    <dgm:pt modelId="{8400C65F-2A3A-4715-A76E-108DE2FA7157}" type="pres">
      <dgm:prSet presAssocID="{02FDB802-2F13-4F8F-B917-CBDD7165F6B9}" presName="middleNode" presStyleCnt="0"/>
      <dgm:spPr/>
    </dgm:pt>
    <dgm:pt modelId="{4CA75A55-C014-4BE8-85D8-11624863F222}" type="pres">
      <dgm:prSet presAssocID="{02FDB802-2F13-4F8F-B917-CBDD7165F6B9}" presName="padding" presStyleLbl="node1" presStyleIdx="0" presStyleCnt="14"/>
      <dgm:spPr/>
    </dgm:pt>
    <dgm:pt modelId="{1E65AB97-92F9-4365-90A4-C7755B72EDB1}" type="pres">
      <dgm:prSet presAssocID="{02FDB802-2F13-4F8F-B917-CBDD7165F6B9}" presName="shap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67D1E-EE75-4231-813F-ED5C95E11B12}" type="pres">
      <dgm:prSet presAssocID="{C2D7AB12-3E10-45CF-AF7C-B4E09C6B897C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EE125BCC-FAD4-4207-89A0-47973F6A54B1}" type="pres">
      <dgm:prSet presAssocID="{8EF37CA3-E2EE-467A-8D5B-1A008CEDDFFA}" presName="middleNode" presStyleCnt="0"/>
      <dgm:spPr/>
    </dgm:pt>
    <dgm:pt modelId="{1FE4CDC4-267F-44CD-B77C-C64972796985}" type="pres">
      <dgm:prSet presAssocID="{8EF37CA3-E2EE-467A-8D5B-1A008CEDDFFA}" presName="padding" presStyleLbl="node1" presStyleIdx="1" presStyleCnt="14"/>
      <dgm:spPr/>
    </dgm:pt>
    <dgm:pt modelId="{5CC20BD2-2005-4B22-AB1A-AB624B0E9681}" type="pres">
      <dgm:prSet presAssocID="{8EF37CA3-E2EE-467A-8D5B-1A008CEDDFFA}" presName="shap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BFEEF-4920-406D-882C-190D4549B472}" type="pres">
      <dgm:prSet presAssocID="{6ECB6373-0892-4234-970C-052909A132F6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40F6A710-E964-4D2C-85DB-F84053CE371C}" type="pres">
      <dgm:prSet presAssocID="{9A99D2F3-DC88-415A-8D9B-D1EAD8ACD20A}" presName="middleNode" presStyleCnt="0"/>
      <dgm:spPr/>
    </dgm:pt>
    <dgm:pt modelId="{75996212-4CF2-461D-A43F-C850B37A546C}" type="pres">
      <dgm:prSet presAssocID="{9A99D2F3-DC88-415A-8D9B-D1EAD8ACD20A}" presName="padding" presStyleLbl="node1" presStyleIdx="2" presStyleCnt="14"/>
      <dgm:spPr/>
    </dgm:pt>
    <dgm:pt modelId="{1318DCDF-655B-4C9B-A4FC-C674EF850437}" type="pres">
      <dgm:prSet presAssocID="{9A99D2F3-DC88-415A-8D9B-D1EAD8ACD20A}" presName="shap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283A9-E3D5-473A-9410-8496D79DF0EF}" type="pres">
      <dgm:prSet presAssocID="{F2F728F7-3770-46BC-AED1-102514D4FC28}" presName="sibTrans" presStyleLbl="sibTrans2D1" presStyleIdx="3" presStyleCnt="13"/>
      <dgm:spPr/>
      <dgm:t>
        <a:bodyPr/>
        <a:lstStyle/>
        <a:p>
          <a:endParaRPr lang="en-US"/>
        </a:p>
      </dgm:t>
    </dgm:pt>
    <dgm:pt modelId="{0D9B0507-F031-4A93-B796-D229D29D50EE}" type="pres">
      <dgm:prSet presAssocID="{E07623BC-4B87-45F6-A31A-B67C530CB4CF}" presName="middleNode" presStyleCnt="0"/>
      <dgm:spPr/>
    </dgm:pt>
    <dgm:pt modelId="{CC5B24B1-9EA8-4735-8E03-831A857E799F}" type="pres">
      <dgm:prSet presAssocID="{E07623BC-4B87-45F6-A31A-B67C530CB4CF}" presName="padding" presStyleLbl="node1" presStyleIdx="3" presStyleCnt="14"/>
      <dgm:spPr/>
    </dgm:pt>
    <dgm:pt modelId="{226D732F-E2A7-443C-B99C-065568936498}" type="pres">
      <dgm:prSet presAssocID="{E07623BC-4B87-45F6-A31A-B67C530CB4CF}" presName="shap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7CC37-6CA9-47A6-BBD5-E86DEC4E129F}" type="pres">
      <dgm:prSet presAssocID="{4004A577-EE4E-4C88-94D8-904652CDEE2D}" presName="sibTrans" presStyleLbl="sibTrans2D1" presStyleIdx="4" presStyleCnt="13"/>
      <dgm:spPr/>
      <dgm:t>
        <a:bodyPr/>
        <a:lstStyle/>
        <a:p>
          <a:endParaRPr lang="en-US"/>
        </a:p>
      </dgm:t>
    </dgm:pt>
    <dgm:pt modelId="{902DC459-DD2C-4860-B232-712D7C5B7628}" type="pres">
      <dgm:prSet presAssocID="{D0BE227A-1C7C-4503-A1AD-C56430B20184}" presName="middleNode" presStyleCnt="0"/>
      <dgm:spPr/>
    </dgm:pt>
    <dgm:pt modelId="{F6212F59-F9DD-4D0B-8F98-FBD8671F1ABD}" type="pres">
      <dgm:prSet presAssocID="{D0BE227A-1C7C-4503-A1AD-C56430B20184}" presName="padding" presStyleLbl="node1" presStyleIdx="4" presStyleCnt="14"/>
      <dgm:spPr/>
    </dgm:pt>
    <dgm:pt modelId="{608AC3D7-C045-43DA-83B6-CC3DD9C615C7}" type="pres">
      <dgm:prSet presAssocID="{D0BE227A-1C7C-4503-A1AD-C56430B20184}" presName="shap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2E376-B09C-400A-8696-8EB5C5AA7B9A}" type="pres">
      <dgm:prSet presAssocID="{DAD3804F-7F1B-412B-AF5F-996592B386D7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4C413E3F-2557-4223-99F0-CA521380FA32}" type="pres">
      <dgm:prSet presAssocID="{302732C8-F933-48ED-8FAA-3B48A2489A26}" presName="middleNode" presStyleCnt="0"/>
      <dgm:spPr/>
    </dgm:pt>
    <dgm:pt modelId="{B963C862-FE08-4E0D-ABDA-DBBA7A718E77}" type="pres">
      <dgm:prSet presAssocID="{302732C8-F933-48ED-8FAA-3B48A2489A26}" presName="padding" presStyleLbl="node1" presStyleIdx="5" presStyleCnt="14"/>
      <dgm:spPr/>
    </dgm:pt>
    <dgm:pt modelId="{64F8D558-B347-44DD-9600-99FD88B93FD0}" type="pres">
      <dgm:prSet presAssocID="{302732C8-F933-48ED-8FAA-3B48A2489A26}" presName="shap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97E2-5062-44A3-8A1B-D72660E6CFCA}" type="pres">
      <dgm:prSet presAssocID="{19C57203-85FA-4E97-9CD2-A55869B5B190}" presName="sibTrans" presStyleLbl="sibTrans2D1" presStyleIdx="6" presStyleCnt="13"/>
      <dgm:spPr/>
      <dgm:t>
        <a:bodyPr/>
        <a:lstStyle/>
        <a:p>
          <a:endParaRPr lang="en-US"/>
        </a:p>
      </dgm:t>
    </dgm:pt>
    <dgm:pt modelId="{F6BEC2B9-7EFD-46AC-9C4D-4C069DC1A5BC}" type="pres">
      <dgm:prSet presAssocID="{F85F54F5-53D9-4B5F-8DDC-DA5384E4CF58}" presName="middleNode" presStyleCnt="0"/>
      <dgm:spPr/>
    </dgm:pt>
    <dgm:pt modelId="{79558E61-B3E3-4739-8EA6-9563B15C37A6}" type="pres">
      <dgm:prSet presAssocID="{F85F54F5-53D9-4B5F-8DDC-DA5384E4CF58}" presName="padding" presStyleLbl="node1" presStyleIdx="6" presStyleCnt="14"/>
      <dgm:spPr/>
    </dgm:pt>
    <dgm:pt modelId="{539C2645-82DA-4B35-AB4A-0E38B918907F}" type="pres">
      <dgm:prSet presAssocID="{F85F54F5-53D9-4B5F-8DDC-DA5384E4CF58}" presName="shap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FAC83-2142-4231-A080-AD6FAEDEBF2E}" type="pres">
      <dgm:prSet presAssocID="{D0509F19-38D4-4886-9AB5-988B6F51A211}" presName="sibTrans" presStyleLbl="sibTrans2D1" presStyleIdx="7" presStyleCnt="13"/>
      <dgm:spPr/>
      <dgm:t>
        <a:bodyPr/>
        <a:lstStyle/>
        <a:p>
          <a:endParaRPr lang="en-US"/>
        </a:p>
      </dgm:t>
    </dgm:pt>
    <dgm:pt modelId="{5BE44080-1614-4FB4-836E-24BE11846158}" type="pres">
      <dgm:prSet presAssocID="{3AB4EB03-0880-40B1-8B30-ABCBA3CCDA74}" presName="middleNode" presStyleCnt="0"/>
      <dgm:spPr/>
    </dgm:pt>
    <dgm:pt modelId="{D43762DE-E77F-4282-8BFE-63C6BE13DE3F}" type="pres">
      <dgm:prSet presAssocID="{3AB4EB03-0880-40B1-8B30-ABCBA3CCDA74}" presName="padding" presStyleLbl="node1" presStyleIdx="7" presStyleCnt="14"/>
      <dgm:spPr/>
    </dgm:pt>
    <dgm:pt modelId="{0106EB0B-9115-4EB3-ACC8-49154191697F}" type="pres">
      <dgm:prSet presAssocID="{3AB4EB03-0880-40B1-8B30-ABCBA3CCDA74}" presName="shap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068CD-856E-40B4-8B68-7B104AF1DAF9}" type="pres">
      <dgm:prSet presAssocID="{D04B5EF4-585B-4659-8D56-AEAC79B2D3BB}" presName="sibTrans" presStyleLbl="sibTrans2D1" presStyleIdx="8" presStyleCnt="13"/>
      <dgm:spPr/>
      <dgm:t>
        <a:bodyPr/>
        <a:lstStyle/>
        <a:p>
          <a:endParaRPr lang="en-US"/>
        </a:p>
      </dgm:t>
    </dgm:pt>
    <dgm:pt modelId="{76618B44-B869-466A-8494-3622B8C4B4D6}" type="pres">
      <dgm:prSet presAssocID="{58DFED1D-58B6-458C-A22D-A2C333C189B0}" presName="middleNode" presStyleCnt="0"/>
      <dgm:spPr/>
    </dgm:pt>
    <dgm:pt modelId="{7F7EB643-D383-4C0A-9A01-D79D3051B5F1}" type="pres">
      <dgm:prSet presAssocID="{58DFED1D-58B6-458C-A22D-A2C333C189B0}" presName="padding" presStyleLbl="node1" presStyleIdx="8" presStyleCnt="14"/>
      <dgm:spPr/>
    </dgm:pt>
    <dgm:pt modelId="{F0888CCF-702B-4EBF-9E87-84B2CDC7B65E}" type="pres">
      <dgm:prSet presAssocID="{58DFED1D-58B6-458C-A22D-A2C333C189B0}" presName="shap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2D42E-A916-43A2-9144-81DBD69F0471}" type="pres">
      <dgm:prSet presAssocID="{8CAE6B0A-C5CB-49A6-99F3-933798474C36}" presName="sibTrans" presStyleLbl="sibTrans2D1" presStyleIdx="9" presStyleCnt="13"/>
      <dgm:spPr/>
      <dgm:t>
        <a:bodyPr/>
        <a:lstStyle/>
        <a:p>
          <a:endParaRPr lang="en-US"/>
        </a:p>
      </dgm:t>
    </dgm:pt>
    <dgm:pt modelId="{30929C10-A53E-42D3-9704-1CBA1636EB81}" type="pres">
      <dgm:prSet presAssocID="{AA8CB184-2858-41BF-89E1-5C8AD279491F}" presName="middleNode" presStyleCnt="0"/>
      <dgm:spPr/>
    </dgm:pt>
    <dgm:pt modelId="{BB5CD2D3-20DA-4E73-91AB-2980513F4095}" type="pres">
      <dgm:prSet presAssocID="{AA8CB184-2858-41BF-89E1-5C8AD279491F}" presName="padding" presStyleLbl="node1" presStyleIdx="9" presStyleCnt="14"/>
      <dgm:spPr/>
    </dgm:pt>
    <dgm:pt modelId="{F35EBB6A-8032-4053-B8BE-3E3FF13349AE}" type="pres">
      <dgm:prSet presAssocID="{AA8CB184-2858-41BF-89E1-5C8AD279491F}" presName="shap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B5BAB-4C20-4109-98EB-49D59C199B5C}" type="pres">
      <dgm:prSet presAssocID="{BA1CD6BE-FFDF-4B09-AFA2-73AEC367A3D8}" presName="sibTrans" presStyleLbl="sibTrans2D1" presStyleIdx="10" presStyleCnt="13"/>
      <dgm:spPr/>
      <dgm:t>
        <a:bodyPr/>
        <a:lstStyle/>
        <a:p>
          <a:endParaRPr lang="en-US"/>
        </a:p>
      </dgm:t>
    </dgm:pt>
    <dgm:pt modelId="{06A7B623-5943-4739-BCE7-D373AFB44D80}" type="pres">
      <dgm:prSet presAssocID="{27F6492B-508E-4610-AD7A-3662B1C0BAE5}" presName="middleNode" presStyleCnt="0"/>
      <dgm:spPr/>
    </dgm:pt>
    <dgm:pt modelId="{3DA6B53A-10D3-4FD6-B3E0-C3A29F841479}" type="pres">
      <dgm:prSet presAssocID="{27F6492B-508E-4610-AD7A-3662B1C0BAE5}" presName="padding" presStyleLbl="node1" presStyleIdx="10" presStyleCnt="14"/>
      <dgm:spPr/>
    </dgm:pt>
    <dgm:pt modelId="{CE6C2C29-59EE-4819-94CF-CC3059BC687E}" type="pres">
      <dgm:prSet presAssocID="{27F6492B-508E-4610-AD7A-3662B1C0BAE5}" presName="shap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BA15E-A6A5-40D8-AE80-2C2206FE3942}" type="pres">
      <dgm:prSet presAssocID="{D5D058F9-4388-49BE-B870-60AA9843DA63}" presName="sibTrans" presStyleLbl="sibTrans2D1" presStyleIdx="11" presStyleCnt="13"/>
      <dgm:spPr/>
      <dgm:t>
        <a:bodyPr/>
        <a:lstStyle/>
        <a:p>
          <a:endParaRPr lang="en-US"/>
        </a:p>
      </dgm:t>
    </dgm:pt>
    <dgm:pt modelId="{3F48F40F-1959-4C92-9269-5E3B17F7F444}" type="pres">
      <dgm:prSet presAssocID="{B3BF1B15-4C35-4E59-AD02-A422FC86BB7A}" presName="middleNode" presStyleCnt="0"/>
      <dgm:spPr/>
    </dgm:pt>
    <dgm:pt modelId="{664F3912-FB99-4FFA-8432-0696CEC8689B}" type="pres">
      <dgm:prSet presAssocID="{B3BF1B15-4C35-4E59-AD02-A422FC86BB7A}" presName="padding" presStyleLbl="node1" presStyleIdx="11" presStyleCnt="14"/>
      <dgm:spPr/>
    </dgm:pt>
    <dgm:pt modelId="{E411BEBE-9563-4D63-ADE7-D288597AE487}" type="pres">
      <dgm:prSet presAssocID="{B3BF1B15-4C35-4E59-AD02-A422FC86BB7A}" presName="shap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65CE3-A212-457C-BD75-6FF2CADD34C3}" type="pres">
      <dgm:prSet presAssocID="{311F7BB8-A4DA-4184-A5E1-7EB7AC98B187}" presName="sibTrans" presStyleLbl="sibTrans2D1" presStyleIdx="12" presStyleCnt="13"/>
      <dgm:spPr/>
      <dgm:t>
        <a:bodyPr/>
        <a:lstStyle/>
        <a:p>
          <a:endParaRPr lang="en-US"/>
        </a:p>
      </dgm:t>
    </dgm:pt>
    <dgm:pt modelId="{C457D07C-907B-47E2-A889-F955FA15B256}" type="pres">
      <dgm:prSet presAssocID="{3D1D62BC-69C9-4311-8940-AF9FC38970A7}" presName="last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BF8280-6217-4815-A857-828E8C354CC9}" srcId="{34DA6BE1-ADD9-47E5-B70D-AAB39D9D578A}" destId="{E07623BC-4B87-45F6-A31A-B67C530CB4CF}" srcOrd="4" destOrd="0" parTransId="{1E331D29-DD58-4C50-99DB-83D33DAE2911}" sibTransId="{4004A577-EE4E-4C88-94D8-904652CDEE2D}"/>
    <dgm:cxn modelId="{AB241CA9-4FBE-448D-8D06-BF17BF103CED}" srcId="{34DA6BE1-ADD9-47E5-B70D-AAB39D9D578A}" destId="{AA8CB184-2858-41BF-89E1-5C8AD279491F}" srcOrd="10" destOrd="0" parTransId="{84F6CEC1-5275-42B0-9DC9-81FAF13BD64F}" sibTransId="{BA1CD6BE-FFDF-4B09-AFA2-73AEC367A3D8}"/>
    <dgm:cxn modelId="{CD5BE274-164B-48E3-9B1F-2AF00E906164}" srcId="{34DA6BE1-ADD9-47E5-B70D-AAB39D9D578A}" destId="{29C08354-4DA9-4807-9B7B-C1A79E2099DE}" srcOrd="0" destOrd="0" parTransId="{17CB6262-60B4-49A4-A943-4B1C8D6F1D88}" sibTransId="{F4E910DD-2CD5-4602-AE18-A6190E46C27B}"/>
    <dgm:cxn modelId="{75B41DE5-E0E3-4532-9DC9-FC712EF79F27}" srcId="{34DA6BE1-ADD9-47E5-B70D-AAB39D9D578A}" destId="{8EF37CA3-E2EE-467A-8D5B-1A008CEDDFFA}" srcOrd="2" destOrd="0" parTransId="{135744AD-1994-42A7-8AAF-E7099C4A949B}" sibTransId="{6ECB6373-0892-4234-970C-052909A132F6}"/>
    <dgm:cxn modelId="{F4A2EDE7-F339-4CE2-BB90-A36D9A2F2273}" srcId="{34DA6BE1-ADD9-47E5-B70D-AAB39D9D578A}" destId="{D0BE227A-1C7C-4503-A1AD-C56430B20184}" srcOrd="5" destOrd="0" parTransId="{7832FF45-CF2A-4863-9760-751960CE771E}" sibTransId="{DAD3804F-7F1B-412B-AF5F-996592B386D7}"/>
    <dgm:cxn modelId="{E4E4EB69-10F1-4E57-995F-4CFCC5C8BE5A}" type="presOf" srcId="{3AB4EB03-0880-40B1-8B30-ABCBA3CCDA74}" destId="{0106EB0B-9115-4EB3-ACC8-49154191697F}" srcOrd="0" destOrd="0" presId="urn:microsoft.com/office/officeart/2005/8/layout/bProcess2"/>
    <dgm:cxn modelId="{8D22F3B1-3A36-4165-A6D2-217CA78A0A85}" type="presOf" srcId="{DAD3804F-7F1B-412B-AF5F-996592B386D7}" destId="{F2A2E376-B09C-400A-8696-8EB5C5AA7B9A}" srcOrd="0" destOrd="0" presId="urn:microsoft.com/office/officeart/2005/8/layout/bProcess2"/>
    <dgm:cxn modelId="{14CC412B-3FBA-4A01-A8B3-C7BFB425BE77}" type="presOf" srcId="{19C57203-85FA-4E97-9CD2-A55869B5B190}" destId="{755297E2-5062-44A3-8A1B-D72660E6CFCA}" srcOrd="0" destOrd="0" presId="urn:microsoft.com/office/officeart/2005/8/layout/bProcess2"/>
    <dgm:cxn modelId="{316B44E0-0AE7-4861-ACAF-60AC55CA1A7B}" type="presOf" srcId="{D04B5EF4-585B-4659-8D56-AEAC79B2D3BB}" destId="{17D068CD-856E-40B4-8B68-7B104AF1DAF9}" srcOrd="0" destOrd="0" presId="urn:microsoft.com/office/officeart/2005/8/layout/bProcess2"/>
    <dgm:cxn modelId="{75EDBE30-5C80-4D6B-8D93-8530366AE3B4}" type="presOf" srcId="{02FDB802-2F13-4F8F-B917-CBDD7165F6B9}" destId="{1E65AB97-92F9-4365-90A4-C7755B72EDB1}" srcOrd="0" destOrd="0" presId="urn:microsoft.com/office/officeart/2005/8/layout/bProcess2"/>
    <dgm:cxn modelId="{DD900FE8-8DD8-476A-92C0-DF44405C47E2}" type="presOf" srcId="{8EF37CA3-E2EE-467A-8D5B-1A008CEDDFFA}" destId="{5CC20BD2-2005-4B22-AB1A-AB624B0E9681}" srcOrd="0" destOrd="0" presId="urn:microsoft.com/office/officeart/2005/8/layout/bProcess2"/>
    <dgm:cxn modelId="{7DAA07F5-362F-4DF4-A47C-230F8E6FB735}" srcId="{34DA6BE1-ADD9-47E5-B70D-AAB39D9D578A}" destId="{F85F54F5-53D9-4B5F-8DDC-DA5384E4CF58}" srcOrd="7" destOrd="0" parTransId="{BBB84498-CB08-4BC6-BF4A-754284A3A10F}" sibTransId="{D0509F19-38D4-4886-9AB5-988B6F51A211}"/>
    <dgm:cxn modelId="{2679CCC6-F74F-454B-9E71-97F93BEAF0DB}" srcId="{34DA6BE1-ADD9-47E5-B70D-AAB39D9D578A}" destId="{58DFED1D-58B6-458C-A22D-A2C333C189B0}" srcOrd="9" destOrd="0" parTransId="{CA370004-BCCA-41A3-BC5A-542D657A801A}" sibTransId="{8CAE6B0A-C5CB-49A6-99F3-933798474C36}"/>
    <dgm:cxn modelId="{B1679A01-5848-439C-ACD9-FEA1F2724471}" type="presOf" srcId="{D0BE227A-1C7C-4503-A1AD-C56430B20184}" destId="{608AC3D7-C045-43DA-83B6-CC3DD9C615C7}" srcOrd="0" destOrd="0" presId="urn:microsoft.com/office/officeart/2005/8/layout/bProcess2"/>
    <dgm:cxn modelId="{FAFD4531-D18A-4EE4-A445-2E3809D1875A}" srcId="{34DA6BE1-ADD9-47E5-B70D-AAB39D9D578A}" destId="{3AB4EB03-0880-40B1-8B30-ABCBA3CCDA74}" srcOrd="8" destOrd="0" parTransId="{A8F92F71-EC6D-47B0-8639-E5AE9041BE95}" sibTransId="{D04B5EF4-585B-4659-8D56-AEAC79B2D3BB}"/>
    <dgm:cxn modelId="{7CCBDDAC-5F74-45E7-9C06-04F97D288A4E}" type="presOf" srcId="{D0509F19-38D4-4886-9AB5-988B6F51A211}" destId="{492FAC83-2142-4231-A080-AD6FAEDEBF2E}" srcOrd="0" destOrd="0" presId="urn:microsoft.com/office/officeart/2005/8/layout/bProcess2"/>
    <dgm:cxn modelId="{1546DCC2-8B92-4E4E-A530-F0E3221DDF93}" srcId="{34DA6BE1-ADD9-47E5-B70D-AAB39D9D578A}" destId="{3D1D62BC-69C9-4311-8940-AF9FC38970A7}" srcOrd="13" destOrd="0" parTransId="{36F36A5C-CE3A-4DEE-86E3-BBB6A6FE6486}" sibTransId="{3FD8A32A-F156-4573-97D1-DAAF8335BBFE}"/>
    <dgm:cxn modelId="{5E3FDC0B-259A-4A56-AAEF-86BB150EB1A5}" type="presOf" srcId="{58DFED1D-58B6-458C-A22D-A2C333C189B0}" destId="{F0888CCF-702B-4EBF-9E87-84B2CDC7B65E}" srcOrd="0" destOrd="0" presId="urn:microsoft.com/office/officeart/2005/8/layout/bProcess2"/>
    <dgm:cxn modelId="{27AA4705-6F05-4C56-A6F6-D2209696E5A6}" srcId="{34DA6BE1-ADD9-47E5-B70D-AAB39D9D578A}" destId="{02FDB802-2F13-4F8F-B917-CBDD7165F6B9}" srcOrd="1" destOrd="0" parTransId="{741AC9BF-FBC2-4EBF-8389-343D609E92A4}" sibTransId="{C2D7AB12-3E10-45CF-AF7C-B4E09C6B897C}"/>
    <dgm:cxn modelId="{2BDBC14A-20CC-4C1B-8DE5-DAD82ACF93BE}" srcId="{34DA6BE1-ADD9-47E5-B70D-AAB39D9D578A}" destId="{B3BF1B15-4C35-4E59-AD02-A422FC86BB7A}" srcOrd="12" destOrd="0" parTransId="{F9CD900E-E78F-46B0-86FD-561A638E6D10}" sibTransId="{311F7BB8-A4DA-4184-A5E1-7EB7AC98B187}"/>
    <dgm:cxn modelId="{43773953-A151-44ED-BD3F-70F5BDA4BD49}" type="presOf" srcId="{F4E910DD-2CD5-4602-AE18-A6190E46C27B}" destId="{BF185CED-136A-4499-999B-3C684A51F44C}" srcOrd="0" destOrd="0" presId="urn:microsoft.com/office/officeart/2005/8/layout/bProcess2"/>
    <dgm:cxn modelId="{38F7D5F8-40A2-462E-B80F-169B26D10007}" type="presOf" srcId="{F2F728F7-3770-46BC-AED1-102514D4FC28}" destId="{6CD283A9-E3D5-473A-9410-8496D79DF0EF}" srcOrd="0" destOrd="0" presId="urn:microsoft.com/office/officeart/2005/8/layout/bProcess2"/>
    <dgm:cxn modelId="{84059364-D5C4-4421-AE75-65B8076A7D9C}" type="presOf" srcId="{4004A577-EE4E-4C88-94D8-904652CDEE2D}" destId="{6247CC37-6CA9-47A6-BBD5-E86DEC4E129F}" srcOrd="0" destOrd="0" presId="urn:microsoft.com/office/officeart/2005/8/layout/bProcess2"/>
    <dgm:cxn modelId="{FF411973-D65E-4BDB-8D0F-A9BC6110ACA7}" type="presOf" srcId="{311F7BB8-A4DA-4184-A5E1-7EB7AC98B187}" destId="{74C65CE3-A212-457C-BD75-6FF2CADD34C3}" srcOrd="0" destOrd="0" presId="urn:microsoft.com/office/officeart/2005/8/layout/bProcess2"/>
    <dgm:cxn modelId="{A6766D09-591D-4D99-B0FF-59C66F8088C4}" type="presOf" srcId="{27F6492B-508E-4610-AD7A-3662B1C0BAE5}" destId="{CE6C2C29-59EE-4819-94CF-CC3059BC687E}" srcOrd="0" destOrd="0" presId="urn:microsoft.com/office/officeart/2005/8/layout/bProcess2"/>
    <dgm:cxn modelId="{23011606-456D-48B8-BA7E-623A3BBAC1E3}" type="presOf" srcId="{3D1D62BC-69C9-4311-8940-AF9FC38970A7}" destId="{C457D07C-907B-47E2-A889-F955FA15B256}" srcOrd="0" destOrd="0" presId="urn:microsoft.com/office/officeart/2005/8/layout/bProcess2"/>
    <dgm:cxn modelId="{9F676BCC-48E2-4A28-AB71-99F89DA9F98D}" type="presOf" srcId="{AA8CB184-2858-41BF-89E1-5C8AD279491F}" destId="{F35EBB6A-8032-4053-B8BE-3E3FF13349AE}" srcOrd="0" destOrd="0" presId="urn:microsoft.com/office/officeart/2005/8/layout/bProcess2"/>
    <dgm:cxn modelId="{CFF5E682-F8FC-464D-989A-629A048C6834}" srcId="{34DA6BE1-ADD9-47E5-B70D-AAB39D9D578A}" destId="{302732C8-F933-48ED-8FAA-3B48A2489A26}" srcOrd="6" destOrd="0" parTransId="{730E136D-023E-44BB-9174-4F89A2258B2F}" sibTransId="{19C57203-85FA-4E97-9CD2-A55869B5B190}"/>
    <dgm:cxn modelId="{A3B0E277-699A-443B-934F-77F411DA2B4A}" type="presOf" srcId="{9A99D2F3-DC88-415A-8D9B-D1EAD8ACD20A}" destId="{1318DCDF-655B-4C9B-A4FC-C674EF850437}" srcOrd="0" destOrd="0" presId="urn:microsoft.com/office/officeart/2005/8/layout/bProcess2"/>
    <dgm:cxn modelId="{0F59DE63-FCEC-4158-80D3-F0DC02DD58C3}" type="presOf" srcId="{D5D058F9-4388-49BE-B870-60AA9843DA63}" destId="{7ABBA15E-A6A5-40D8-AE80-2C2206FE3942}" srcOrd="0" destOrd="0" presId="urn:microsoft.com/office/officeart/2005/8/layout/bProcess2"/>
    <dgm:cxn modelId="{383B96A7-02DC-4991-81D3-3D94F767A300}" type="presOf" srcId="{BA1CD6BE-FFDF-4B09-AFA2-73AEC367A3D8}" destId="{3D8B5BAB-4C20-4109-98EB-49D59C199B5C}" srcOrd="0" destOrd="0" presId="urn:microsoft.com/office/officeart/2005/8/layout/bProcess2"/>
    <dgm:cxn modelId="{77A9DF67-7A99-4191-B662-C034749048DB}" type="presOf" srcId="{29C08354-4DA9-4807-9B7B-C1A79E2099DE}" destId="{0860DDAE-CE65-481B-A683-06572EF1E0D1}" srcOrd="0" destOrd="0" presId="urn:microsoft.com/office/officeart/2005/8/layout/bProcess2"/>
    <dgm:cxn modelId="{9C4EC1DC-1EDC-4D0F-9AB3-FF0D21CBA8F6}" srcId="{34DA6BE1-ADD9-47E5-B70D-AAB39D9D578A}" destId="{27F6492B-508E-4610-AD7A-3662B1C0BAE5}" srcOrd="11" destOrd="0" parTransId="{3CCF1105-E521-4E3F-BA79-68115423A46D}" sibTransId="{D5D058F9-4388-49BE-B870-60AA9843DA63}"/>
    <dgm:cxn modelId="{3AA97591-5E7D-4156-A068-88A5B6995E4B}" type="presOf" srcId="{E07623BC-4B87-45F6-A31A-B67C530CB4CF}" destId="{226D732F-E2A7-443C-B99C-065568936498}" srcOrd="0" destOrd="0" presId="urn:microsoft.com/office/officeart/2005/8/layout/bProcess2"/>
    <dgm:cxn modelId="{2B2D203D-6480-4E93-9166-DD69FFC0208F}" type="presOf" srcId="{F85F54F5-53D9-4B5F-8DDC-DA5384E4CF58}" destId="{539C2645-82DA-4B35-AB4A-0E38B918907F}" srcOrd="0" destOrd="0" presId="urn:microsoft.com/office/officeart/2005/8/layout/bProcess2"/>
    <dgm:cxn modelId="{DE3052AB-8C60-4596-817B-8928C35EE881}" type="presOf" srcId="{8CAE6B0A-C5CB-49A6-99F3-933798474C36}" destId="{45E2D42E-A916-43A2-9144-81DBD69F0471}" srcOrd="0" destOrd="0" presId="urn:microsoft.com/office/officeart/2005/8/layout/bProcess2"/>
    <dgm:cxn modelId="{A837C649-612B-4A5B-BFDA-97D1DE3CD285}" type="presOf" srcId="{C2D7AB12-3E10-45CF-AF7C-B4E09C6B897C}" destId="{D1867D1E-EE75-4231-813F-ED5C95E11B12}" srcOrd="0" destOrd="0" presId="urn:microsoft.com/office/officeart/2005/8/layout/bProcess2"/>
    <dgm:cxn modelId="{1E9BD3F9-AFCA-498A-9B73-B69F5F5D344F}" type="presOf" srcId="{34DA6BE1-ADD9-47E5-B70D-AAB39D9D578A}" destId="{36325040-FF60-4B1F-B57D-B26090513A06}" srcOrd="0" destOrd="0" presId="urn:microsoft.com/office/officeart/2005/8/layout/bProcess2"/>
    <dgm:cxn modelId="{2B63A673-F059-421C-A392-29ABF3C28F58}" type="presOf" srcId="{302732C8-F933-48ED-8FAA-3B48A2489A26}" destId="{64F8D558-B347-44DD-9600-99FD88B93FD0}" srcOrd="0" destOrd="0" presId="urn:microsoft.com/office/officeart/2005/8/layout/bProcess2"/>
    <dgm:cxn modelId="{2B2F23DF-F502-466C-B12A-3DDFEE3108E2}" srcId="{34DA6BE1-ADD9-47E5-B70D-AAB39D9D578A}" destId="{9A99D2F3-DC88-415A-8D9B-D1EAD8ACD20A}" srcOrd="3" destOrd="0" parTransId="{25273F21-D636-4608-8344-9A7D8F0338C4}" sibTransId="{F2F728F7-3770-46BC-AED1-102514D4FC28}"/>
    <dgm:cxn modelId="{88BF440B-FCB0-4333-9F26-0560A35BC6A0}" type="presOf" srcId="{6ECB6373-0892-4234-970C-052909A132F6}" destId="{D5ABFEEF-4920-406D-882C-190D4549B472}" srcOrd="0" destOrd="0" presId="urn:microsoft.com/office/officeart/2005/8/layout/bProcess2"/>
    <dgm:cxn modelId="{49AF942E-CD45-422E-B9B5-44514D6B722C}" type="presOf" srcId="{B3BF1B15-4C35-4E59-AD02-A422FC86BB7A}" destId="{E411BEBE-9563-4D63-ADE7-D288597AE487}" srcOrd="0" destOrd="0" presId="urn:microsoft.com/office/officeart/2005/8/layout/bProcess2"/>
    <dgm:cxn modelId="{E3DF3ABA-845D-414D-8C67-E43BAB58E9D4}" type="presParOf" srcId="{36325040-FF60-4B1F-B57D-B26090513A06}" destId="{0860DDAE-CE65-481B-A683-06572EF1E0D1}" srcOrd="0" destOrd="0" presId="urn:microsoft.com/office/officeart/2005/8/layout/bProcess2"/>
    <dgm:cxn modelId="{13853550-260C-4B06-BE6F-DD6CBD1FA89A}" type="presParOf" srcId="{36325040-FF60-4B1F-B57D-B26090513A06}" destId="{BF185CED-136A-4499-999B-3C684A51F44C}" srcOrd="1" destOrd="0" presId="urn:microsoft.com/office/officeart/2005/8/layout/bProcess2"/>
    <dgm:cxn modelId="{CF0A90F4-CEAC-4305-9EC8-9F422CD950B0}" type="presParOf" srcId="{36325040-FF60-4B1F-B57D-B26090513A06}" destId="{8400C65F-2A3A-4715-A76E-108DE2FA7157}" srcOrd="2" destOrd="0" presId="urn:microsoft.com/office/officeart/2005/8/layout/bProcess2"/>
    <dgm:cxn modelId="{0EADF22B-EE84-4ADC-8DB7-367A09AA2E33}" type="presParOf" srcId="{8400C65F-2A3A-4715-A76E-108DE2FA7157}" destId="{4CA75A55-C014-4BE8-85D8-11624863F222}" srcOrd="0" destOrd="0" presId="urn:microsoft.com/office/officeart/2005/8/layout/bProcess2"/>
    <dgm:cxn modelId="{F799A2EC-E8F2-4AF2-AE11-35086799D694}" type="presParOf" srcId="{8400C65F-2A3A-4715-A76E-108DE2FA7157}" destId="{1E65AB97-92F9-4365-90A4-C7755B72EDB1}" srcOrd="1" destOrd="0" presId="urn:microsoft.com/office/officeart/2005/8/layout/bProcess2"/>
    <dgm:cxn modelId="{7C27C686-BAE1-4302-BA0F-C56E96FE08C1}" type="presParOf" srcId="{36325040-FF60-4B1F-B57D-B26090513A06}" destId="{D1867D1E-EE75-4231-813F-ED5C95E11B12}" srcOrd="3" destOrd="0" presId="urn:microsoft.com/office/officeart/2005/8/layout/bProcess2"/>
    <dgm:cxn modelId="{DB4CFCF0-ECD4-4804-A7B9-D644B0CF4EF3}" type="presParOf" srcId="{36325040-FF60-4B1F-B57D-B26090513A06}" destId="{EE125BCC-FAD4-4207-89A0-47973F6A54B1}" srcOrd="4" destOrd="0" presId="urn:microsoft.com/office/officeart/2005/8/layout/bProcess2"/>
    <dgm:cxn modelId="{DC9A4A4D-7C95-42CF-BEDB-0B305E817EB3}" type="presParOf" srcId="{EE125BCC-FAD4-4207-89A0-47973F6A54B1}" destId="{1FE4CDC4-267F-44CD-B77C-C64972796985}" srcOrd="0" destOrd="0" presId="urn:microsoft.com/office/officeart/2005/8/layout/bProcess2"/>
    <dgm:cxn modelId="{AC1FCDA7-5C6A-4C74-AF5B-BF790DE29B64}" type="presParOf" srcId="{EE125BCC-FAD4-4207-89A0-47973F6A54B1}" destId="{5CC20BD2-2005-4B22-AB1A-AB624B0E9681}" srcOrd="1" destOrd="0" presId="urn:microsoft.com/office/officeart/2005/8/layout/bProcess2"/>
    <dgm:cxn modelId="{7AF23CB6-3F07-4012-95CA-8EB96FDAFBF2}" type="presParOf" srcId="{36325040-FF60-4B1F-B57D-B26090513A06}" destId="{D5ABFEEF-4920-406D-882C-190D4549B472}" srcOrd="5" destOrd="0" presId="urn:microsoft.com/office/officeart/2005/8/layout/bProcess2"/>
    <dgm:cxn modelId="{4548BCFE-62E1-473E-8413-0B6B593C2591}" type="presParOf" srcId="{36325040-FF60-4B1F-B57D-B26090513A06}" destId="{40F6A710-E964-4D2C-85DB-F84053CE371C}" srcOrd="6" destOrd="0" presId="urn:microsoft.com/office/officeart/2005/8/layout/bProcess2"/>
    <dgm:cxn modelId="{2D108437-49AF-4E9C-BA9D-CACE7550C964}" type="presParOf" srcId="{40F6A710-E964-4D2C-85DB-F84053CE371C}" destId="{75996212-4CF2-461D-A43F-C850B37A546C}" srcOrd="0" destOrd="0" presId="urn:microsoft.com/office/officeart/2005/8/layout/bProcess2"/>
    <dgm:cxn modelId="{EBA7869C-E41F-4BC1-95F2-40D8095F8119}" type="presParOf" srcId="{40F6A710-E964-4D2C-85DB-F84053CE371C}" destId="{1318DCDF-655B-4C9B-A4FC-C674EF850437}" srcOrd="1" destOrd="0" presId="urn:microsoft.com/office/officeart/2005/8/layout/bProcess2"/>
    <dgm:cxn modelId="{FA62B7F0-7546-41D5-BC63-94AFD575160F}" type="presParOf" srcId="{36325040-FF60-4B1F-B57D-B26090513A06}" destId="{6CD283A9-E3D5-473A-9410-8496D79DF0EF}" srcOrd="7" destOrd="0" presId="urn:microsoft.com/office/officeart/2005/8/layout/bProcess2"/>
    <dgm:cxn modelId="{A1215D73-E51F-475E-A682-B28B236BB4F5}" type="presParOf" srcId="{36325040-FF60-4B1F-B57D-B26090513A06}" destId="{0D9B0507-F031-4A93-B796-D229D29D50EE}" srcOrd="8" destOrd="0" presId="urn:microsoft.com/office/officeart/2005/8/layout/bProcess2"/>
    <dgm:cxn modelId="{1753B3D6-BEB4-427A-BDD4-20ED9A10E763}" type="presParOf" srcId="{0D9B0507-F031-4A93-B796-D229D29D50EE}" destId="{CC5B24B1-9EA8-4735-8E03-831A857E799F}" srcOrd="0" destOrd="0" presId="urn:microsoft.com/office/officeart/2005/8/layout/bProcess2"/>
    <dgm:cxn modelId="{C40B0547-214D-4C07-8F41-A1C31020B579}" type="presParOf" srcId="{0D9B0507-F031-4A93-B796-D229D29D50EE}" destId="{226D732F-E2A7-443C-B99C-065568936498}" srcOrd="1" destOrd="0" presId="urn:microsoft.com/office/officeart/2005/8/layout/bProcess2"/>
    <dgm:cxn modelId="{B83218F2-3A7A-4259-8F46-C841E39F8081}" type="presParOf" srcId="{36325040-FF60-4B1F-B57D-B26090513A06}" destId="{6247CC37-6CA9-47A6-BBD5-E86DEC4E129F}" srcOrd="9" destOrd="0" presId="urn:microsoft.com/office/officeart/2005/8/layout/bProcess2"/>
    <dgm:cxn modelId="{60A5CAB9-5141-4B35-AD75-46258A040592}" type="presParOf" srcId="{36325040-FF60-4B1F-B57D-B26090513A06}" destId="{902DC459-DD2C-4860-B232-712D7C5B7628}" srcOrd="10" destOrd="0" presId="urn:microsoft.com/office/officeart/2005/8/layout/bProcess2"/>
    <dgm:cxn modelId="{62C1C2BD-CA65-47AE-B0ED-7F9723119FB4}" type="presParOf" srcId="{902DC459-DD2C-4860-B232-712D7C5B7628}" destId="{F6212F59-F9DD-4D0B-8F98-FBD8671F1ABD}" srcOrd="0" destOrd="0" presId="urn:microsoft.com/office/officeart/2005/8/layout/bProcess2"/>
    <dgm:cxn modelId="{739F220C-C918-4659-85DA-D38640123B1F}" type="presParOf" srcId="{902DC459-DD2C-4860-B232-712D7C5B7628}" destId="{608AC3D7-C045-43DA-83B6-CC3DD9C615C7}" srcOrd="1" destOrd="0" presId="urn:microsoft.com/office/officeart/2005/8/layout/bProcess2"/>
    <dgm:cxn modelId="{BC52D15E-E8F4-44C7-9360-9EE072588696}" type="presParOf" srcId="{36325040-FF60-4B1F-B57D-B26090513A06}" destId="{F2A2E376-B09C-400A-8696-8EB5C5AA7B9A}" srcOrd="11" destOrd="0" presId="urn:microsoft.com/office/officeart/2005/8/layout/bProcess2"/>
    <dgm:cxn modelId="{8AFC9C8C-2427-45A1-B2B1-6C5186731553}" type="presParOf" srcId="{36325040-FF60-4B1F-B57D-B26090513A06}" destId="{4C413E3F-2557-4223-99F0-CA521380FA32}" srcOrd="12" destOrd="0" presId="urn:microsoft.com/office/officeart/2005/8/layout/bProcess2"/>
    <dgm:cxn modelId="{56CFA848-D5D9-49C6-9DFA-E4E2AD265EAD}" type="presParOf" srcId="{4C413E3F-2557-4223-99F0-CA521380FA32}" destId="{B963C862-FE08-4E0D-ABDA-DBBA7A718E77}" srcOrd="0" destOrd="0" presId="urn:microsoft.com/office/officeart/2005/8/layout/bProcess2"/>
    <dgm:cxn modelId="{1134ADC7-E89D-4AEE-A3D2-F9CE416CF239}" type="presParOf" srcId="{4C413E3F-2557-4223-99F0-CA521380FA32}" destId="{64F8D558-B347-44DD-9600-99FD88B93FD0}" srcOrd="1" destOrd="0" presId="urn:microsoft.com/office/officeart/2005/8/layout/bProcess2"/>
    <dgm:cxn modelId="{7639AFD4-62A2-475B-82E3-1EF217BA0C51}" type="presParOf" srcId="{36325040-FF60-4B1F-B57D-B26090513A06}" destId="{755297E2-5062-44A3-8A1B-D72660E6CFCA}" srcOrd="13" destOrd="0" presId="urn:microsoft.com/office/officeart/2005/8/layout/bProcess2"/>
    <dgm:cxn modelId="{CAE9B9BC-8506-4D32-A8AA-E48FFF5E693B}" type="presParOf" srcId="{36325040-FF60-4B1F-B57D-B26090513A06}" destId="{F6BEC2B9-7EFD-46AC-9C4D-4C069DC1A5BC}" srcOrd="14" destOrd="0" presId="urn:microsoft.com/office/officeart/2005/8/layout/bProcess2"/>
    <dgm:cxn modelId="{FDEE8E1D-FFC2-4741-9283-ECDA08AA44C7}" type="presParOf" srcId="{F6BEC2B9-7EFD-46AC-9C4D-4C069DC1A5BC}" destId="{79558E61-B3E3-4739-8EA6-9563B15C37A6}" srcOrd="0" destOrd="0" presId="urn:microsoft.com/office/officeart/2005/8/layout/bProcess2"/>
    <dgm:cxn modelId="{66855E57-B8FD-48DB-B85E-D196043F2D7F}" type="presParOf" srcId="{F6BEC2B9-7EFD-46AC-9C4D-4C069DC1A5BC}" destId="{539C2645-82DA-4B35-AB4A-0E38B918907F}" srcOrd="1" destOrd="0" presId="urn:microsoft.com/office/officeart/2005/8/layout/bProcess2"/>
    <dgm:cxn modelId="{2F9E8DBF-6DBC-475A-816E-838E5A3BD077}" type="presParOf" srcId="{36325040-FF60-4B1F-B57D-B26090513A06}" destId="{492FAC83-2142-4231-A080-AD6FAEDEBF2E}" srcOrd="15" destOrd="0" presId="urn:microsoft.com/office/officeart/2005/8/layout/bProcess2"/>
    <dgm:cxn modelId="{EF09EC23-385D-4CCE-BC51-7253349A43CE}" type="presParOf" srcId="{36325040-FF60-4B1F-B57D-B26090513A06}" destId="{5BE44080-1614-4FB4-836E-24BE11846158}" srcOrd="16" destOrd="0" presId="urn:microsoft.com/office/officeart/2005/8/layout/bProcess2"/>
    <dgm:cxn modelId="{6261EF44-533F-4AA3-94FA-1063EEE2CE31}" type="presParOf" srcId="{5BE44080-1614-4FB4-836E-24BE11846158}" destId="{D43762DE-E77F-4282-8BFE-63C6BE13DE3F}" srcOrd="0" destOrd="0" presId="urn:microsoft.com/office/officeart/2005/8/layout/bProcess2"/>
    <dgm:cxn modelId="{93B796D3-C521-43B9-AF8F-2591296E18B7}" type="presParOf" srcId="{5BE44080-1614-4FB4-836E-24BE11846158}" destId="{0106EB0B-9115-4EB3-ACC8-49154191697F}" srcOrd="1" destOrd="0" presId="urn:microsoft.com/office/officeart/2005/8/layout/bProcess2"/>
    <dgm:cxn modelId="{C243DF33-4259-4FDB-A41E-F6B29DB9C1B0}" type="presParOf" srcId="{36325040-FF60-4B1F-B57D-B26090513A06}" destId="{17D068CD-856E-40B4-8B68-7B104AF1DAF9}" srcOrd="17" destOrd="0" presId="urn:microsoft.com/office/officeart/2005/8/layout/bProcess2"/>
    <dgm:cxn modelId="{18FD08E5-1395-4090-80BB-3956DCD4212C}" type="presParOf" srcId="{36325040-FF60-4B1F-B57D-B26090513A06}" destId="{76618B44-B869-466A-8494-3622B8C4B4D6}" srcOrd="18" destOrd="0" presId="urn:microsoft.com/office/officeart/2005/8/layout/bProcess2"/>
    <dgm:cxn modelId="{38064F69-C24E-4648-A019-BC5A7C1DFE44}" type="presParOf" srcId="{76618B44-B869-466A-8494-3622B8C4B4D6}" destId="{7F7EB643-D383-4C0A-9A01-D79D3051B5F1}" srcOrd="0" destOrd="0" presId="urn:microsoft.com/office/officeart/2005/8/layout/bProcess2"/>
    <dgm:cxn modelId="{F16C4CF7-18AA-4A61-B71A-D29A68F18534}" type="presParOf" srcId="{76618B44-B869-466A-8494-3622B8C4B4D6}" destId="{F0888CCF-702B-4EBF-9E87-84B2CDC7B65E}" srcOrd="1" destOrd="0" presId="urn:microsoft.com/office/officeart/2005/8/layout/bProcess2"/>
    <dgm:cxn modelId="{947DD5F7-923A-4BCB-B6B8-0196FCB5695E}" type="presParOf" srcId="{36325040-FF60-4B1F-B57D-B26090513A06}" destId="{45E2D42E-A916-43A2-9144-81DBD69F0471}" srcOrd="19" destOrd="0" presId="urn:microsoft.com/office/officeart/2005/8/layout/bProcess2"/>
    <dgm:cxn modelId="{88CC85B4-9158-409F-8DA1-FEE7647B349A}" type="presParOf" srcId="{36325040-FF60-4B1F-B57D-B26090513A06}" destId="{30929C10-A53E-42D3-9704-1CBA1636EB81}" srcOrd="20" destOrd="0" presId="urn:microsoft.com/office/officeart/2005/8/layout/bProcess2"/>
    <dgm:cxn modelId="{B8D152CC-3559-4F5C-AD54-34F8DBFC3D5E}" type="presParOf" srcId="{30929C10-A53E-42D3-9704-1CBA1636EB81}" destId="{BB5CD2D3-20DA-4E73-91AB-2980513F4095}" srcOrd="0" destOrd="0" presId="urn:microsoft.com/office/officeart/2005/8/layout/bProcess2"/>
    <dgm:cxn modelId="{14102E3C-D2EF-4506-AF79-7031EE344C86}" type="presParOf" srcId="{30929C10-A53E-42D3-9704-1CBA1636EB81}" destId="{F35EBB6A-8032-4053-B8BE-3E3FF13349AE}" srcOrd="1" destOrd="0" presId="urn:microsoft.com/office/officeart/2005/8/layout/bProcess2"/>
    <dgm:cxn modelId="{3D068DA4-363C-413A-976B-24AF537121EF}" type="presParOf" srcId="{36325040-FF60-4B1F-B57D-B26090513A06}" destId="{3D8B5BAB-4C20-4109-98EB-49D59C199B5C}" srcOrd="21" destOrd="0" presId="urn:microsoft.com/office/officeart/2005/8/layout/bProcess2"/>
    <dgm:cxn modelId="{EEDCF57A-695B-4E7C-AC6E-1FEA7308CB95}" type="presParOf" srcId="{36325040-FF60-4B1F-B57D-B26090513A06}" destId="{06A7B623-5943-4739-BCE7-D373AFB44D80}" srcOrd="22" destOrd="0" presId="urn:microsoft.com/office/officeart/2005/8/layout/bProcess2"/>
    <dgm:cxn modelId="{61ABFB32-02CB-4E1D-A3DE-A1B3B4C7A0D1}" type="presParOf" srcId="{06A7B623-5943-4739-BCE7-D373AFB44D80}" destId="{3DA6B53A-10D3-4FD6-B3E0-C3A29F841479}" srcOrd="0" destOrd="0" presId="urn:microsoft.com/office/officeart/2005/8/layout/bProcess2"/>
    <dgm:cxn modelId="{DCEB5EB1-6E9C-4063-B867-07B5C3F71F4D}" type="presParOf" srcId="{06A7B623-5943-4739-BCE7-D373AFB44D80}" destId="{CE6C2C29-59EE-4819-94CF-CC3059BC687E}" srcOrd="1" destOrd="0" presId="urn:microsoft.com/office/officeart/2005/8/layout/bProcess2"/>
    <dgm:cxn modelId="{CA66790D-9473-4E66-A169-C39782367FC6}" type="presParOf" srcId="{36325040-FF60-4B1F-B57D-B26090513A06}" destId="{7ABBA15E-A6A5-40D8-AE80-2C2206FE3942}" srcOrd="23" destOrd="0" presId="urn:microsoft.com/office/officeart/2005/8/layout/bProcess2"/>
    <dgm:cxn modelId="{61CF98B6-C8F4-441E-B5A6-41ED744C61D2}" type="presParOf" srcId="{36325040-FF60-4B1F-B57D-B26090513A06}" destId="{3F48F40F-1959-4C92-9269-5E3B17F7F444}" srcOrd="24" destOrd="0" presId="urn:microsoft.com/office/officeart/2005/8/layout/bProcess2"/>
    <dgm:cxn modelId="{A8D8879E-F54F-4360-A358-700FD77E7E13}" type="presParOf" srcId="{3F48F40F-1959-4C92-9269-5E3B17F7F444}" destId="{664F3912-FB99-4FFA-8432-0696CEC8689B}" srcOrd="0" destOrd="0" presId="urn:microsoft.com/office/officeart/2005/8/layout/bProcess2"/>
    <dgm:cxn modelId="{FA4E0BE8-A499-448B-95FD-467DF434E3DC}" type="presParOf" srcId="{3F48F40F-1959-4C92-9269-5E3B17F7F444}" destId="{E411BEBE-9563-4D63-ADE7-D288597AE487}" srcOrd="1" destOrd="0" presId="urn:microsoft.com/office/officeart/2005/8/layout/bProcess2"/>
    <dgm:cxn modelId="{5503989F-0C8B-497C-9E4F-770580518B51}" type="presParOf" srcId="{36325040-FF60-4B1F-B57D-B26090513A06}" destId="{74C65CE3-A212-457C-BD75-6FF2CADD34C3}" srcOrd="25" destOrd="0" presId="urn:microsoft.com/office/officeart/2005/8/layout/bProcess2"/>
    <dgm:cxn modelId="{F8A9B17B-388C-402C-B686-FF794D08423D}" type="presParOf" srcId="{36325040-FF60-4B1F-B57D-B26090513A06}" destId="{C457D07C-907B-47E2-A889-F955FA15B256}" srcOrd="2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0EE310-6C6F-440E-A84D-C7F6A5E2E21C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77C32-FF56-4409-AD2F-43C550335BD2}">
      <dgm:prSet phldrT="[Text]"/>
      <dgm:spPr/>
      <dgm:t>
        <a:bodyPr/>
        <a:lstStyle/>
        <a:p>
          <a:r>
            <a:rPr lang="en-US" dirty="0"/>
            <a:t>CSS 3</a:t>
          </a:r>
        </a:p>
      </dgm:t>
    </dgm:pt>
    <dgm:pt modelId="{541AC0F7-EE15-475A-A1FD-344990E279BD}" type="parTrans" cxnId="{D1255FAF-4001-450C-AB15-E94E5D04DD0E}">
      <dgm:prSet/>
      <dgm:spPr/>
      <dgm:t>
        <a:bodyPr/>
        <a:lstStyle/>
        <a:p>
          <a:endParaRPr lang="en-US"/>
        </a:p>
      </dgm:t>
    </dgm:pt>
    <dgm:pt modelId="{035A5C3C-1C2A-480C-A29C-B8535D21C269}" type="sibTrans" cxnId="{D1255FAF-4001-450C-AB15-E94E5D04DD0E}">
      <dgm:prSet/>
      <dgm:spPr/>
      <dgm:t>
        <a:bodyPr/>
        <a:lstStyle/>
        <a:p>
          <a:endParaRPr lang="en-US"/>
        </a:p>
      </dgm:t>
    </dgm:pt>
    <dgm:pt modelId="{19A0C1E3-0C25-4E25-B049-BF7653210E96}">
      <dgm:prSet phldrT="[Text]"/>
      <dgm:spPr/>
      <dgm:t>
        <a:bodyPr/>
        <a:lstStyle/>
        <a:p>
          <a:r>
            <a:rPr lang="en-US" dirty="0"/>
            <a:t>Transitions</a:t>
          </a:r>
        </a:p>
      </dgm:t>
    </dgm:pt>
    <dgm:pt modelId="{30192940-6E0D-49DB-8A02-3E12A82F72D4}" type="parTrans" cxnId="{628A79A2-03C0-49D5-A168-AA8B79BA5F23}">
      <dgm:prSet/>
      <dgm:spPr/>
      <dgm:t>
        <a:bodyPr/>
        <a:lstStyle/>
        <a:p>
          <a:endParaRPr lang="en-US"/>
        </a:p>
      </dgm:t>
    </dgm:pt>
    <dgm:pt modelId="{E6583F69-CEEE-4B70-832B-A779CAB0A4CE}" type="sibTrans" cxnId="{628A79A2-03C0-49D5-A168-AA8B79BA5F23}">
      <dgm:prSet/>
      <dgm:spPr/>
      <dgm:t>
        <a:bodyPr/>
        <a:lstStyle/>
        <a:p>
          <a:endParaRPr lang="en-US"/>
        </a:p>
      </dgm:t>
    </dgm:pt>
    <dgm:pt modelId="{BB8573B0-6B9D-4EAD-A9A7-E5365DA8848B}">
      <dgm:prSet phldrT="[Text]"/>
      <dgm:spPr/>
      <dgm:t>
        <a:bodyPr/>
        <a:lstStyle/>
        <a:p>
          <a:r>
            <a:rPr lang="en-US" dirty="0"/>
            <a:t>Animations</a:t>
          </a:r>
        </a:p>
      </dgm:t>
    </dgm:pt>
    <dgm:pt modelId="{1284A640-700E-4B16-9ED5-7963C1736CE6}" type="parTrans" cxnId="{6D894022-B6A7-4754-B70A-517ABF3C5931}">
      <dgm:prSet/>
      <dgm:spPr/>
      <dgm:t>
        <a:bodyPr/>
        <a:lstStyle/>
        <a:p>
          <a:endParaRPr lang="en-US"/>
        </a:p>
      </dgm:t>
    </dgm:pt>
    <dgm:pt modelId="{798088A9-BD8F-4B7E-92E4-C794448A96EA}" type="sibTrans" cxnId="{6D894022-B6A7-4754-B70A-517ABF3C5931}">
      <dgm:prSet/>
      <dgm:spPr/>
      <dgm:t>
        <a:bodyPr/>
        <a:lstStyle/>
        <a:p>
          <a:endParaRPr lang="en-US"/>
        </a:p>
      </dgm:t>
    </dgm:pt>
    <dgm:pt modelId="{692E12B6-2422-44B8-B9DC-B59B4FC39B46}">
      <dgm:prSet phldrT="[Text]"/>
      <dgm:spPr/>
      <dgm:t>
        <a:bodyPr/>
        <a:lstStyle/>
        <a:p>
          <a:r>
            <a:rPr lang="en-US" dirty="0"/>
            <a:t>Gradients</a:t>
          </a:r>
        </a:p>
      </dgm:t>
    </dgm:pt>
    <dgm:pt modelId="{763321A3-7310-4432-9B8F-A58158C7E861}" type="parTrans" cxnId="{9C942F09-FD5C-4A9A-9EF4-064B8FF36EBD}">
      <dgm:prSet/>
      <dgm:spPr/>
      <dgm:t>
        <a:bodyPr/>
        <a:lstStyle/>
        <a:p>
          <a:endParaRPr lang="en-US"/>
        </a:p>
      </dgm:t>
    </dgm:pt>
    <dgm:pt modelId="{F3437222-1B7C-4BA3-82C0-5366547E460F}" type="sibTrans" cxnId="{9C942F09-FD5C-4A9A-9EF4-064B8FF36EBD}">
      <dgm:prSet/>
      <dgm:spPr/>
      <dgm:t>
        <a:bodyPr/>
        <a:lstStyle/>
        <a:p>
          <a:endParaRPr lang="en-US"/>
        </a:p>
      </dgm:t>
    </dgm:pt>
    <dgm:pt modelId="{5456C67F-39CB-4E0D-8C39-B529A0D2B6EB}">
      <dgm:prSet phldrT="[Text]"/>
      <dgm:spPr/>
      <dgm:t>
        <a:bodyPr/>
        <a:lstStyle/>
        <a:p>
          <a:r>
            <a:rPr lang="en-US" dirty="0"/>
            <a:t>Filters</a:t>
          </a:r>
        </a:p>
      </dgm:t>
    </dgm:pt>
    <dgm:pt modelId="{B65AFF01-40FB-4255-8C4D-59B1A2AC6DBC}" type="parTrans" cxnId="{DC4323D5-26BA-4882-942F-1906932AE0DC}">
      <dgm:prSet/>
      <dgm:spPr/>
      <dgm:t>
        <a:bodyPr/>
        <a:lstStyle/>
        <a:p>
          <a:endParaRPr lang="en-US"/>
        </a:p>
      </dgm:t>
    </dgm:pt>
    <dgm:pt modelId="{7D598781-0A36-42B0-97BC-0A0B7D14F73E}" type="sibTrans" cxnId="{DC4323D5-26BA-4882-942F-1906932AE0DC}">
      <dgm:prSet/>
      <dgm:spPr/>
      <dgm:t>
        <a:bodyPr/>
        <a:lstStyle/>
        <a:p>
          <a:endParaRPr lang="en-US"/>
        </a:p>
      </dgm:t>
    </dgm:pt>
    <dgm:pt modelId="{D98C5756-E5CC-460D-AFE3-096684A48C69}">
      <dgm:prSet phldrT="[Text]"/>
      <dgm:spPr/>
      <dgm:t>
        <a:bodyPr/>
        <a:lstStyle/>
        <a:p>
          <a:r>
            <a:rPr lang="en-US" dirty="0"/>
            <a:t>Multi Column Layouts</a:t>
          </a:r>
        </a:p>
      </dgm:t>
    </dgm:pt>
    <dgm:pt modelId="{2DF2CA99-5766-43E5-A170-AAEA4F1AF870}" type="parTrans" cxnId="{30C65E6C-F654-45A4-BBE4-C906A3CB5765}">
      <dgm:prSet/>
      <dgm:spPr/>
      <dgm:t>
        <a:bodyPr/>
        <a:lstStyle/>
        <a:p>
          <a:endParaRPr lang="en-US"/>
        </a:p>
      </dgm:t>
    </dgm:pt>
    <dgm:pt modelId="{AAB822FC-03B2-4327-ADB9-A5008B7F4B7E}" type="sibTrans" cxnId="{30C65E6C-F654-45A4-BBE4-C906A3CB5765}">
      <dgm:prSet/>
      <dgm:spPr/>
      <dgm:t>
        <a:bodyPr/>
        <a:lstStyle/>
        <a:p>
          <a:endParaRPr lang="en-US"/>
        </a:p>
      </dgm:t>
    </dgm:pt>
    <dgm:pt modelId="{0362F5A6-3D27-421B-94E7-07566B47DE9F}">
      <dgm:prSet phldrT="[Text]"/>
      <dgm:spPr/>
      <dgm:t>
        <a:bodyPr/>
        <a:lstStyle/>
        <a:p>
          <a:r>
            <a:rPr lang="en-US" dirty="0"/>
            <a:t>Box Model</a:t>
          </a:r>
        </a:p>
      </dgm:t>
    </dgm:pt>
    <dgm:pt modelId="{FF881B8A-91E8-4000-9E62-6D878677452C}" type="parTrans" cxnId="{22768790-97F4-4243-BD2F-ADED7A175D4F}">
      <dgm:prSet/>
      <dgm:spPr/>
      <dgm:t>
        <a:bodyPr/>
        <a:lstStyle/>
        <a:p>
          <a:endParaRPr lang="en-US"/>
        </a:p>
      </dgm:t>
    </dgm:pt>
    <dgm:pt modelId="{7D5410EB-2AAB-485B-8A19-4398623BEDFB}" type="sibTrans" cxnId="{22768790-97F4-4243-BD2F-ADED7A175D4F}">
      <dgm:prSet/>
      <dgm:spPr/>
      <dgm:t>
        <a:bodyPr/>
        <a:lstStyle/>
        <a:p>
          <a:endParaRPr lang="en-US"/>
        </a:p>
      </dgm:t>
    </dgm:pt>
    <dgm:pt modelId="{A43697C3-0FF0-4C84-B6F8-886167D43629}">
      <dgm:prSet phldrT="[Text]"/>
      <dgm:spPr/>
      <dgm:t>
        <a:bodyPr/>
        <a:lstStyle/>
        <a:p>
          <a:r>
            <a:rPr lang="en-US" dirty="0"/>
            <a:t>Flex Property</a:t>
          </a:r>
        </a:p>
      </dgm:t>
    </dgm:pt>
    <dgm:pt modelId="{4E0C819C-4281-49C5-9537-3BF3FFECC248}" type="parTrans" cxnId="{28F9B83B-92CE-409A-909F-2B20E604B816}">
      <dgm:prSet/>
      <dgm:spPr/>
      <dgm:t>
        <a:bodyPr/>
        <a:lstStyle/>
        <a:p>
          <a:endParaRPr lang="en-US"/>
        </a:p>
      </dgm:t>
    </dgm:pt>
    <dgm:pt modelId="{82B49333-9597-4653-8A08-3009AE2BB2FB}" type="sibTrans" cxnId="{28F9B83B-92CE-409A-909F-2B20E604B816}">
      <dgm:prSet/>
      <dgm:spPr/>
      <dgm:t>
        <a:bodyPr/>
        <a:lstStyle/>
        <a:p>
          <a:endParaRPr lang="en-US"/>
        </a:p>
      </dgm:t>
    </dgm:pt>
    <dgm:pt modelId="{F40A44DA-F9DA-4F08-8146-024BC8DEB5BF}">
      <dgm:prSet phldrT="[Text]"/>
      <dgm:spPr/>
      <dgm:t>
        <a:bodyPr/>
        <a:lstStyle/>
        <a:p>
          <a:r>
            <a:rPr lang="en-US" dirty="0"/>
            <a:t>Selectors and Pseudo Classes</a:t>
          </a:r>
        </a:p>
      </dgm:t>
    </dgm:pt>
    <dgm:pt modelId="{FB03177E-4386-408B-8F05-92DB40259C2F}" type="parTrans" cxnId="{A64B724A-5044-4F25-9F37-2DDD08289E0C}">
      <dgm:prSet/>
      <dgm:spPr/>
      <dgm:t>
        <a:bodyPr/>
        <a:lstStyle/>
        <a:p>
          <a:endParaRPr lang="en-US"/>
        </a:p>
      </dgm:t>
    </dgm:pt>
    <dgm:pt modelId="{908BF241-626E-416B-AB5B-01F07A18281D}" type="sibTrans" cxnId="{A64B724A-5044-4F25-9F37-2DDD08289E0C}">
      <dgm:prSet/>
      <dgm:spPr/>
      <dgm:t>
        <a:bodyPr/>
        <a:lstStyle/>
        <a:p>
          <a:endParaRPr lang="en-US"/>
        </a:p>
      </dgm:t>
    </dgm:pt>
    <dgm:pt modelId="{4429A13C-CC62-4CDF-BFA0-E1E1A295AD2E}">
      <dgm:prSet phldrT="[Text]"/>
      <dgm:spPr/>
      <dgm:t>
        <a:bodyPr/>
        <a:lstStyle/>
        <a:p>
          <a:r>
            <a:rPr lang="en-US" dirty="0"/>
            <a:t>Text Shadow</a:t>
          </a:r>
        </a:p>
      </dgm:t>
    </dgm:pt>
    <dgm:pt modelId="{C341FA36-6BC6-49B6-A135-921618082BF1}" type="parTrans" cxnId="{9E22A271-376A-4F86-90C6-613D1CD72EB3}">
      <dgm:prSet/>
      <dgm:spPr/>
      <dgm:t>
        <a:bodyPr/>
        <a:lstStyle/>
        <a:p>
          <a:endParaRPr lang="en-US"/>
        </a:p>
      </dgm:t>
    </dgm:pt>
    <dgm:pt modelId="{C552108C-09DB-40E5-B3AE-9472ED5DA65D}" type="sibTrans" cxnId="{9E22A271-376A-4F86-90C6-613D1CD72EB3}">
      <dgm:prSet/>
      <dgm:spPr/>
      <dgm:t>
        <a:bodyPr/>
        <a:lstStyle/>
        <a:p>
          <a:endParaRPr lang="en-US"/>
        </a:p>
      </dgm:t>
    </dgm:pt>
    <dgm:pt modelId="{CFE8FF6B-06E6-44F0-8C36-BBFEC1CB9E66}">
      <dgm:prSet phldrT="[Text]"/>
      <dgm:spPr/>
      <dgm:t>
        <a:bodyPr/>
        <a:lstStyle/>
        <a:p>
          <a:r>
            <a:rPr lang="en-US" dirty="0"/>
            <a:t>Develop interactive and responsive web pages</a:t>
          </a:r>
        </a:p>
      </dgm:t>
    </dgm:pt>
    <dgm:pt modelId="{D115DF44-12CD-4DA3-A5C6-DB4DA9B1C65F}" type="parTrans" cxnId="{EAECC18C-81B7-4FB5-BBED-CF4E9A4BD842}">
      <dgm:prSet/>
      <dgm:spPr/>
      <dgm:t>
        <a:bodyPr/>
        <a:lstStyle/>
        <a:p>
          <a:endParaRPr lang="en-US"/>
        </a:p>
      </dgm:t>
    </dgm:pt>
    <dgm:pt modelId="{17F7CAAD-43F8-4F26-B446-6393FD81891F}" type="sibTrans" cxnId="{EAECC18C-81B7-4FB5-BBED-CF4E9A4BD842}">
      <dgm:prSet/>
      <dgm:spPr/>
      <dgm:t>
        <a:bodyPr/>
        <a:lstStyle/>
        <a:p>
          <a:endParaRPr lang="en-US"/>
        </a:p>
      </dgm:t>
    </dgm:pt>
    <dgm:pt modelId="{ACCFBF7C-4087-4816-9E22-0F5A7D59D057}" type="pres">
      <dgm:prSet presAssocID="{6C0EE310-6C6F-440E-A84D-C7F6A5E2E2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237842-79EA-4651-A8BF-D8C7398A270F}" type="pres">
      <dgm:prSet presAssocID="{5C077C32-FF56-4409-AD2F-43C550335BD2}" presName="root1" presStyleCnt="0"/>
      <dgm:spPr/>
    </dgm:pt>
    <dgm:pt modelId="{1DB29800-C8A3-4714-957F-AED915520194}" type="pres">
      <dgm:prSet presAssocID="{5C077C32-FF56-4409-AD2F-43C550335B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B4D00E-C57A-4CED-97AA-E1AF86EF2259}" type="pres">
      <dgm:prSet presAssocID="{5C077C32-FF56-4409-AD2F-43C550335BD2}" presName="level2hierChild" presStyleCnt="0"/>
      <dgm:spPr/>
    </dgm:pt>
    <dgm:pt modelId="{8316C8B4-9EB9-4C1C-B936-F1D7BE4323B9}" type="pres">
      <dgm:prSet presAssocID="{30192940-6E0D-49DB-8A02-3E12A82F72D4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87BE569-001F-4656-8971-FACABA083D8F}" type="pres">
      <dgm:prSet presAssocID="{30192940-6E0D-49DB-8A02-3E12A82F72D4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2069CF6E-0AD1-4682-BBC5-3963A2974607}" type="pres">
      <dgm:prSet presAssocID="{19A0C1E3-0C25-4E25-B049-BF7653210E96}" presName="root2" presStyleCnt="0"/>
      <dgm:spPr/>
    </dgm:pt>
    <dgm:pt modelId="{CEB01DDD-2113-4DC7-94B5-6C3EA24E0B23}" type="pres">
      <dgm:prSet presAssocID="{19A0C1E3-0C25-4E25-B049-BF7653210E96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F72312-1E6A-4EB7-AED1-EDB098F29D31}" type="pres">
      <dgm:prSet presAssocID="{19A0C1E3-0C25-4E25-B049-BF7653210E96}" presName="level3hierChild" presStyleCnt="0"/>
      <dgm:spPr/>
    </dgm:pt>
    <dgm:pt modelId="{6C14FC9C-9335-4EAA-9642-0419FE03CEFF}" type="pres">
      <dgm:prSet presAssocID="{1284A640-700E-4B16-9ED5-7963C1736CE6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49C9275D-351B-49FC-99DF-0C0E521CDD45}" type="pres">
      <dgm:prSet presAssocID="{1284A640-700E-4B16-9ED5-7963C1736CE6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8AAF55B5-D964-43CC-B889-CCE05E1A10A7}" type="pres">
      <dgm:prSet presAssocID="{BB8573B0-6B9D-4EAD-A9A7-E5365DA8848B}" presName="root2" presStyleCnt="0"/>
      <dgm:spPr/>
    </dgm:pt>
    <dgm:pt modelId="{E628FC59-E583-4B32-8228-CDA6C9FB19E6}" type="pres">
      <dgm:prSet presAssocID="{BB8573B0-6B9D-4EAD-A9A7-E5365DA8848B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BD09A2-9EC3-4020-8EA2-CE2F9214674E}" type="pres">
      <dgm:prSet presAssocID="{BB8573B0-6B9D-4EAD-A9A7-E5365DA8848B}" presName="level3hierChild" presStyleCnt="0"/>
      <dgm:spPr/>
    </dgm:pt>
    <dgm:pt modelId="{F5CDF3C6-EEA0-4677-B032-F2D09CBBAAAC}" type="pres">
      <dgm:prSet presAssocID="{763321A3-7310-4432-9B8F-A58158C7E861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1D60ED3C-CA3C-40E2-B769-90F4AA9B0886}" type="pres">
      <dgm:prSet presAssocID="{763321A3-7310-4432-9B8F-A58158C7E861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158C9627-5C10-4080-9F23-ED256E6C6E67}" type="pres">
      <dgm:prSet presAssocID="{692E12B6-2422-44B8-B9DC-B59B4FC39B46}" presName="root2" presStyleCnt="0"/>
      <dgm:spPr/>
    </dgm:pt>
    <dgm:pt modelId="{0BB469AA-1F12-44D6-A001-379CA6A82E9E}" type="pres">
      <dgm:prSet presAssocID="{692E12B6-2422-44B8-B9DC-B59B4FC39B4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C6B1C6-9606-4E7C-BEAA-DCCA538303AF}" type="pres">
      <dgm:prSet presAssocID="{692E12B6-2422-44B8-B9DC-B59B4FC39B46}" presName="level3hierChild" presStyleCnt="0"/>
      <dgm:spPr/>
    </dgm:pt>
    <dgm:pt modelId="{97970789-9510-4392-B9AF-384885027175}" type="pres">
      <dgm:prSet presAssocID="{B65AFF01-40FB-4255-8C4D-59B1A2AC6DBC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77D15CE-3622-4A14-85DF-E5B1CFDB007E}" type="pres">
      <dgm:prSet presAssocID="{B65AFF01-40FB-4255-8C4D-59B1A2AC6DBC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7582300-E600-4AE4-A51F-22F7EDB57327}" type="pres">
      <dgm:prSet presAssocID="{5456C67F-39CB-4E0D-8C39-B529A0D2B6EB}" presName="root2" presStyleCnt="0"/>
      <dgm:spPr/>
    </dgm:pt>
    <dgm:pt modelId="{84756DE2-26F4-4E2B-8505-3155B0903C7E}" type="pres">
      <dgm:prSet presAssocID="{5456C67F-39CB-4E0D-8C39-B529A0D2B6EB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8E601C-C4C6-4367-A787-D2357457E5A3}" type="pres">
      <dgm:prSet presAssocID="{5456C67F-39CB-4E0D-8C39-B529A0D2B6EB}" presName="level3hierChild" presStyleCnt="0"/>
      <dgm:spPr/>
    </dgm:pt>
    <dgm:pt modelId="{9CDDF77F-4000-4253-9FCF-EB14D7C46C9C}" type="pres">
      <dgm:prSet presAssocID="{2DF2CA99-5766-43E5-A170-AAEA4F1AF870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8FD5D010-07FB-4911-9BE0-195971B6DDCD}" type="pres">
      <dgm:prSet presAssocID="{2DF2CA99-5766-43E5-A170-AAEA4F1AF870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1A94C385-65F3-4834-B3DA-DA59ED8D9432}" type="pres">
      <dgm:prSet presAssocID="{D98C5756-E5CC-460D-AFE3-096684A48C69}" presName="root2" presStyleCnt="0"/>
      <dgm:spPr/>
    </dgm:pt>
    <dgm:pt modelId="{BE362354-AB86-4F97-8861-571DA6FFB6DA}" type="pres">
      <dgm:prSet presAssocID="{D98C5756-E5CC-460D-AFE3-096684A48C69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19A76-2430-425E-9882-138B6D341534}" type="pres">
      <dgm:prSet presAssocID="{D98C5756-E5CC-460D-AFE3-096684A48C69}" presName="level3hierChild" presStyleCnt="0"/>
      <dgm:spPr/>
    </dgm:pt>
    <dgm:pt modelId="{40C1BA44-5AAB-4E1C-A534-DF6D16C9B748}" type="pres">
      <dgm:prSet presAssocID="{FF881B8A-91E8-4000-9E62-6D878677452C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FFC6E087-F97C-4994-B2EF-8354A22F47AB}" type="pres">
      <dgm:prSet presAssocID="{FF881B8A-91E8-4000-9E62-6D878677452C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D1A99074-44E0-445C-BE7A-32B617C62433}" type="pres">
      <dgm:prSet presAssocID="{0362F5A6-3D27-421B-94E7-07566B47DE9F}" presName="root2" presStyleCnt="0"/>
      <dgm:spPr/>
    </dgm:pt>
    <dgm:pt modelId="{4EB64FA4-DD8D-45DC-9A69-52B80BB1A2DE}" type="pres">
      <dgm:prSet presAssocID="{0362F5A6-3D27-421B-94E7-07566B47DE9F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3DA0F-0824-45BC-9BD6-457BB4D273E9}" type="pres">
      <dgm:prSet presAssocID="{0362F5A6-3D27-421B-94E7-07566B47DE9F}" presName="level3hierChild" presStyleCnt="0"/>
      <dgm:spPr/>
    </dgm:pt>
    <dgm:pt modelId="{4B51738F-634F-45D6-9268-ABE48A59D9BF}" type="pres">
      <dgm:prSet presAssocID="{4E0C819C-4281-49C5-9537-3BF3FFECC248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700EE74E-D332-441F-A4D9-2F81672BE45C}" type="pres">
      <dgm:prSet presAssocID="{4E0C819C-4281-49C5-9537-3BF3FFECC248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20CE491D-D3F4-4F4D-8869-5D75856A1657}" type="pres">
      <dgm:prSet presAssocID="{A43697C3-0FF0-4C84-B6F8-886167D43629}" presName="root2" presStyleCnt="0"/>
      <dgm:spPr/>
    </dgm:pt>
    <dgm:pt modelId="{4A6F9933-8E2D-4161-9D2D-3A16E8C22399}" type="pres">
      <dgm:prSet presAssocID="{A43697C3-0FF0-4C84-B6F8-886167D43629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22492-9B44-485C-AF1E-1F690D167B9F}" type="pres">
      <dgm:prSet presAssocID="{A43697C3-0FF0-4C84-B6F8-886167D43629}" presName="level3hierChild" presStyleCnt="0"/>
      <dgm:spPr/>
    </dgm:pt>
    <dgm:pt modelId="{653D2836-A6F8-45D8-A692-F488DA0D07BA}" type="pres">
      <dgm:prSet presAssocID="{FB03177E-4386-408B-8F05-92DB40259C2F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C3EA325D-6D3E-4382-AAF8-A08A972A6E6E}" type="pres">
      <dgm:prSet presAssocID="{FB03177E-4386-408B-8F05-92DB40259C2F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D76CA2D3-D963-42CC-8DF0-A01059D58844}" type="pres">
      <dgm:prSet presAssocID="{F40A44DA-F9DA-4F08-8146-024BC8DEB5BF}" presName="root2" presStyleCnt="0"/>
      <dgm:spPr/>
    </dgm:pt>
    <dgm:pt modelId="{6E2B264E-EDA3-4048-BF2F-E0EB64DEED1C}" type="pres">
      <dgm:prSet presAssocID="{F40A44DA-F9DA-4F08-8146-024BC8DEB5BF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67EAEE-E1C2-4458-B5A5-514DFD83EF36}" type="pres">
      <dgm:prSet presAssocID="{F40A44DA-F9DA-4F08-8146-024BC8DEB5BF}" presName="level3hierChild" presStyleCnt="0"/>
      <dgm:spPr/>
    </dgm:pt>
    <dgm:pt modelId="{1C93B0F8-D8CD-4AF4-AFEF-943D17580C74}" type="pres">
      <dgm:prSet presAssocID="{C341FA36-6BC6-49B6-A135-921618082BF1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D7F75962-0137-42F3-86CC-385C65909B1F}" type="pres">
      <dgm:prSet presAssocID="{C341FA36-6BC6-49B6-A135-921618082BF1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B5E8205-5CD9-4F4A-BC33-2E1DC2C8DC8E}" type="pres">
      <dgm:prSet presAssocID="{4429A13C-CC62-4CDF-BFA0-E1E1A295AD2E}" presName="root2" presStyleCnt="0"/>
      <dgm:spPr/>
    </dgm:pt>
    <dgm:pt modelId="{1A29C3DC-0554-4B8D-B944-823C372D00F8}" type="pres">
      <dgm:prSet presAssocID="{4429A13C-CC62-4CDF-BFA0-E1E1A295AD2E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BB790-036F-46A1-8451-281913C8E31D}" type="pres">
      <dgm:prSet presAssocID="{4429A13C-CC62-4CDF-BFA0-E1E1A295AD2E}" presName="level3hierChild" presStyleCnt="0"/>
      <dgm:spPr/>
    </dgm:pt>
    <dgm:pt modelId="{B5991E7B-4BB1-401D-B522-8BE0084D7F9E}" type="pres">
      <dgm:prSet presAssocID="{D115DF44-12CD-4DA3-A5C6-DB4DA9B1C65F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0F31D976-64ED-42A4-AEA1-F8FCF23DDC67}" type="pres">
      <dgm:prSet presAssocID="{D115DF44-12CD-4DA3-A5C6-DB4DA9B1C65F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459A2B33-4BD2-42F0-90A1-1C46636CF069}" type="pres">
      <dgm:prSet presAssocID="{CFE8FF6B-06E6-44F0-8C36-BBFEC1CB9E66}" presName="root2" presStyleCnt="0"/>
      <dgm:spPr/>
    </dgm:pt>
    <dgm:pt modelId="{AF943AEE-6F13-4827-834F-9BBC38F9DB74}" type="pres">
      <dgm:prSet presAssocID="{CFE8FF6B-06E6-44F0-8C36-BBFEC1CB9E66}" presName="LevelTwoTextNode" presStyleLbl="node2" presStyleIdx="9" presStyleCnt="10" custLinFactX="50232" custLinFactY="-300000" custLinFactNeighborX="100000" custLinFactNeighborY="-339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83F992-F5AC-4F5E-86F7-8E83B45914C1}" type="pres">
      <dgm:prSet presAssocID="{CFE8FF6B-06E6-44F0-8C36-BBFEC1CB9E66}" presName="level3hierChild" presStyleCnt="0"/>
      <dgm:spPr/>
    </dgm:pt>
  </dgm:ptLst>
  <dgm:cxnLst>
    <dgm:cxn modelId="{8FECB607-4543-4C2E-A1F8-674C0EB436B0}" type="presOf" srcId="{0362F5A6-3D27-421B-94E7-07566B47DE9F}" destId="{4EB64FA4-DD8D-45DC-9A69-52B80BB1A2DE}" srcOrd="0" destOrd="0" presId="urn:microsoft.com/office/officeart/2008/layout/HorizontalMultiLevelHierarchy"/>
    <dgm:cxn modelId="{92F9357D-BC27-4F7D-ADDA-F240E1127C7C}" type="presOf" srcId="{19A0C1E3-0C25-4E25-B049-BF7653210E96}" destId="{CEB01DDD-2113-4DC7-94B5-6C3EA24E0B23}" srcOrd="0" destOrd="0" presId="urn:microsoft.com/office/officeart/2008/layout/HorizontalMultiLevelHierarchy"/>
    <dgm:cxn modelId="{FE5BD2CD-2A32-4C4E-A77A-8429ACB190F0}" type="presOf" srcId="{A43697C3-0FF0-4C84-B6F8-886167D43629}" destId="{4A6F9933-8E2D-4161-9D2D-3A16E8C22399}" srcOrd="0" destOrd="0" presId="urn:microsoft.com/office/officeart/2008/layout/HorizontalMultiLevelHierarchy"/>
    <dgm:cxn modelId="{09255A02-8ACC-4A4E-9037-BE3FA3303EB5}" type="presOf" srcId="{B65AFF01-40FB-4255-8C4D-59B1A2AC6DBC}" destId="{C77D15CE-3622-4A14-85DF-E5B1CFDB007E}" srcOrd="1" destOrd="0" presId="urn:microsoft.com/office/officeart/2008/layout/HorizontalMultiLevelHierarchy"/>
    <dgm:cxn modelId="{60C5026F-2A02-4AE2-BF53-EB4A3889D5BE}" type="presOf" srcId="{1284A640-700E-4B16-9ED5-7963C1736CE6}" destId="{49C9275D-351B-49FC-99DF-0C0E521CDD45}" srcOrd="1" destOrd="0" presId="urn:microsoft.com/office/officeart/2008/layout/HorizontalMultiLevelHierarchy"/>
    <dgm:cxn modelId="{BD5A5730-8008-4C30-9AC5-77F238BCE7CA}" type="presOf" srcId="{FF881B8A-91E8-4000-9E62-6D878677452C}" destId="{40C1BA44-5AAB-4E1C-A534-DF6D16C9B748}" srcOrd="0" destOrd="0" presId="urn:microsoft.com/office/officeart/2008/layout/HorizontalMultiLevelHierarchy"/>
    <dgm:cxn modelId="{9F107998-D54E-410B-8195-0A187756F386}" type="presOf" srcId="{B65AFF01-40FB-4255-8C4D-59B1A2AC6DBC}" destId="{97970789-9510-4392-B9AF-384885027175}" srcOrd="0" destOrd="0" presId="urn:microsoft.com/office/officeart/2008/layout/HorizontalMultiLevelHierarchy"/>
    <dgm:cxn modelId="{9E22A271-376A-4F86-90C6-613D1CD72EB3}" srcId="{5C077C32-FF56-4409-AD2F-43C550335BD2}" destId="{4429A13C-CC62-4CDF-BFA0-E1E1A295AD2E}" srcOrd="8" destOrd="0" parTransId="{C341FA36-6BC6-49B6-A135-921618082BF1}" sibTransId="{C552108C-09DB-40E5-B3AE-9472ED5DA65D}"/>
    <dgm:cxn modelId="{A64B724A-5044-4F25-9F37-2DDD08289E0C}" srcId="{5C077C32-FF56-4409-AD2F-43C550335BD2}" destId="{F40A44DA-F9DA-4F08-8146-024BC8DEB5BF}" srcOrd="7" destOrd="0" parTransId="{FB03177E-4386-408B-8F05-92DB40259C2F}" sibTransId="{908BF241-626E-416B-AB5B-01F07A18281D}"/>
    <dgm:cxn modelId="{F4BBCD9F-DAB9-4DC5-82D0-8FD882C3DF13}" type="presOf" srcId="{4E0C819C-4281-49C5-9537-3BF3FFECC248}" destId="{700EE74E-D332-441F-A4D9-2F81672BE45C}" srcOrd="1" destOrd="0" presId="urn:microsoft.com/office/officeart/2008/layout/HorizontalMultiLevelHierarchy"/>
    <dgm:cxn modelId="{62833D1D-43FD-48EA-98A9-0FAA1097E42A}" type="presOf" srcId="{D115DF44-12CD-4DA3-A5C6-DB4DA9B1C65F}" destId="{0F31D976-64ED-42A4-AEA1-F8FCF23DDC67}" srcOrd="1" destOrd="0" presId="urn:microsoft.com/office/officeart/2008/layout/HorizontalMultiLevelHierarchy"/>
    <dgm:cxn modelId="{0E797E7E-29E0-4731-A087-6967DDAB88E1}" type="presOf" srcId="{CFE8FF6B-06E6-44F0-8C36-BBFEC1CB9E66}" destId="{AF943AEE-6F13-4827-834F-9BBC38F9DB74}" srcOrd="0" destOrd="0" presId="urn:microsoft.com/office/officeart/2008/layout/HorizontalMultiLevelHierarchy"/>
    <dgm:cxn modelId="{EECC968E-3E5A-43AD-8B55-A42A2C7F5F31}" type="presOf" srcId="{30192940-6E0D-49DB-8A02-3E12A82F72D4}" destId="{8316C8B4-9EB9-4C1C-B936-F1D7BE4323B9}" srcOrd="0" destOrd="0" presId="urn:microsoft.com/office/officeart/2008/layout/HorizontalMultiLevelHierarchy"/>
    <dgm:cxn modelId="{28F9B83B-92CE-409A-909F-2B20E604B816}" srcId="{5C077C32-FF56-4409-AD2F-43C550335BD2}" destId="{A43697C3-0FF0-4C84-B6F8-886167D43629}" srcOrd="6" destOrd="0" parTransId="{4E0C819C-4281-49C5-9537-3BF3FFECC248}" sibTransId="{82B49333-9597-4653-8A08-3009AE2BB2FB}"/>
    <dgm:cxn modelId="{AEE8A227-99F2-488B-ACF8-9F458EF3BECD}" type="presOf" srcId="{C341FA36-6BC6-49B6-A135-921618082BF1}" destId="{1C93B0F8-D8CD-4AF4-AFEF-943D17580C74}" srcOrd="0" destOrd="0" presId="urn:microsoft.com/office/officeart/2008/layout/HorizontalMultiLevelHierarchy"/>
    <dgm:cxn modelId="{232FA235-E1C4-474B-91B8-97AC10B9596C}" type="presOf" srcId="{D115DF44-12CD-4DA3-A5C6-DB4DA9B1C65F}" destId="{B5991E7B-4BB1-401D-B522-8BE0084D7F9E}" srcOrd="0" destOrd="0" presId="urn:microsoft.com/office/officeart/2008/layout/HorizontalMultiLevelHierarchy"/>
    <dgm:cxn modelId="{628A79A2-03C0-49D5-A168-AA8B79BA5F23}" srcId="{5C077C32-FF56-4409-AD2F-43C550335BD2}" destId="{19A0C1E3-0C25-4E25-B049-BF7653210E96}" srcOrd="0" destOrd="0" parTransId="{30192940-6E0D-49DB-8A02-3E12A82F72D4}" sibTransId="{E6583F69-CEEE-4B70-832B-A779CAB0A4CE}"/>
    <dgm:cxn modelId="{259587BC-CC1A-42B5-99D0-79ECC4C2E9FD}" type="presOf" srcId="{2DF2CA99-5766-43E5-A170-AAEA4F1AF870}" destId="{8FD5D010-07FB-4911-9BE0-195971B6DDCD}" srcOrd="1" destOrd="0" presId="urn:microsoft.com/office/officeart/2008/layout/HorizontalMultiLevelHierarchy"/>
    <dgm:cxn modelId="{2BEC5FB8-20DF-41D3-BCBF-32ACA63DD1DF}" type="presOf" srcId="{D98C5756-E5CC-460D-AFE3-096684A48C69}" destId="{BE362354-AB86-4F97-8861-571DA6FFB6DA}" srcOrd="0" destOrd="0" presId="urn:microsoft.com/office/officeart/2008/layout/HorizontalMultiLevelHierarchy"/>
    <dgm:cxn modelId="{5140B061-88CA-4C8A-AEFE-A0D02BCB4256}" type="presOf" srcId="{4E0C819C-4281-49C5-9537-3BF3FFECC248}" destId="{4B51738F-634F-45D6-9268-ABE48A59D9BF}" srcOrd="0" destOrd="0" presId="urn:microsoft.com/office/officeart/2008/layout/HorizontalMultiLevelHierarchy"/>
    <dgm:cxn modelId="{76B48011-1D9C-43C9-99B2-4D80E91754F8}" type="presOf" srcId="{1284A640-700E-4B16-9ED5-7963C1736CE6}" destId="{6C14FC9C-9335-4EAA-9642-0419FE03CEFF}" srcOrd="0" destOrd="0" presId="urn:microsoft.com/office/officeart/2008/layout/HorizontalMultiLevelHierarchy"/>
    <dgm:cxn modelId="{5980F3EF-ADEE-4B0F-9348-D4E6D7F87AFA}" type="presOf" srcId="{5456C67F-39CB-4E0D-8C39-B529A0D2B6EB}" destId="{84756DE2-26F4-4E2B-8505-3155B0903C7E}" srcOrd="0" destOrd="0" presId="urn:microsoft.com/office/officeart/2008/layout/HorizontalMultiLevelHierarchy"/>
    <dgm:cxn modelId="{DFE4EF0F-252E-43A0-8949-CC7BBE1CF23D}" type="presOf" srcId="{6C0EE310-6C6F-440E-A84D-C7F6A5E2E21C}" destId="{ACCFBF7C-4087-4816-9E22-0F5A7D59D057}" srcOrd="0" destOrd="0" presId="urn:microsoft.com/office/officeart/2008/layout/HorizontalMultiLevelHierarchy"/>
    <dgm:cxn modelId="{2345C9B4-CE1E-4747-BC2F-6E0FE201C61E}" type="presOf" srcId="{4429A13C-CC62-4CDF-BFA0-E1E1A295AD2E}" destId="{1A29C3DC-0554-4B8D-B944-823C372D00F8}" srcOrd="0" destOrd="0" presId="urn:microsoft.com/office/officeart/2008/layout/HorizontalMultiLevelHierarchy"/>
    <dgm:cxn modelId="{1AFE7F3A-15AA-41AE-8E0F-31476C84BC9C}" type="presOf" srcId="{FB03177E-4386-408B-8F05-92DB40259C2F}" destId="{653D2836-A6F8-45D8-A692-F488DA0D07BA}" srcOrd="0" destOrd="0" presId="urn:microsoft.com/office/officeart/2008/layout/HorizontalMultiLevelHierarchy"/>
    <dgm:cxn modelId="{DA751984-7B7F-4779-9849-5E6E6E0F11F7}" type="presOf" srcId="{30192940-6E0D-49DB-8A02-3E12A82F72D4}" destId="{487BE569-001F-4656-8971-FACABA083D8F}" srcOrd="1" destOrd="0" presId="urn:microsoft.com/office/officeart/2008/layout/HorizontalMultiLevelHierarchy"/>
    <dgm:cxn modelId="{9C942F09-FD5C-4A9A-9EF4-064B8FF36EBD}" srcId="{5C077C32-FF56-4409-AD2F-43C550335BD2}" destId="{692E12B6-2422-44B8-B9DC-B59B4FC39B46}" srcOrd="2" destOrd="0" parTransId="{763321A3-7310-4432-9B8F-A58158C7E861}" sibTransId="{F3437222-1B7C-4BA3-82C0-5366547E460F}"/>
    <dgm:cxn modelId="{22768790-97F4-4243-BD2F-ADED7A175D4F}" srcId="{5C077C32-FF56-4409-AD2F-43C550335BD2}" destId="{0362F5A6-3D27-421B-94E7-07566B47DE9F}" srcOrd="5" destOrd="0" parTransId="{FF881B8A-91E8-4000-9E62-6D878677452C}" sibTransId="{7D5410EB-2AAB-485B-8A19-4398623BEDFB}"/>
    <dgm:cxn modelId="{C10A038F-96DD-4AF8-B512-C963C276DBE4}" type="presOf" srcId="{5C077C32-FF56-4409-AD2F-43C550335BD2}" destId="{1DB29800-C8A3-4714-957F-AED915520194}" srcOrd="0" destOrd="0" presId="urn:microsoft.com/office/officeart/2008/layout/HorizontalMultiLevelHierarchy"/>
    <dgm:cxn modelId="{9000BED1-5956-48EF-9B10-AE8EA22F2755}" type="presOf" srcId="{692E12B6-2422-44B8-B9DC-B59B4FC39B46}" destId="{0BB469AA-1F12-44D6-A001-379CA6A82E9E}" srcOrd="0" destOrd="0" presId="urn:microsoft.com/office/officeart/2008/layout/HorizontalMultiLevelHierarchy"/>
    <dgm:cxn modelId="{DC4323D5-26BA-4882-942F-1906932AE0DC}" srcId="{5C077C32-FF56-4409-AD2F-43C550335BD2}" destId="{5456C67F-39CB-4E0D-8C39-B529A0D2B6EB}" srcOrd="3" destOrd="0" parTransId="{B65AFF01-40FB-4255-8C4D-59B1A2AC6DBC}" sibTransId="{7D598781-0A36-42B0-97BC-0A0B7D14F73E}"/>
    <dgm:cxn modelId="{D9702328-81A5-4D3B-8732-D1070140C90F}" type="presOf" srcId="{BB8573B0-6B9D-4EAD-A9A7-E5365DA8848B}" destId="{E628FC59-E583-4B32-8228-CDA6C9FB19E6}" srcOrd="0" destOrd="0" presId="urn:microsoft.com/office/officeart/2008/layout/HorizontalMultiLevelHierarchy"/>
    <dgm:cxn modelId="{F45E552D-352E-460E-9EAA-10C429042D1D}" type="presOf" srcId="{FB03177E-4386-408B-8F05-92DB40259C2F}" destId="{C3EA325D-6D3E-4382-AAF8-A08A972A6E6E}" srcOrd="1" destOrd="0" presId="urn:microsoft.com/office/officeart/2008/layout/HorizontalMultiLevelHierarchy"/>
    <dgm:cxn modelId="{45CAC20E-1918-42E4-A4D2-3098AB43F572}" type="presOf" srcId="{763321A3-7310-4432-9B8F-A58158C7E861}" destId="{1D60ED3C-CA3C-40E2-B769-90F4AA9B0886}" srcOrd="1" destOrd="0" presId="urn:microsoft.com/office/officeart/2008/layout/HorizontalMultiLevelHierarchy"/>
    <dgm:cxn modelId="{6D894022-B6A7-4754-B70A-517ABF3C5931}" srcId="{5C077C32-FF56-4409-AD2F-43C550335BD2}" destId="{BB8573B0-6B9D-4EAD-A9A7-E5365DA8848B}" srcOrd="1" destOrd="0" parTransId="{1284A640-700E-4B16-9ED5-7963C1736CE6}" sibTransId="{798088A9-BD8F-4B7E-92E4-C794448A96EA}"/>
    <dgm:cxn modelId="{D1255FAF-4001-450C-AB15-E94E5D04DD0E}" srcId="{6C0EE310-6C6F-440E-A84D-C7F6A5E2E21C}" destId="{5C077C32-FF56-4409-AD2F-43C550335BD2}" srcOrd="0" destOrd="0" parTransId="{541AC0F7-EE15-475A-A1FD-344990E279BD}" sibTransId="{035A5C3C-1C2A-480C-A29C-B8535D21C269}"/>
    <dgm:cxn modelId="{30C65E6C-F654-45A4-BBE4-C906A3CB5765}" srcId="{5C077C32-FF56-4409-AD2F-43C550335BD2}" destId="{D98C5756-E5CC-460D-AFE3-096684A48C69}" srcOrd="4" destOrd="0" parTransId="{2DF2CA99-5766-43E5-A170-AAEA4F1AF870}" sibTransId="{AAB822FC-03B2-4327-ADB9-A5008B7F4B7E}"/>
    <dgm:cxn modelId="{E20B0EE3-BCA2-46DA-9554-313398278002}" type="presOf" srcId="{C341FA36-6BC6-49B6-A135-921618082BF1}" destId="{D7F75962-0137-42F3-86CC-385C65909B1F}" srcOrd="1" destOrd="0" presId="urn:microsoft.com/office/officeart/2008/layout/HorizontalMultiLevelHierarchy"/>
    <dgm:cxn modelId="{3AEB7279-B7AF-46EB-BED2-3307DB08E93C}" type="presOf" srcId="{F40A44DA-F9DA-4F08-8146-024BC8DEB5BF}" destId="{6E2B264E-EDA3-4048-BF2F-E0EB64DEED1C}" srcOrd="0" destOrd="0" presId="urn:microsoft.com/office/officeart/2008/layout/HorizontalMultiLevelHierarchy"/>
    <dgm:cxn modelId="{BBDB187F-F5CF-4DD2-A9B8-E4D95C47C9D0}" type="presOf" srcId="{763321A3-7310-4432-9B8F-A58158C7E861}" destId="{F5CDF3C6-EEA0-4677-B032-F2D09CBBAAAC}" srcOrd="0" destOrd="0" presId="urn:microsoft.com/office/officeart/2008/layout/HorizontalMultiLevelHierarchy"/>
    <dgm:cxn modelId="{85133155-C11C-4F6A-872B-ACAEFFC8C26B}" type="presOf" srcId="{2DF2CA99-5766-43E5-A170-AAEA4F1AF870}" destId="{9CDDF77F-4000-4253-9FCF-EB14D7C46C9C}" srcOrd="0" destOrd="0" presId="urn:microsoft.com/office/officeart/2008/layout/HorizontalMultiLevelHierarchy"/>
    <dgm:cxn modelId="{786E80CE-F628-4EFF-8BBE-1BF263A77047}" type="presOf" srcId="{FF881B8A-91E8-4000-9E62-6D878677452C}" destId="{FFC6E087-F97C-4994-B2EF-8354A22F47AB}" srcOrd="1" destOrd="0" presId="urn:microsoft.com/office/officeart/2008/layout/HorizontalMultiLevelHierarchy"/>
    <dgm:cxn modelId="{EAECC18C-81B7-4FB5-BBED-CF4E9A4BD842}" srcId="{5C077C32-FF56-4409-AD2F-43C550335BD2}" destId="{CFE8FF6B-06E6-44F0-8C36-BBFEC1CB9E66}" srcOrd="9" destOrd="0" parTransId="{D115DF44-12CD-4DA3-A5C6-DB4DA9B1C65F}" sibTransId="{17F7CAAD-43F8-4F26-B446-6393FD81891F}"/>
    <dgm:cxn modelId="{F58FB470-2BB6-407A-BDAF-35BDF3FAA5E8}" type="presParOf" srcId="{ACCFBF7C-4087-4816-9E22-0F5A7D59D057}" destId="{72237842-79EA-4651-A8BF-D8C7398A270F}" srcOrd="0" destOrd="0" presId="urn:microsoft.com/office/officeart/2008/layout/HorizontalMultiLevelHierarchy"/>
    <dgm:cxn modelId="{89D79FD7-FBC8-44B6-A4DD-1A091243E6B1}" type="presParOf" srcId="{72237842-79EA-4651-A8BF-D8C7398A270F}" destId="{1DB29800-C8A3-4714-957F-AED915520194}" srcOrd="0" destOrd="0" presId="urn:microsoft.com/office/officeart/2008/layout/HorizontalMultiLevelHierarchy"/>
    <dgm:cxn modelId="{686A0434-CDFA-4B60-BBC6-93F50E1CC025}" type="presParOf" srcId="{72237842-79EA-4651-A8BF-D8C7398A270F}" destId="{34B4D00E-C57A-4CED-97AA-E1AF86EF2259}" srcOrd="1" destOrd="0" presId="urn:microsoft.com/office/officeart/2008/layout/HorizontalMultiLevelHierarchy"/>
    <dgm:cxn modelId="{AA0CEF06-EC71-4FB3-9DDC-B3B1D7B13BE8}" type="presParOf" srcId="{34B4D00E-C57A-4CED-97AA-E1AF86EF2259}" destId="{8316C8B4-9EB9-4C1C-B936-F1D7BE4323B9}" srcOrd="0" destOrd="0" presId="urn:microsoft.com/office/officeart/2008/layout/HorizontalMultiLevelHierarchy"/>
    <dgm:cxn modelId="{8AC61835-20E3-4625-A344-B40B27071BDC}" type="presParOf" srcId="{8316C8B4-9EB9-4C1C-B936-F1D7BE4323B9}" destId="{487BE569-001F-4656-8971-FACABA083D8F}" srcOrd="0" destOrd="0" presId="urn:microsoft.com/office/officeart/2008/layout/HorizontalMultiLevelHierarchy"/>
    <dgm:cxn modelId="{BD368080-0A11-4C4C-B8F5-8D8EF9161A08}" type="presParOf" srcId="{34B4D00E-C57A-4CED-97AA-E1AF86EF2259}" destId="{2069CF6E-0AD1-4682-BBC5-3963A2974607}" srcOrd="1" destOrd="0" presId="urn:microsoft.com/office/officeart/2008/layout/HorizontalMultiLevelHierarchy"/>
    <dgm:cxn modelId="{F6C49ED9-313E-4F7F-8DE3-7745646EACA3}" type="presParOf" srcId="{2069CF6E-0AD1-4682-BBC5-3963A2974607}" destId="{CEB01DDD-2113-4DC7-94B5-6C3EA24E0B23}" srcOrd="0" destOrd="0" presId="urn:microsoft.com/office/officeart/2008/layout/HorizontalMultiLevelHierarchy"/>
    <dgm:cxn modelId="{0C8A09E0-521D-40BD-B53E-BBEFD1FC938B}" type="presParOf" srcId="{2069CF6E-0AD1-4682-BBC5-3963A2974607}" destId="{D4F72312-1E6A-4EB7-AED1-EDB098F29D31}" srcOrd="1" destOrd="0" presId="urn:microsoft.com/office/officeart/2008/layout/HorizontalMultiLevelHierarchy"/>
    <dgm:cxn modelId="{132E2554-701B-47C6-8977-8FD3443D218F}" type="presParOf" srcId="{34B4D00E-C57A-4CED-97AA-E1AF86EF2259}" destId="{6C14FC9C-9335-4EAA-9642-0419FE03CEFF}" srcOrd="2" destOrd="0" presId="urn:microsoft.com/office/officeart/2008/layout/HorizontalMultiLevelHierarchy"/>
    <dgm:cxn modelId="{7A5B4227-1D7A-4E60-B7D5-8F260D5D362E}" type="presParOf" srcId="{6C14FC9C-9335-4EAA-9642-0419FE03CEFF}" destId="{49C9275D-351B-49FC-99DF-0C0E521CDD45}" srcOrd="0" destOrd="0" presId="urn:microsoft.com/office/officeart/2008/layout/HorizontalMultiLevelHierarchy"/>
    <dgm:cxn modelId="{42124CA1-14D8-4EA7-AC05-CB94A530F841}" type="presParOf" srcId="{34B4D00E-C57A-4CED-97AA-E1AF86EF2259}" destId="{8AAF55B5-D964-43CC-B889-CCE05E1A10A7}" srcOrd="3" destOrd="0" presId="urn:microsoft.com/office/officeart/2008/layout/HorizontalMultiLevelHierarchy"/>
    <dgm:cxn modelId="{F12DB811-0F73-4D0E-BC96-DCC26801AEE6}" type="presParOf" srcId="{8AAF55B5-D964-43CC-B889-CCE05E1A10A7}" destId="{E628FC59-E583-4B32-8228-CDA6C9FB19E6}" srcOrd="0" destOrd="0" presId="urn:microsoft.com/office/officeart/2008/layout/HorizontalMultiLevelHierarchy"/>
    <dgm:cxn modelId="{B853E7E8-28AC-46EC-866E-B70675371AEB}" type="presParOf" srcId="{8AAF55B5-D964-43CC-B889-CCE05E1A10A7}" destId="{79BD09A2-9EC3-4020-8EA2-CE2F9214674E}" srcOrd="1" destOrd="0" presId="urn:microsoft.com/office/officeart/2008/layout/HorizontalMultiLevelHierarchy"/>
    <dgm:cxn modelId="{9540177F-300F-4CD7-9068-E88724BD0E2F}" type="presParOf" srcId="{34B4D00E-C57A-4CED-97AA-E1AF86EF2259}" destId="{F5CDF3C6-EEA0-4677-B032-F2D09CBBAAAC}" srcOrd="4" destOrd="0" presId="urn:microsoft.com/office/officeart/2008/layout/HorizontalMultiLevelHierarchy"/>
    <dgm:cxn modelId="{23026420-8DA5-4EFD-B9E7-64709C144063}" type="presParOf" srcId="{F5CDF3C6-EEA0-4677-B032-F2D09CBBAAAC}" destId="{1D60ED3C-CA3C-40E2-B769-90F4AA9B0886}" srcOrd="0" destOrd="0" presId="urn:microsoft.com/office/officeart/2008/layout/HorizontalMultiLevelHierarchy"/>
    <dgm:cxn modelId="{083829FA-01CD-45DD-B34A-F06A54FC8765}" type="presParOf" srcId="{34B4D00E-C57A-4CED-97AA-E1AF86EF2259}" destId="{158C9627-5C10-4080-9F23-ED256E6C6E67}" srcOrd="5" destOrd="0" presId="urn:microsoft.com/office/officeart/2008/layout/HorizontalMultiLevelHierarchy"/>
    <dgm:cxn modelId="{E35B344D-7EBC-42AD-BE54-23D722C92D57}" type="presParOf" srcId="{158C9627-5C10-4080-9F23-ED256E6C6E67}" destId="{0BB469AA-1F12-44D6-A001-379CA6A82E9E}" srcOrd="0" destOrd="0" presId="urn:microsoft.com/office/officeart/2008/layout/HorizontalMultiLevelHierarchy"/>
    <dgm:cxn modelId="{F66678CB-F11B-47A6-9713-BAA543857D7A}" type="presParOf" srcId="{158C9627-5C10-4080-9F23-ED256E6C6E67}" destId="{DCC6B1C6-9606-4E7C-BEAA-DCCA538303AF}" srcOrd="1" destOrd="0" presId="urn:microsoft.com/office/officeart/2008/layout/HorizontalMultiLevelHierarchy"/>
    <dgm:cxn modelId="{30191BA5-7567-44C8-91CB-7D8643407374}" type="presParOf" srcId="{34B4D00E-C57A-4CED-97AA-E1AF86EF2259}" destId="{97970789-9510-4392-B9AF-384885027175}" srcOrd="6" destOrd="0" presId="urn:microsoft.com/office/officeart/2008/layout/HorizontalMultiLevelHierarchy"/>
    <dgm:cxn modelId="{E22AD16E-EA83-425E-B0E0-2EE278FD0D41}" type="presParOf" srcId="{97970789-9510-4392-B9AF-384885027175}" destId="{C77D15CE-3622-4A14-85DF-E5B1CFDB007E}" srcOrd="0" destOrd="0" presId="urn:microsoft.com/office/officeart/2008/layout/HorizontalMultiLevelHierarchy"/>
    <dgm:cxn modelId="{6944C245-214A-45AA-99FE-BC6997C853F3}" type="presParOf" srcId="{34B4D00E-C57A-4CED-97AA-E1AF86EF2259}" destId="{97582300-E600-4AE4-A51F-22F7EDB57327}" srcOrd="7" destOrd="0" presId="urn:microsoft.com/office/officeart/2008/layout/HorizontalMultiLevelHierarchy"/>
    <dgm:cxn modelId="{380BAE33-2AD5-450F-9F53-5C3E756D6E3A}" type="presParOf" srcId="{97582300-E600-4AE4-A51F-22F7EDB57327}" destId="{84756DE2-26F4-4E2B-8505-3155B0903C7E}" srcOrd="0" destOrd="0" presId="urn:microsoft.com/office/officeart/2008/layout/HorizontalMultiLevelHierarchy"/>
    <dgm:cxn modelId="{98E695EB-3AD1-4341-873E-3930F52FFC8E}" type="presParOf" srcId="{97582300-E600-4AE4-A51F-22F7EDB57327}" destId="{9F8E601C-C4C6-4367-A787-D2357457E5A3}" srcOrd="1" destOrd="0" presId="urn:microsoft.com/office/officeart/2008/layout/HorizontalMultiLevelHierarchy"/>
    <dgm:cxn modelId="{DADC23F5-A061-4BA4-A91E-7B3120B8A36E}" type="presParOf" srcId="{34B4D00E-C57A-4CED-97AA-E1AF86EF2259}" destId="{9CDDF77F-4000-4253-9FCF-EB14D7C46C9C}" srcOrd="8" destOrd="0" presId="urn:microsoft.com/office/officeart/2008/layout/HorizontalMultiLevelHierarchy"/>
    <dgm:cxn modelId="{08DC79F2-65C3-468E-8635-07EBDE694927}" type="presParOf" srcId="{9CDDF77F-4000-4253-9FCF-EB14D7C46C9C}" destId="{8FD5D010-07FB-4911-9BE0-195971B6DDCD}" srcOrd="0" destOrd="0" presId="urn:microsoft.com/office/officeart/2008/layout/HorizontalMultiLevelHierarchy"/>
    <dgm:cxn modelId="{3F0B4704-CAAE-4F30-B0C0-E1B8A02CD4B0}" type="presParOf" srcId="{34B4D00E-C57A-4CED-97AA-E1AF86EF2259}" destId="{1A94C385-65F3-4834-B3DA-DA59ED8D9432}" srcOrd="9" destOrd="0" presId="urn:microsoft.com/office/officeart/2008/layout/HorizontalMultiLevelHierarchy"/>
    <dgm:cxn modelId="{00155834-0389-4425-98B7-FB1430EEA3F6}" type="presParOf" srcId="{1A94C385-65F3-4834-B3DA-DA59ED8D9432}" destId="{BE362354-AB86-4F97-8861-571DA6FFB6DA}" srcOrd="0" destOrd="0" presId="urn:microsoft.com/office/officeart/2008/layout/HorizontalMultiLevelHierarchy"/>
    <dgm:cxn modelId="{E7F548E9-3282-4D53-AF7B-831FB484CE4F}" type="presParOf" srcId="{1A94C385-65F3-4834-B3DA-DA59ED8D9432}" destId="{83019A76-2430-425E-9882-138B6D341534}" srcOrd="1" destOrd="0" presId="urn:microsoft.com/office/officeart/2008/layout/HorizontalMultiLevelHierarchy"/>
    <dgm:cxn modelId="{5CB079BE-AEF6-46A9-8B27-A83D4C8F5A74}" type="presParOf" srcId="{34B4D00E-C57A-4CED-97AA-E1AF86EF2259}" destId="{40C1BA44-5AAB-4E1C-A534-DF6D16C9B748}" srcOrd="10" destOrd="0" presId="urn:microsoft.com/office/officeart/2008/layout/HorizontalMultiLevelHierarchy"/>
    <dgm:cxn modelId="{D69E5922-5EA7-48BF-BF3E-6887A56BE1A5}" type="presParOf" srcId="{40C1BA44-5AAB-4E1C-A534-DF6D16C9B748}" destId="{FFC6E087-F97C-4994-B2EF-8354A22F47AB}" srcOrd="0" destOrd="0" presId="urn:microsoft.com/office/officeart/2008/layout/HorizontalMultiLevelHierarchy"/>
    <dgm:cxn modelId="{9788E469-F0BA-4087-B5E7-1456F645E440}" type="presParOf" srcId="{34B4D00E-C57A-4CED-97AA-E1AF86EF2259}" destId="{D1A99074-44E0-445C-BE7A-32B617C62433}" srcOrd="11" destOrd="0" presId="urn:microsoft.com/office/officeart/2008/layout/HorizontalMultiLevelHierarchy"/>
    <dgm:cxn modelId="{FA624C4E-6D93-4305-8ADA-E3C7B85137FE}" type="presParOf" srcId="{D1A99074-44E0-445C-BE7A-32B617C62433}" destId="{4EB64FA4-DD8D-45DC-9A69-52B80BB1A2DE}" srcOrd="0" destOrd="0" presId="urn:microsoft.com/office/officeart/2008/layout/HorizontalMultiLevelHierarchy"/>
    <dgm:cxn modelId="{819A70D5-3F87-41C5-8871-616084C559F9}" type="presParOf" srcId="{D1A99074-44E0-445C-BE7A-32B617C62433}" destId="{36B3DA0F-0824-45BC-9BD6-457BB4D273E9}" srcOrd="1" destOrd="0" presId="urn:microsoft.com/office/officeart/2008/layout/HorizontalMultiLevelHierarchy"/>
    <dgm:cxn modelId="{34292B31-9093-4E8E-836C-2CF2773FBE24}" type="presParOf" srcId="{34B4D00E-C57A-4CED-97AA-E1AF86EF2259}" destId="{4B51738F-634F-45D6-9268-ABE48A59D9BF}" srcOrd="12" destOrd="0" presId="urn:microsoft.com/office/officeart/2008/layout/HorizontalMultiLevelHierarchy"/>
    <dgm:cxn modelId="{209F28B4-7322-45CD-8705-6071BB650EF5}" type="presParOf" srcId="{4B51738F-634F-45D6-9268-ABE48A59D9BF}" destId="{700EE74E-D332-441F-A4D9-2F81672BE45C}" srcOrd="0" destOrd="0" presId="urn:microsoft.com/office/officeart/2008/layout/HorizontalMultiLevelHierarchy"/>
    <dgm:cxn modelId="{C7275841-5703-4D84-A79E-7BDC2D2E9613}" type="presParOf" srcId="{34B4D00E-C57A-4CED-97AA-E1AF86EF2259}" destId="{20CE491D-D3F4-4F4D-8869-5D75856A1657}" srcOrd="13" destOrd="0" presId="urn:microsoft.com/office/officeart/2008/layout/HorizontalMultiLevelHierarchy"/>
    <dgm:cxn modelId="{3FCD60A6-97BC-4D95-9202-F91B1946510A}" type="presParOf" srcId="{20CE491D-D3F4-4F4D-8869-5D75856A1657}" destId="{4A6F9933-8E2D-4161-9D2D-3A16E8C22399}" srcOrd="0" destOrd="0" presId="urn:microsoft.com/office/officeart/2008/layout/HorizontalMultiLevelHierarchy"/>
    <dgm:cxn modelId="{AC236074-D3D2-4247-8890-FF9DD2BC32D8}" type="presParOf" srcId="{20CE491D-D3F4-4F4D-8869-5D75856A1657}" destId="{5B322492-9B44-485C-AF1E-1F690D167B9F}" srcOrd="1" destOrd="0" presId="urn:microsoft.com/office/officeart/2008/layout/HorizontalMultiLevelHierarchy"/>
    <dgm:cxn modelId="{D5E90C83-3232-4A6B-916D-A4371683ABB9}" type="presParOf" srcId="{34B4D00E-C57A-4CED-97AA-E1AF86EF2259}" destId="{653D2836-A6F8-45D8-A692-F488DA0D07BA}" srcOrd="14" destOrd="0" presId="urn:microsoft.com/office/officeart/2008/layout/HorizontalMultiLevelHierarchy"/>
    <dgm:cxn modelId="{DA36621C-0E88-4B91-A173-4F561F359256}" type="presParOf" srcId="{653D2836-A6F8-45D8-A692-F488DA0D07BA}" destId="{C3EA325D-6D3E-4382-AAF8-A08A972A6E6E}" srcOrd="0" destOrd="0" presId="urn:microsoft.com/office/officeart/2008/layout/HorizontalMultiLevelHierarchy"/>
    <dgm:cxn modelId="{E7791D5B-DA5F-4EDC-A489-F59405331894}" type="presParOf" srcId="{34B4D00E-C57A-4CED-97AA-E1AF86EF2259}" destId="{D76CA2D3-D963-42CC-8DF0-A01059D58844}" srcOrd="15" destOrd="0" presId="urn:microsoft.com/office/officeart/2008/layout/HorizontalMultiLevelHierarchy"/>
    <dgm:cxn modelId="{5B0E0484-A624-4E16-99AB-FEE26937096F}" type="presParOf" srcId="{D76CA2D3-D963-42CC-8DF0-A01059D58844}" destId="{6E2B264E-EDA3-4048-BF2F-E0EB64DEED1C}" srcOrd="0" destOrd="0" presId="urn:microsoft.com/office/officeart/2008/layout/HorizontalMultiLevelHierarchy"/>
    <dgm:cxn modelId="{70C3C469-8FAE-48B9-A651-E2EC164C8268}" type="presParOf" srcId="{D76CA2D3-D963-42CC-8DF0-A01059D58844}" destId="{8667EAEE-E1C2-4458-B5A5-514DFD83EF36}" srcOrd="1" destOrd="0" presId="urn:microsoft.com/office/officeart/2008/layout/HorizontalMultiLevelHierarchy"/>
    <dgm:cxn modelId="{CB49787A-670A-4564-B8F9-515A043AE46F}" type="presParOf" srcId="{34B4D00E-C57A-4CED-97AA-E1AF86EF2259}" destId="{1C93B0F8-D8CD-4AF4-AFEF-943D17580C74}" srcOrd="16" destOrd="0" presId="urn:microsoft.com/office/officeart/2008/layout/HorizontalMultiLevelHierarchy"/>
    <dgm:cxn modelId="{46C9EC02-AD9A-457C-B907-D1D80100AB1A}" type="presParOf" srcId="{1C93B0F8-D8CD-4AF4-AFEF-943D17580C74}" destId="{D7F75962-0137-42F3-86CC-385C65909B1F}" srcOrd="0" destOrd="0" presId="urn:microsoft.com/office/officeart/2008/layout/HorizontalMultiLevelHierarchy"/>
    <dgm:cxn modelId="{799687CC-60AA-4A2D-99DA-DB0B9E24027C}" type="presParOf" srcId="{34B4D00E-C57A-4CED-97AA-E1AF86EF2259}" destId="{0B5E8205-5CD9-4F4A-BC33-2E1DC2C8DC8E}" srcOrd="17" destOrd="0" presId="urn:microsoft.com/office/officeart/2008/layout/HorizontalMultiLevelHierarchy"/>
    <dgm:cxn modelId="{72510B21-C455-4403-98F4-CA101BCE83FF}" type="presParOf" srcId="{0B5E8205-5CD9-4F4A-BC33-2E1DC2C8DC8E}" destId="{1A29C3DC-0554-4B8D-B944-823C372D00F8}" srcOrd="0" destOrd="0" presId="urn:microsoft.com/office/officeart/2008/layout/HorizontalMultiLevelHierarchy"/>
    <dgm:cxn modelId="{929D846F-C0D6-4FE6-B160-A0911B43ABB3}" type="presParOf" srcId="{0B5E8205-5CD9-4F4A-BC33-2E1DC2C8DC8E}" destId="{BEABB790-036F-46A1-8451-281913C8E31D}" srcOrd="1" destOrd="0" presId="urn:microsoft.com/office/officeart/2008/layout/HorizontalMultiLevelHierarchy"/>
    <dgm:cxn modelId="{4232D1C1-26FF-43E5-96C0-3181478037D7}" type="presParOf" srcId="{34B4D00E-C57A-4CED-97AA-E1AF86EF2259}" destId="{B5991E7B-4BB1-401D-B522-8BE0084D7F9E}" srcOrd="18" destOrd="0" presId="urn:microsoft.com/office/officeart/2008/layout/HorizontalMultiLevelHierarchy"/>
    <dgm:cxn modelId="{67E16F9E-2F15-47A7-A48D-F4360B8F7C15}" type="presParOf" srcId="{B5991E7B-4BB1-401D-B522-8BE0084D7F9E}" destId="{0F31D976-64ED-42A4-AEA1-F8FCF23DDC67}" srcOrd="0" destOrd="0" presId="urn:microsoft.com/office/officeart/2008/layout/HorizontalMultiLevelHierarchy"/>
    <dgm:cxn modelId="{9369E620-884D-4E2B-94EA-1247098CE92C}" type="presParOf" srcId="{34B4D00E-C57A-4CED-97AA-E1AF86EF2259}" destId="{459A2B33-4BD2-42F0-90A1-1C46636CF069}" srcOrd="19" destOrd="0" presId="urn:microsoft.com/office/officeart/2008/layout/HorizontalMultiLevelHierarchy"/>
    <dgm:cxn modelId="{17FB0452-4958-4BA2-9E11-3EA14510E9AB}" type="presParOf" srcId="{459A2B33-4BD2-42F0-90A1-1C46636CF069}" destId="{AF943AEE-6F13-4827-834F-9BBC38F9DB74}" srcOrd="0" destOrd="0" presId="urn:microsoft.com/office/officeart/2008/layout/HorizontalMultiLevelHierarchy"/>
    <dgm:cxn modelId="{0B718751-EF85-420E-BB87-CF20AFAAD76B}" type="presParOf" srcId="{459A2B33-4BD2-42F0-90A1-1C46636CF069}" destId="{1F83F992-F5AC-4F5E-86F7-8E83B45914C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B84AC8-3033-4C36-A5A2-D7CDBBF6CBC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B619C-DF5D-4811-A3F4-35C7837B4F85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1D9CD6C2-C6B4-45AB-B101-2EB70CD3CD0C}" type="parTrans" cxnId="{6C991994-E349-496D-8606-6D0BB75EA373}">
      <dgm:prSet/>
      <dgm:spPr/>
      <dgm:t>
        <a:bodyPr/>
        <a:lstStyle/>
        <a:p>
          <a:endParaRPr lang="en-US"/>
        </a:p>
      </dgm:t>
    </dgm:pt>
    <dgm:pt modelId="{9D864A06-6EE7-49E6-B66A-CE623C166ECD}" type="sibTrans" cxnId="{6C991994-E349-496D-8606-6D0BB75EA373}">
      <dgm:prSet/>
      <dgm:spPr/>
      <dgm:t>
        <a:bodyPr/>
        <a:lstStyle/>
        <a:p>
          <a:endParaRPr lang="en-US"/>
        </a:p>
      </dgm:t>
    </dgm:pt>
    <dgm:pt modelId="{574CF1AE-9FD4-4CA8-BACD-17269EA5B905}">
      <dgm:prSet phldrT="[Text]"/>
      <dgm:spPr/>
      <dgm:t>
        <a:bodyPr/>
        <a:lstStyle/>
        <a:p>
          <a:r>
            <a:rPr lang="en-US" dirty="0"/>
            <a:t>What is JavaScript?</a:t>
          </a:r>
        </a:p>
      </dgm:t>
    </dgm:pt>
    <dgm:pt modelId="{5C7DAC65-5C70-4CF7-B1B8-8A8EDBBDC147}" type="parTrans" cxnId="{F439D515-88D9-4B82-AE6F-07EC7088B1CD}">
      <dgm:prSet/>
      <dgm:spPr/>
      <dgm:t>
        <a:bodyPr/>
        <a:lstStyle/>
        <a:p>
          <a:endParaRPr lang="en-US"/>
        </a:p>
      </dgm:t>
    </dgm:pt>
    <dgm:pt modelId="{0655D74A-4867-4F4B-BC75-B68F86625C2E}" type="sibTrans" cxnId="{F439D515-88D9-4B82-AE6F-07EC7088B1CD}">
      <dgm:prSet/>
      <dgm:spPr/>
      <dgm:t>
        <a:bodyPr/>
        <a:lstStyle/>
        <a:p>
          <a:endParaRPr lang="en-US"/>
        </a:p>
      </dgm:t>
    </dgm:pt>
    <dgm:pt modelId="{E4C52D6C-B1C9-4D01-A251-141FE562509B}">
      <dgm:prSet phldrT="[Text]"/>
      <dgm:spPr/>
      <dgm:t>
        <a:bodyPr/>
        <a:lstStyle/>
        <a:p>
          <a:r>
            <a:rPr lang="en-US" dirty="0"/>
            <a:t>Writing first program</a:t>
          </a:r>
        </a:p>
      </dgm:t>
    </dgm:pt>
    <dgm:pt modelId="{1D4F292D-1994-4F04-8165-50A46AFBBA29}" type="parTrans" cxnId="{4C722D67-7BAC-453B-A90E-ED4A3EB572AC}">
      <dgm:prSet/>
      <dgm:spPr/>
      <dgm:t>
        <a:bodyPr/>
        <a:lstStyle/>
        <a:p>
          <a:endParaRPr lang="en-US"/>
        </a:p>
      </dgm:t>
    </dgm:pt>
    <dgm:pt modelId="{D0387117-5CC4-4441-8916-96FBBD987AAA}" type="sibTrans" cxnId="{4C722D67-7BAC-453B-A90E-ED4A3EB572AC}">
      <dgm:prSet/>
      <dgm:spPr/>
      <dgm:t>
        <a:bodyPr/>
        <a:lstStyle/>
        <a:p>
          <a:endParaRPr lang="en-US"/>
        </a:p>
      </dgm:t>
    </dgm:pt>
    <dgm:pt modelId="{B5D63407-85B6-46F4-9D94-BFC2420F09AA}">
      <dgm:prSet phldrT="[Text]"/>
      <dgm:spPr/>
      <dgm:t>
        <a:bodyPr/>
        <a:lstStyle/>
        <a:p>
          <a:r>
            <a:rPr lang="en-US" dirty="0"/>
            <a:t>Using Browser Console </a:t>
          </a:r>
        </a:p>
      </dgm:t>
    </dgm:pt>
    <dgm:pt modelId="{F7675F12-5BC8-4A2A-8DCE-714C7A316AE4}" type="parTrans" cxnId="{5B262E3C-CB09-413B-B649-652BB5E5AEC2}">
      <dgm:prSet/>
      <dgm:spPr/>
      <dgm:t>
        <a:bodyPr/>
        <a:lstStyle/>
        <a:p>
          <a:endParaRPr lang="en-US"/>
        </a:p>
      </dgm:t>
    </dgm:pt>
    <dgm:pt modelId="{88462075-12A9-4498-A4BE-F184A2ACF9A0}" type="sibTrans" cxnId="{5B262E3C-CB09-413B-B649-652BB5E5AEC2}">
      <dgm:prSet/>
      <dgm:spPr/>
      <dgm:t>
        <a:bodyPr/>
        <a:lstStyle/>
        <a:p>
          <a:endParaRPr lang="en-US"/>
        </a:p>
      </dgm:t>
    </dgm:pt>
    <dgm:pt modelId="{200828E6-2BBD-40D6-97AF-F56269D972A1}">
      <dgm:prSet phldrT="[Text]"/>
      <dgm:spPr/>
      <dgm:t>
        <a:bodyPr/>
        <a:lstStyle/>
        <a:p>
          <a:r>
            <a:rPr lang="en-US" dirty="0"/>
            <a:t>Data types</a:t>
          </a:r>
        </a:p>
      </dgm:t>
    </dgm:pt>
    <dgm:pt modelId="{5157B79F-0A2E-44AF-B6FA-E2F011B1BCA0}" type="parTrans" cxnId="{2DC9648D-3DC6-4AA9-8566-609C525E91F1}">
      <dgm:prSet/>
      <dgm:spPr/>
      <dgm:t>
        <a:bodyPr/>
        <a:lstStyle/>
        <a:p>
          <a:endParaRPr lang="en-US"/>
        </a:p>
      </dgm:t>
    </dgm:pt>
    <dgm:pt modelId="{A2393610-B9DF-4F34-B799-3ED70D19A547}" type="sibTrans" cxnId="{2DC9648D-3DC6-4AA9-8566-609C525E91F1}">
      <dgm:prSet/>
      <dgm:spPr/>
      <dgm:t>
        <a:bodyPr/>
        <a:lstStyle/>
        <a:p>
          <a:endParaRPr lang="en-US"/>
        </a:p>
      </dgm:t>
    </dgm:pt>
    <dgm:pt modelId="{CBBD0C7C-3588-4776-9C81-AC7434772144}">
      <dgm:prSet phldrT="[Text]"/>
      <dgm:spPr/>
      <dgm:t>
        <a:bodyPr/>
        <a:lstStyle/>
        <a:p>
          <a:r>
            <a:rPr lang="en-US" dirty="0"/>
            <a:t>Examples of Data Types</a:t>
          </a:r>
        </a:p>
      </dgm:t>
    </dgm:pt>
    <dgm:pt modelId="{F6A9DA2E-41BF-4F7B-9A7B-DC17B89C851A}" type="parTrans" cxnId="{923A7039-4B44-4348-A1C0-D60C86FF2675}">
      <dgm:prSet/>
      <dgm:spPr/>
      <dgm:t>
        <a:bodyPr/>
        <a:lstStyle/>
        <a:p>
          <a:endParaRPr lang="en-US"/>
        </a:p>
      </dgm:t>
    </dgm:pt>
    <dgm:pt modelId="{A7F02FD2-77D2-41EC-8B09-FE5241F86B78}" type="sibTrans" cxnId="{923A7039-4B44-4348-A1C0-D60C86FF2675}">
      <dgm:prSet/>
      <dgm:spPr/>
      <dgm:t>
        <a:bodyPr/>
        <a:lstStyle/>
        <a:p>
          <a:endParaRPr lang="en-US"/>
        </a:p>
      </dgm:t>
    </dgm:pt>
    <dgm:pt modelId="{67D1BA68-3C4E-440F-BA76-A68521B0B483}">
      <dgm:prSet phldrT="[Text]"/>
      <dgm:spPr/>
      <dgm:t>
        <a:bodyPr/>
        <a:lstStyle/>
        <a:p>
          <a:r>
            <a:rPr lang="en-US" dirty="0"/>
            <a:t>Dev Tools</a:t>
          </a:r>
        </a:p>
      </dgm:t>
    </dgm:pt>
    <dgm:pt modelId="{C9159A91-599C-43A6-8113-FF648174131B}" type="parTrans" cxnId="{95ECA6C3-2FA2-4AD6-97B0-30B14273A76A}">
      <dgm:prSet/>
      <dgm:spPr/>
      <dgm:t>
        <a:bodyPr/>
        <a:lstStyle/>
        <a:p>
          <a:endParaRPr lang="en-US"/>
        </a:p>
      </dgm:t>
    </dgm:pt>
    <dgm:pt modelId="{E33F282B-76D5-488D-A188-CD6CAF634F87}" type="sibTrans" cxnId="{95ECA6C3-2FA2-4AD6-97B0-30B14273A76A}">
      <dgm:prSet/>
      <dgm:spPr/>
      <dgm:t>
        <a:bodyPr/>
        <a:lstStyle/>
        <a:p>
          <a:endParaRPr lang="en-US"/>
        </a:p>
      </dgm:t>
    </dgm:pt>
    <dgm:pt modelId="{B85A5B53-1B81-4B95-BA74-D22B688B967E}">
      <dgm:prSet phldrT="[Text]"/>
      <dgm:spPr/>
      <dgm:t>
        <a:bodyPr/>
        <a:lstStyle/>
        <a:p>
          <a:r>
            <a:rPr lang="en-US" dirty="0"/>
            <a:t>Operators</a:t>
          </a:r>
        </a:p>
      </dgm:t>
    </dgm:pt>
    <dgm:pt modelId="{674AA4E2-4BAC-4475-8847-F536D1BCE700}" type="parTrans" cxnId="{99DDEFEA-9B45-46CD-853F-D5D31E82B49E}">
      <dgm:prSet/>
      <dgm:spPr/>
      <dgm:t>
        <a:bodyPr/>
        <a:lstStyle/>
        <a:p>
          <a:endParaRPr lang="en-US"/>
        </a:p>
      </dgm:t>
    </dgm:pt>
    <dgm:pt modelId="{8776A08B-8EFA-4E8E-A5BC-B8AA42AC3657}" type="sibTrans" cxnId="{99DDEFEA-9B45-46CD-853F-D5D31E82B49E}">
      <dgm:prSet/>
      <dgm:spPr/>
      <dgm:t>
        <a:bodyPr/>
        <a:lstStyle/>
        <a:p>
          <a:endParaRPr lang="en-US"/>
        </a:p>
      </dgm:t>
    </dgm:pt>
    <dgm:pt modelId="{829E110B-79C8-4A76-8A01-5F38BB14B492}">
      <dgm:prSet phldrT="[Text]"/>
      <dgm:spPr/>
      <dgm:t>
        <a:bodyPr/>
        <a:lstStyle/>
        <a:p>
          <a:r>
            <a:rPr lang="en-US" dirty="0"/>
            <a:t>Functions - Basics</a:t>
          </a:r>
        </a:p>
      </dgm:t>
    </dgm:pt>
    <dgm:pt modelId="{2658CDB9-249A-411E-A8CE-EC98DEDCC0CA}" type="parTrans" cxnId="{99C633B2-C06F-4CD9-A9A2-1D072130F423}">
      <dgm:prSet/>
      <dgm:spPr/>
      <dgm:t>
        <a:bodyPr/>
        <a:lstStyle/>
        <a:p>
          <a:endParaRPr lang="en-US"/>
        </a:p>
      </dgm:t>
    </dgm:pt>
    <dgm:pt modelId="{04646BC1-FD34-467D-BDF7-899C097D0349}" type="sibTrans" cxnId="{99C633B2-C06F-4CD9-A9A2-1D072130F423}">
      <dgm:prSet/>
      <dgm:spPr/>
      <dgm:t>
        <a:bodyPr/>
        <a:lstStyle/>
        <a:p>
          <a:endParaRPr lang="en-US"/>
        </a:p>
      </dgm:t>
    </dgm:pt>
    <dgm:pt modelId="{A9E80CAE-A6EF-4B9E-852A-FA81E4D276A0}" type="pres">
      <dgm:prSet presAssocID="{6FB84AC8-3033-4C36-A5A2-D7CDBBF6CBC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C9DC58-DD21-46CF-BAE7-3713C3D82004}" type="pres">
      <dgm:prSet presAssocID="{5F1B619C-DF5D-4811-A3F4-35C7837B4F85}" presName="vertOne" presStyleCnt="0"/>
      <dgm:spPr/>
    </dgm:pt>
    <dgm:pt modelId="{5653AFF8-D13A-4B37-8BED-50606A459BB6}" type="pres">
      <dgm:prSet presAssocID="{5F1B619C-DF5D-4811-A3F4-35C7837B4F8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40FEE-CA82-48FF-A07F-45109C374D61}" type="pres">
      <dgm:prSet presAssocID="{5F1B619C-DF5D-4811-A3F4-35C7837B4F85}" presName="parTransOne" presStyleCnt="0"/>
      <dgm:spPr/>
    </dgm:pt>
    <dgm:pt modelId="{292B6F46-2BFF-4A8A-AB5A-5C1FEBDB6904}" type="pres">
      <dgm:prSet presAssocID="{5F1B619C-DF5D-4811-A3F4-35C7837B4F85}" presName="horzOne" presStyleCnt="0"/>
      <dgm:spPr/>
    </dgm:pt>
    <dgm:pt modelId="{2DAE73D8-64F7-443A-9406-24D5A9AE5584}" type="pres">
      <dgm:prSet presAssocID="{574CF1AE-9FD4-4CA8-BACD-17269EA5B905}" presName="vertTwo" presStyleCnt="0"/>
      <dgm:spPr/>
    </dgm:pt>
    <dgm:pt modelId="{1166A1E8-BDA2-476B-BC8A-198318BCDED6}" type="pres">
      <dgm:prSet presAssocID="{574CF1AE-9FD4-4CA8-BACD-17269EA5B905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6202FD-F79C-4B78-B1F6-33ABD51E6318}" type="pres">
      <dgm:prSet presAssocID="{574CF1AE-9FD4-4CA8-BACD-17269EA5B905}" presName="parTransTwo" presStyleCnt="0"/>
      <dgm:spPr/>
    </dgm:pt>
    <dgm:pt modelId="{ABDD326A-3425-4EB8-9070-8EC8C65F463C}" type="pres">
      <dgm:prSet presAssocID="{574CF1AE-9FD4-4CA8-BACD-17269EA5B905}" presName="horzTwo" presStyleCnt="0"/>
      <dgm:spPr/>
    </dgm:pt>
    <dgm:pt modelId="{87DEE019-5FB1-4264-863B-18A653D6AD3E}" type="pres">
      <dgm:prSet presAssocID="{E4C52D6C-B1C9-4D01-A251-141FE562509B}" presName="vertThree" presStyleCnt="0"/>
      <dgm:spPr/>
    </dgm:pt>
    <dgm:pt modelId="{43E26742-F011-481E-9AE8-DD0CAE51A046}" type="pres">
      <dgm:prSet presAssocID="{E4C52D6C-B1C9-4D01-A251-141FE562509B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A8D2F-4330-4E1A-978B-F4C699CB8377}" type="pres">
      <dgm:prSet presAssocID="{E4C52D6C-B1C9-4D01-A251-141FE562509B}" presName="horzThree" presStyleCnt="0"/>
      <dgm:spPr/>
    </dgm:pt>
    <dgm:pt modelId="{616DBB98-626C-484F-8E74-EC8835980CDF}" type="pres">
      <dgm:prSet presAssocID="{D0387117-5CC4-4441-8916-96FBBD987AAA}" presName="sibSpaceThree" presStyleCnt="0"/>
      <dgm:spPr/>
    </dgm:pt>
    <dgm:pt modelId="{EC6134CA-645A-4E36-83EB-8737816748DB}" type="pres">
      <dgm:prSet presAssocID="{B5D63407-85B6-46F4-9D94-BFC2420F09AA}" presName="vertThree" presStyleCnt="0"/>
      <dgm:spPr/>
    </dgm:pt>
    <dgm:pt modelId="{14AEBC40-81E9-4F97-9BA4-323E5F8780B9}" type="pres">
      <dgm:prSet presAssocID="{B5D63407-85B6-46F4-9D94-BFC2420F09A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87C83-B622-413D-81E2-834EAF9DD4CF}" type="pres">
      <dgm:prSet presAssocID="{B5D63407-85B6-46F4-9D94-BFC2420F09AA}" presName="horzThree" presStyleCnt="0"/>
      <dgm:spPr/>
    </dgm:pt>
    <dgm:pt modelId="{2DE09226-4753-4A20-B9D3-54DCB5E6AC6C}" type="pres">
      <dgm:prSet presAssocID="{88462075-12A9-4498-A4BE-F184A2ACF9A0}" presName="sibSpaceThree" presStyleCnt="0"/>
      <dgm:spPr/>
    </dgm:pt>
    <dgm:pt modelId="{0C50157B-963D-4511-A7ED-5CA82E546217}" type="pres">
      <dgm:prSet presAssocID="{67D1BA68-3C4E-440F-BA76-A68521B0B483}" presName="vertThree" presStyleCnt="0"/>
      <dgm:spPr/>
    </dgm:pt>
    <dgm:pt modelId="{9A50D450-4111-456E-8899-8EFD5430481A}" type="pres">
      <dgm:prSet presAssocID="{67D1BA68-3C4E-440F-BA76-A68521B0B483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E5BD9-E9A3-4A01-B2AB-A10D9EE7992A}" type="pres">
      <dgm:prSet presAssocID="{67D1BA68-3C4E-440F-BA76-A68521B0B483}" presName="horzThree" presStyleCnt="0"/>
      <dgm:spPr/>
    </dgm:pt>
    <dgm:pt modelId="{2A821B27-C0DE-43FA-8F50-F11DD08F47F0}" type="pres">
      <dgm:prSet presAssocID="{0655D74A-4867-4F4B-BC75-B68F86625C2E}" presName="sibSpaceTwo" presStyleCnt="0"/>
      <dgm:spPr/>
    </dgm:pt>
    <dgm:pt modelId="{DBCF3AB7-DC12-4A8B-AF55-8D2A8F949CB1}" type="pres">
      <dgm:prSet presAssocID="{200828E6-2BBD-40D6-97AF-F56269D972A1}" presName="vertTwo" presStyleCnt="0"/>
      <dgm:spPr/>
    </dgm:pt>
    <dgm:pt modelId="{7ECBC01E-9B6B-46A3-A6AE-71CAF35ADCEC}" type="pres">
      <dgm:prSet presAssocID="{200828E6-2BBD-40D6-97AF-F56269D972A1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18BA71-C23E-48D3-977D-6669BB8F4FF1}" type="pres">
      <dgm:prSet presAssocID="{200828E6-2BBD-40D6-97AF-F56269D972A1}" presName="parTransTwo" presStyleCnt="0"/>
      <dgm:spPr/>
    </dgm:pt>
    <dgm:pt modelId="{9A4447C5-AD9C-43E7-84D4-DC13FC13945C}" type="pres">
      <dgm:prSet presAssocID="{200828E6-2BBD-40D6-97AF-F56269D972A1}" presName="horzTwo" presStyleCnt="0"/>
      <dgm:spPr/>
    </dgm:pt>
    <dgm:pt modelId="{A5A80E04-CE87-463B-9446-13FFEC2C4F9D}" type="pres">
      <dgm:prSet presAssocID="{CBBD0C7C-3588-4776-9C81-AC7434772144}" presName="vertThree" presStyleCnt="0"/>
      <dgm:spPr/>
    </dgm:pt>
    <dgm:pt modelId="{3FB1485C-483B-43D4-BB6A-27FD3B767663}" type="pres">
      <dgm:prSet presAssocID="{CBBD0C7C-3588-4776-9C81-AC7434772144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4BD6F6-1059-4202-B9F8-81792EE416F7}" type="pres">
      <dgm:prSet presAssocID="{CBBD0C7C-3588-4776-9C81-AC7434772144}" presName="horzThree" presStyleCnt="0"/>
      <dgm:spPr/>
    </dgm:pt>
    <dgm:pt modelId="{297164B1-E45D-4832-BAFB-9BAF951F0CB1}" type="pres">
      <dgm:prSet presAssocID="{A2393610-B9DF-4F34-B799-3ED70D19A547}" presName="sibSpaceTwo" presStyleCnt="0"/>
      <dgm:spPr/>
    </dgm:pt>
    <dgm:pt modelId="{EBD42F7D-BA8D-4969-B6C1-97827388AC19}" type="pres">
      <dgm:prSet presAssocID="{B85A5B53-1B81-4B95-BA74-D22B688B967E}" presName="vertTwo" presStyleCnt="0"/>
      <dgm:spPr/>
    </dgm:pt>
    <dgm:pt modelId="{31CBD242-B16E-4147-8E02-A9D21CA140B2}" type="pres">
      <dgm:prSet presAssocID="{B85A5B53-1B81-4B95-BA74-D22B688B967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BC2B00-1CFC-4FE2-B6DA-0DFEA8F67F7B}" type="pres">
      <dgm:prSet presAssocID="{B85A5B53-1B81-4B95-BA74-D22B688B967E}" presName="horzTwo" presStyleCnt="0"/>
      <dgm:spPr/>
    </dgm:pt>
    <dgm:pt modelId="{0F91B197-7444-4821-8094-842B59F303F7}" type="pres">
      <dgm:prSet presAssocID="{8776A08B-8EFA-4E8E-A5BC-B8AA42AC3657}" presName="sibSpaceTwo" presStyleCnt="0"/>
      <dgm:spPr/>
    </dgm:pt>
    <dgm:pt modelId="{77462079-67FC-4763-AF6C-DBB5BA99A66C}" type="pres">
      <dgm:prSet presAssocID="{829E110B-79C8-4A76-8A01-5F38BB14B492}" presName="vertTwo" presStyleCnt="0"/>
      <dgm:spPr/>
    </dgm:pt>
    <dgm:pt modelId="{524F648F-0FD5-4DF6-A08C-9720DE464B72}" type="pres">
      <dgm:prSet presAssocID="{829E110B-79C8-4A76-8A01-5F38BB14B492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3EF44-C4BC-455B-B636-FBE6FAF6494E}" type="pres">
      <dgm:prSet presAssocID="{829E110B-79C8-4A76-8A01-5F38BB14B492}" presName="horzTwo" presStyleCnt="0"/>
      <dgm:spPr/>
    </dgm:pt>
  </dgm:ptLst>
  <dgm:cxnLst>
    <dgm:cxn modelId="{F439D515-88D9-4B82-AE6F-07EC7088B1CD}" srcId="{5F1B619C-DF5D-4811-A3F4-35C7837B4F85}" destId="{574CF1AE-9FD4-4CA8-BACD-17269EA5B905}" srcOrd="0" destOrd="0" parTransId="{5C7DAC65-5C70-4CF7-B1B8-8A8EDBBDC147}" sibTransId="{0655D74A-4867-4F4B-BC75-B68F86625C2E}"/>
    <dgm:cxn modelId="{D5E800E7-5900-4AA2-8FFA-55001E1A42E3}" type="presOf" srcId="{200828E6-2BBD-40D6-97AF-F56269D972A1}" destId="{7ECBC01E-9B6B-46A3-A6AE-71CAF35ADCEC}" srcOrd="0" destOrd="0" presId="urn:microsoft.com/office/officeart/2005/8/layout/hierarchy4"/>
    <dgm:cxn modelId="{EA39DA69-FAB5-4465-AAED-6C7AE00DA9B1}" type="presOf" srcId="{CBBD0C7C-3588-4776-9C81-AC7434772144}" destId="{3FB1485C-483B-43D4-BB6A-27FD3B767663}" srcOrd="0" destOrd="0" presId="urn:microsoft.com/office/officeart/2005/8/layout/hierarchy4"/>
    <dgm:cxn modelId="{0388BAA7-1EA6-467A-8D5A-8FF6D07EC3EF}" type="presOf" srcId="{829E110B-79C8-4A76-8A01-5F38BB14B492}" destId="{524F648F-0FD5-4DF6-A08C-9720DE464B72}" srcOrd="0" destOrd="0" presId="urn:microsoft.com/office/officeart/2005/8/layout/hierarchy4"/>
    <dgm:cxn modelId="{CF5FEED2-6B3C-45AF-9643-A5240AC4BC6B}" type="presOf" srcId="{E4C52D6C-B1C9-4D01-A251-141FE562509B}" destId="{43E26742-F011-481E-9AE8-DD0CAE51A046}" srcOrd="0" destOrd="0" presId="urn:microsoft.com/office/officeart/2005/8/layout/hierarchy4"/>
    <dgm:cxn modelId="{923A7039-4B44-4348-A1C0-D60C86FF2675}" srcId="{200828E6-2BBD-40D6-97AF-F56269D972A1}" destId="{CBBD0C7C-3588-4776-9C81-AC7434772144}" srcOrd="0" destOrd="0" parTransId="{F6A9DA2E-41BF-4F7B-9A7B-DC17B89C851A}" sibTransId="{A7F02FD2-77D2-41EC-8B09-FE5241F86B78}"/>
    <dgm:cxn modelId="{3C49350B-DE12-4EC0-A27D-F925995BF253}" type="presOf" srcId="{6FB84AC8-3033-4C36-A5A2-D7CDBBF6CBCB}" destId="{A9E80CAE-A6EF-4B9E-852A-FA81E4D276A0}" srcOrd="0" destOrd="0" presId="urn:microsoft.com/office/officeart/2005/8/layout/hierarchy4"/>
    <dgm:cxn modelId="{99DDEFEA-9B45-46CD-853F-D5D31E82B49E}" srcId="{5F1B619C-DF5D-4811-A3F4-35C7837B4F85}" destId="{B85A5B53-1B81-4B95-BA74-D22B688B967E}" srcOrd="2" destOrd="0" parTransId="{674AA4E2-4BAC-4475-8847-F536D1BCE700}" sibTransId="{8776A08B-8EFA-4E8E-A5BC-B8AA42AC3657}"/>
    <dgm:cxn modelId="{829821D3-B255-447B-9901-E641406E1568}" type="presOf" srcId="{574CF1AE-9FD4-4CA8-BACD-17269EA5B905}" destId="{1166A1E8-BDA2-476B-BC8A-198318BCDED6}" srcOrd="0" destOrd="0" presId="urn:microsoft.com/office/officeart/2005/8/layout/hierarchy4"/>
    <dgm:cxn modelId="{4C722D67-7BAC-453B-A90E-ED4A3EB572AC}" srcId="{574CF1AE-9FD4-4CA8-BACD-17269EA5B905}" destId="{E4C52D6C-B1C9-4D01-A251-141FE562509B}" srcOrd="0" destOrd="0" parTransId="{1D4F292D-1994-4F04-8165-50A46AFBBA29}" sibTransId="{D0387117-5CC4-4441-8916-96FBBD987AAA}"/>
    <dgm:cxn modelId="{5B262E3C-CB09-413B-B649-652BB5E5AEC2}" srcId="{574CF1AE-9FD4-4CA8-BACD-17269EA5B905}" destId="{B5D63407-85B6-46F4-9D94-BFC2420F09AA}" srcOrd="1" destOrd="0" parTransId="{F7675F12-5BC8-4A2A-8DCE-714C7A316AE4}" sibTransId="{88462075-12A9-4498-A4BE-F184A2ACF9A0}"/>
    <dgm:cxn modelId="{CC98C24D-0B33-41B6-AB3B-8287C7134939}" type="presOf" srcId="{B5D63407-85B6-46F4-9D94-BFC2420F09AA}" destId="{14AEBC40-81E9-4F97-9BA4-323E5F8780B9}" srcOrd="0" destOrd="0" presId="urn:microsoft.com/office/officeart/2005/8/layout/hierarchy4"/>
    <dgm:cxn modelId="{C92C8CC8-A79B-49FE-A44A-EEC910491490}" type="presOf" srcId="{5F1B619C-DF5D-4811-A3F4-35C7837B4F85}" destId="{5653AFF8-D13A-4B37-8BED-50606A459BB6}" srcOrd="0" destOrd="0" presId="urn:microsoft.com/office/officeart/2005/8/layout/hierarchy4"/>
    <dgm:cxn modelId="{99C633B2-C06F-4CD9-A9A2-1D072130F423}" srcId="{5F1B619C-DF5D-4811-A3F4-35C7837B4F85}" destId="{829E110B-79C8-4A76-8A01-5F38BB14B492}" srcOrd="3" destOrd="0" parTransId="{2658CDB9-249A-411E-A8CE-EC98DEDCC0CA}" sibTransId="{04646BC1-FD34-467D-BDF7-899C097D0349}"/>
    <dgm:cxn modelId="{26A59640-CBFD-4D48-9226-50A71BBC2B54}" type="presOf" srcId="{67D1BA68-3C4E-440F-BA76-A68521B0B483}" destId="{9A50D450-4111-456E-8899-8EFD5430481A}" srcOrd="0" destOrd="0" presId="urn:microsoft.com/office/officeart/2005/8/layout/hierarchy4"/>
    <dgm:cxn modelId="{2DC9648D-3DC6-4AA9-8566-609C525E91F1}" srcId="{5F1B619C-DF5D-4811-A3F4-35C7837B4F85}" destId="{200828E6-2BBD-40D6-97AF-F56269D972A1}" srcOrd="1" destOrd="0" parTransId="{5157B79F-0A2E-44AF-B6FA-E2F011B1BCA0}" sibTransId="{A2393610-B9DF-4F34-B799-3ED70D19A547}"/>
    <dgm:cxn modelId="{6C991994-E349-496D-8606-6D0BB75EA373}" srcId="{6FB84AC8-3033-4C36-A5A2-D7CDBBF6CBCB}" destId="{5F1B619C-DF5D-4811-A3F4-35C7837B4F85}" srcOrd="0" destOrd="0" parTransId="{1D9CD6C2-C6B4-45AB-B101-2EB70CD3CD0C}" sibTransId="{9D864A06-6EE7-49E6-B66A-CE623C166ECD}"/>
    <dgm:cxn modelId="{95ECA6C3-2FA2-4AD6-97B0-30B14273A76A}" srcId="{574CF1AE-9FD4-4CA8-BACD-17269EA5B905}" destId="{67D1BA68-3C4E-440F-BA76-A68521B0B483}" srcOrd="2" destOrd="0" parTransId="{C9159A91-599C-43A6-8113-FF648174131B}" sibTransId="{E33F282B-76D5-488D-A188-CD6CAF634F87}"/>
    <dgm:cxn modelId="{22949724-44F2-409E-B2AF-289BD02DADD2}" type="presOf" srcId="{B85A5B53-1B81-4B95-BA74-D22B688B967E}" destId="{31CBD242-B16E-4147-8E02-A9D21CA140B2}" srcOrd="0" destOrd="0" presId="urn:microsoft.com/office/officeart/2005/8/layout/hierarchy4"/>
    <dgm:cxn modelId="{58A91109-B806-4DE2-B2D0-7F46DA488D1E}" type="presParOf" srcId="{A9E80CAE-A6EF-4B9E-852A-FA81E4D276A0}" destId="{47C9DC58-DD21-46CF-BAE7-3713C3D82004}" srcOrd="0" destOrd="0" presId="urn:microsoft.com/office/officeart/2005/8/layout/hierarchy4"/>
    <dgm:cxn modelId="{67C4050C-EF90-4FC1-9AD7-DBDD530F7B58}" type="presParOf" srcId="{47C9DC58-DD21-46CF-BAE7-3713C3D82004}" destId="{5653AFF8-D13A-4B37-8BED-50606A459BB6}" srcOrd="0" destOrd="0" presId="urn:microsoft.com/office/officeart/2005/8/layout/hierarchy4"/>
    <dgm:cxn modelId="{9DCB8BA5-05DF-4B34-BE42-3C0DB93C0845}" type="presParOf" srcId="{47C9DC58-DD21-46CF-BAE7-3713C3D82004}" destId="{2AB40FEE-CA82-48FF-A07F-45109C374D61}" srcOrd="1" destOrd="0" presId="urn:microsoft.com/office/officeart/2005/8/layout/hierarchy4"/>
    <dgm:cxn modelId="{4889C7C4-C877-4225-B4E5-E8EE66080432}" type="presParOf" srcId="{47C9DC58-DD21-46CF-BAE7-3713C3D82004}" destId="{292B6F46-2BFF-4A8A-AB5A-5C1FEBDB6904}" srcOrd="2" destOrd="0" presId="urn:microsoft.com/office/officeart/2005/8/layout/hierarchy4"/>
    <dgm:cxn modelId="{CF55A1AA-878C-459E-BBB2-33E869EFA50A}" type="presParOf" srcId="{292B6F46-2BFF-4A8A-AB5A-5C1FEBDB6904}" destId="{2DAE73D8-64F7-443A-9406-24D5A9AE5584}" srcOrd="0" destOrd="0" presId="urn:microsoft.com/office/officeart/2005/8/layout/hierarchy4"/>
    <dgm:cxn modelId="{E5C125EF-C6F6-4B04-B57F-7A6357BE3489}" type="presParOf" srcId="{2DAE73D8-64F7-443A-9406-24D5A9AE5584}" destId="{1166A1E8-BDA2-476B-BC8A-198318BCDED6}" srcOrd="0" destOrd="0" presId="urn:microsoft.com/office/officeart/2005/8/layout/hierarchy4"/>
    <dgm:cxn modelId="{EB467AE0-515D-47E0-96B3-09169503052B}" type="presParOf" srcId="{2DAE73D8-64F7-443A-9406-24D5A9AE5584}" destId="{7D6202FD-F79C-4B78-B1F6-33ABD51E6318}" srcOrd="1" destOrd="0" presId="urn:microsoft.com/office/officeart/2005/8/layout/hierarchy4"/>
    <dgm:cxn modelId="{6CD1D8DB-3945-4E4C-AAB6-C77E1DB7EC44}" type="presParOf" srcId="{2DAE73D8-64F7-443A-9406-24D5A9AE5584}" destId="{ABDD326A-3425-4EB8-9070-8EC8C65F463C}" srcOrd="2" destOrd="0" presId="urn:microsoft.com/office/officeart/2005/8/layout/hierarchy4"/>
    <dgm:cxn modelId="{620A414A-89B8-452F-803B-13ABC29BD465}" type="presParOf" srcId="{ABDD326A-3425-4EB8-9070-8EC8C65F463C}" destId="{87DEE019-5FB1-4264-863B-18A653D6AD3E}" srcOrd="0" destOrd="0" presId="urn:microsoft.com/office/officeart/2005/8/layout/hierarchy4"/>
    <dgm:cxn modelId="{27BDCF58-4FFE-465F-A59D-378E9C7FEF2D}" type="presParOf" srcId="{87DEE019-5FB1-4264-863B-18A653D6AD3E}" destId="{43E26742-F011-481E-9AE8-DD0CAE51A046}" srcOrd="0" destOrd="0" presId="urn:microsoft.com/office/officeart/2005/8/layout/hierarchy4"/>
    <dgm:cxn modelId="{CE48714C-C27F-428D-9648-C49FF6523F28}" type="presParOf" srcId="{87DEE019-5FB1-4264-863B-18A653D6AD3E}" destId="{24CA8D2F-4330-4E1A-978B-F4C699CB8377}" srcOrd="1" destOrd="0" presId="urn:microsoft.com/office/officeart/2005/8/layout/hierarchy4"/>
    <dgm:cxn modelId="{F9EA4CBC-CA56-492B-B78D-D618D05C7594}" type="presParOf" srcId="{ABDD326A-3425-4EB8-9070-8EC8C65F463C}" destId="{616DBB98-626C-484F-8E74-EC8835980CDF}" srcOrd="1" destOrd="0" presId="urn:microsoft.com/office/officeart/2005/8/layout/hierarchy4"/>
    <dgm:cxn modelId="{DDCC4709-D5D4-4570-BB00-9E571A44A861}" type="presParOf" srcId="{ABDD326A-3425-4EB8-9070-8EC8C65F463C}" destId="{EC6134CA-645A-4E36-83EB-8737816748DB}" srcOrd="2" destOrd="0" presId="urn:microsoft.com/office/officeart/2005/8/layout/hierarchy4"/>
    <dgm:cxn modelId="{5FD965D0-4925-4DE0-B84E-0651FBB36300}" type="presParOf" srcId="{EC6134CA-645A-4E36-83EB-8737816748DB}" destId="{14AEBC40-81E9-4F97-9BA4-323E5F8780B9}" srcOrd="0" destOrd="0" presId="urn:microsoft.com/office/officeart/2005/8/layout/hierarchy4"/>
    <dgm:cxn modelId="{D736BDA7-D1B9-4979-A147-6951872BEAA3}" type="presParOf" srcId="{EC6134CA-645A-4E36-83EB-8737816748DB}" destId="{DA287C83-B622-413D-81E2-834EAF9DD4CF}" srcOrd="1" destOrd="0" presId="urn:microsoft.com/office/officeart/2005/8/layout/hierarchy4"/>
    <dgm:cxn modelId="{1376EBCF-863D-4264-ACF5-D812812F8557}" type="presParOf" srcId="{ABDD326A-3425-4EB8-9070-8EC8C65F463C}" destId="{2DE09226-4753-4A20-B9D3-54DCB5E6AC6C}" srcOrd="3" destOrd="0" presId="urn:microsoft.com/office/officeart/2005/8/layout/hierarchy4"/>
    <dgm:cxn modelId="{685DABD2-1454-46BA-B20D-F0F19E9217C6}" type="presParOf" srcId="{ABDD326A-3425-4EB8-9070-8EC8C65F463C}" destId="{0C50157B-963D-4511-A7ED-5CA82E546217}" srcOrd="4" destOrd="0" presId="urn:microsoft.com/office/officeart/2005/8/layout/hierarchy4"/>
    <dgm:cxn modelId="{17C9EADE-3285-46EA-9DBE-7BBD04592B21}" type="presParOf" srcId="{0C50157B-963D-4511-A7ED-5CA82E546217}" destId="{9A50D450-4111-456E-8899-8EFD5430481A}" srcOrd="0" destOrd="0" presId="urn:microsoft.com/office/officeart/2005/8/layout/hierarchy4"/>
    <dgm:cxn modelId="{1D607847-5DE0-47AE-8499-689BD8676C04}" type="presParOf" srcId="{0C50157B-963D-4511-A7ED-5CA82E546217}" destId="{71CE5BD9-E9A3-4A01-B2AB-A10D9EE7992A}" srcOrd="1" destOrd="0" presId="urn:microsoft.com/office/officeart/2005/8/layout/hierarchy4"/>
    <dgm:cxn modelId="{6529672D-13E8-402F-A9B8-38EDB94F2ABB}" type="presParOf" srcId="{292B6F46-2BFF-4A8A-AB5A-5C1FEBDB6904}" destId="{2A821B27-C0DE-43FA-8F50-F11DD08F47F0}" srcOrd="1" destOrd="0" presId="urn:microsoft.com/office/officeart/2005/8/layout/hierarchy4"/>
    <dgm:cxn modelId="{E7DCCC70-C143-4879-B384-CE6EA6D57432}" type="presParOf" srcId="{292B6F46-2BFF-4A8A-AB5A-5C1FEBDB6904}" destId="{DBCF3AB7-DC12-4A8B-AF55-8D2A8F949CB1}" srcOrd="2" destOrd="0" presId="urn:microsoft.com/office/officeart/2005/8/layout/hierarchy4"/>
    <dgm:cxn modelId="{639E16E3-2C90-4B3E-8B6B-C639D2E4A99A}" type="presParOf" srcId="{DBCF3AB7-DC12-4A8B-AF55-8D2A8F949CB1}" destId="{7ECBC01E-9B6B-46A3-A6AE-71CAF35ADCEC}" srcOrd="0" destOrd="0" presId="urn:microsoft.com/office/officeart/2005/8/layout/hierarchy4"/>
    <dgm:cxn modelId="{930431F7-B97E-4C37-A61F-240A7C1AB250}" type="presParOf" srcId="{DBCF3AB7-DC12-4A8B-AF55-8D2A8F949CB1}" destId="{A618BA71-C23E-48D3-977D-6669BB8F4FF1}" srcOrd="1" destOrd="0" presId="urn:microsoft.com/office/officeart/2005/8/layout/hierarchy4"/>
    <dgm:cxn modelId="{A089D081-E816-476C-A0C6-77BA079968FD}" type="presParOf" srcId="{DBCF3AB7-DC12-4A8B-AF55-8D2A8F949CB1}" destId="{9A4447C5-AD9C-43E7-84D4-DC13FC13945C}" srcOrd="2" destOrd="0" presId="urn:microsoft.com/office/officeart/2005/8/layout/hierarchy4"/>
    <dgm:cxn modelId="{84B67CB1-67C0-4792-AD51-65F1881155C4}" type="presParOf" srcId="{9A4447C5-AD9C-43E7-84D4-DC13FC13945C}" destId="{A5A80E04-CE87-463B-9446-13FFEC2C4F9D}" srcOrd="0" destOrd="0" presId="urn:microsoft.com/office/officeart/2005/8/layout/hierarchy4"/>
    <dgm:cxn modelId="{9B9D50E1-5A37-4EC5-B217-A546235A1396}" type="presParOf" srcId="{A5A80E04-CE87-463B-9446-13FFEC2C4F9D}" destId="{3FB1485C-483B-43D4-BB6A-27FD3B767663}" srcOrd="0" destOrd="0" presId="urn:microsoft.com/office/officeart/2005/8/layout/hierarchy4"/>
    <dgm:cxn modelId="{DC1E801C-22FA-4D8A-A40B-8C5E95FD6DB2}" type="presParOf" srcId="{A5A80E04-CE87-463B-9446-13FFEC2C4F9D}" destId="{4D4BD6F6-1059-4202-B9F8-81792EE416F7}" srcOrd="1" destOrd="0" presId="urn:microsoft.com/office/officeart/2005/8/layout/hierarchy4"/>
    <dgm:cxn modelId="{1B2C5A59-9C96-4D9A-95F7-82A33A6EECDD}" type="presParOf" srcId="{292B6F46-2BFF-4A8A-AB5A-5C1FEBDB6904}" destId="{297164B1-E45D-4832-BAFB-9BAF951F0CB1}" srcOrd="3" destOrd="0" presId="urn:microsoft.com/office/officeart/2005/8/layout/hierarchy4"/>
    <dgm:cxn modelId="{55A0A846-6A06-4AF4-AF7A-F53C06C5C641}" type="presParOf" srcId="{292B6F46-2BFF-4A8A-AB5A-5C1FEBDB6904}" destId="{EBD42F7D-BA8D-4969-B6C1-97827388AC19}" srcOrd="4" destOrd="0" presId="urn:microsoft.com/office/officeart/2005/8/layout/hierarchy4"/>
    <dgm:cxn modelId="{4E98E5ED-7065-494D-AAD8-EB9C14DC1808}" type="presParOf" srcId="{EBD42F7D-BA8D-4969-B6C1-97827388AC19}" destId="{31CBD242-B16E-4147-8E02-A9D21CA140B2}" srcOrd="0" destOrd="0" presId="urn:microsoft.com/office/officeart/2005/8/layout/hierarchy4"/>
    <dgm:cxn modelId="{A4E203BB-E0AB-48DA-B1EA-9257FABA09D7}" type="presParOf" srcId="{EBD42F7D-BA8D-4969-B6C1-97827388AC19}" destId="{33BC2B00-1CFC-4FE2-B6DA-0DFEA8F67F7B}" srcOrd="1" destOrd="0" presId="urn:microsoft.com/office/officeart/2005/8/layout/hierarchy4"/>
    <dgm:cxn modelId="{8D27DDDF-FC07-4410-AC52-FF4F56ED7822}" type="presParOf" srcId="{292B6F46-2BFF-4A8A-AB5A-5C1FEBDB6904}" destId="{0F91B197-7444-4821-8094-842B59F303F7}" srcOrd="5" destOrd="0" presId="urn:microsoft.com/office/officeart/2005/8/layout/hierarchy4"/>
    <dgm:cxn modelId="{1FAA32D5-C662-4C04-BDEE-9E38EA0A541F}" type="presParOf" srcId="{292B6F46-2BFF-4A8A-AB5A-5C1FEBDB6904}" destId="{77462079-67FC-4763-AF6C-DBB5BA99A66C}" srcOrd="6" destOrd="0" presId="urn:microsoft.com/office/officeart/2005/8/layout/hierarchy4"/>
    <dgm:cxn modelId="{AAEDEA9C-E60F-463E-83C6-BFB9CD27A964}" type="presParOf" srcId="{77462079-67FC-4763-AF6C-DBB5BA99A66C}" destId="{524F648F-0FD5-4DF6-A08C-9720DE464B72}" srcOrd="0" destOrd="0" presId="urn:microsoft.com/office/officeart/2005/8/layout/hierarchy4"/>
    <dgm:cxn modelId="{6FE66667-6019-4454-BF00-9140DC02991C}" type="presParOf" srcId="{77462079-67FC-4763-AF6C-DBB5BA99A66C}" destId="{4723EF44-C4BC-455B-B636-FBE6FAF6494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8633A-7891-4A84-BBB8-4C97579C7995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25815-4C8F-49BB-95CC-0CB7ABAF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0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25815-4C8F-49BB-95CC-0CB7ABAF5A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1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5940-89FD-4025-B23B-5137139E3633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3.emf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232" y="1"/>
            <a:ext cx="9152466" cy="5148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569666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 bold" pitchFamily="34" charset="0"/>
                <a:ea typeface="Open Sans bold" pitchFamily="34" charset="0"/>
                <a:cs typeface="Open Sans bold" pitchFamily="34" charset="0"/>
              </a:rPr>
              <a:t>Front End Web Development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pen Sans bold" pitchFamily="34" charset="0"/>
                <a:ea typeface="Open Sans bold" pitchFamily="34" charset="0"/>
                <a:cs typeface="Open Sans bold" pitchFamily="34" charset="0"/>
              </a:rPr>
              <a:t>Training Program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30061" y="2092482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4707731"/>
            <a:ext cx="1741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www.acadgild.com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327" y="1322601"/>
            <a:ext cx="2747467" cy="62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1091961" y="3488531"/>
            <a:ext cx="3124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Fundamentals – Module 4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153" y="911672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endParaRPr lang="en-US" sz="1500" dirty="0"/>
          </a:p>
          <a:p>
            <a:pPr algn="just"/>
            <a:endParaRPr lang="en-US" sz="15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90748540"/>
              </p:ext>
            </p:extLst>
          </p:nvPr>
        </p:nvGraphicFramePr>
        <p:xfrm>
          <a:off x="457200" y="1514306"/>
          <a:ext cx="7696162" cy="365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Untitled-1_02.png"/>
          <p:cNvPicPr>
            <a:picLocks noChangeAspect="1"/>
          </p:cNvPicPr>
          <p:nvPr/>
        </p:nvPicPr>
        <p:blipFill>
          <a:blip r:embed="rId8" cstate="print"/>
          <a:srcRect b="21739"/>
          <a:stretch>
            <a:fillRect/>
          </a:stretch>
        </p:blipFill>
        <p:spPr>
          <a:xfrm>
            <a:off x="-1786" y="556020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703162"/>
            <a:ext cx="8229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If CSS gives you the ability to style Web Pages, CSS 3 takes this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33840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Fundamentals – Module 5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22126579"/>
              </p:ext>
            </p:extLst>
          </p:nvPr>
        </p:nvGraphicFramePr>
        <p:xfrm>
          <a:off x="1676400" y="1597149"/>
          <a:ext cx="5943600" cy="300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Untitled-1_02.png"/>
          <p:cNvPicPr>
            <a:picLocks noChangeAspect="1"/>
          </p:cNvPicPr>
          <p:nvPr/>
        </p:nvPicPr>
        <p:blipFill>
          <a:blip r:embed="rId8" cstate="print"/>
          <a:srcRect b="21739"/>
          <a:stretch>
            <a:fillRect/>
          </a:stretch>
        </p:blipFill>
        <p:spPr>
          <a:xfrm>
            <a:off x="0" y="519829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694700"/>
            <a:ext cx="7162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Layout and Styling are of no use without dynamic interactivity on Websites</a:t>
            </a:r>
          </a:p>
        </p:txBody>
      </p:sp>
    </p:spTree>
    <p:extLst>
      <p:ext uri="{BB962C8B-B14F-4D97-AF65-F5344CB8AC3E}">
        <p14:creationId xmlns:p14="http://schemas.microsoft.com/office/powerpoint/2010/main" val="328711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Fundamentals – Module 6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153" y="911672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endParaRPr lang="en-US" sz="1500" dirty="0"/>
          </a:p>
          <a:p>
            <a:pPr algn="just"/>
            <a:endParaRPr lang="en-US" sz="15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24226329"/>
              </p:ext>
            </p:extLst>
          </p:nvPr>
        </p:nvGraphicFramePr>
        <p:xfrm>
          <a:off x="1524000" y="1527143"/>
          <a:ext cx="6096000" cy="318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Untitled-1_02.png"/>
          <p:cNvPicPr>
            <a:picLocks noChangeAspect="1"/>
          </p:cNvPicPr>
          <p:nvPr/>
        </p:nvPicPr>
        <p:blipFill>
          <a:blip r:embed="rId8" cstate="print"/>
          <a:srcRect b="21739"/>
          <a:stretch>
            <a:fillRect/>
          </a:stretch>
        </p:blipFill>
        <p:spPr>
          <a:xfrm>
            <a:off x="0" y="489765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4340" y="492109"/>
            <a:ext cx="7890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Conditions and iterations are an integral part of a programming language, and so for JavaScript</a:t>
            </a:r>
          </a:p>
        </p:txBody>
      </p:sp>
    </p:spTree>
    <p:extLst>
      <p:ext uri="{BB962C8B-B14F-4D97-AF65-F5344CB8AC3E}">
        <p14:creationId xmlns:p14="http://schemas.microsoft.com/office/powerpoint/2010/main" val="58716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Fundamentals – Module 7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153" y="911672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500" dirty="0"/>
          </a:p>
          <a:p>
            <a:pPr algn="just"/>
            <a:endParaRPr lang="en-US" sz="15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13678359"/>
              </p:ext>
            </p:extLst>
          </p:nvPr>
        </p:nvGraphicFramePr>
        <p:xfrm>
          <a:off x="1145286" y="1476343"/>
          <a:ext cx="6474714" cy="330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Untitled-1_02.png"/>
          <p:cNvPicPr>
            <a:picLocks noChangeAspect="1"/>
          </p:cNvPicPr>
          <p:nvPr/>
        </p:nvPicPr>
        <p:blipFill>
          <a:blip r:embed="rId8" cstate="print"/>
          <a:srcRect b="21739"/>
          <a:stretch>
            <a:fillRect/>
          </a:stretch>
        </p:blipFill>
        <p:spPr>
          <a:xfrm>
            <a:off x="0" y="489765"/>
            <a:ext cx="9144000" cy="9280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7388" y="633227"/>
            <a:ext cx="789051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Handling user events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328774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Fundamentals – Module 8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153" y="911672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5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82506413"/>
              </p:ext>
            </p:extLst>
          </p:nvPr>
        </p:nvGraphicFramePr>
        <p:xfrm>
          <a:off x="363854" y="807990"/>
          <a:ext cx="8170546" cy="4280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Untitled-1_02.png"/>
          <p:cNvPicPr>
            <a:picLocks noChangeAspect="1"/>
          </p:cNvPicPr>
          <p:nvPr/>
        </p:nvPicPr>
        <p:blipFill>
          <a:blip r:embed="rId8" cstate="print"/>
          <a:srcRect b="21739"/>
          <a:stretch>
            <a:fillRect/>
          </a:stretch>
        </p:blipFill>
        <p:spPr>
          <a:xfrm>
            <a:off x="7620" y="529260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399" y="516731"/>
            <a:ext cx="8524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Dependency on plugins has made web development difficult – HTML 5 APIs solves this problem</a:t>
            </a:r>
          </a:p>
        </p:txBody>
      </p:sp>
    </p:spTree>
    <p:extLst>
      <p:ext uri="{BB962C8B-B14F-4D97-AF65-F5344CB8AC3E}">
        <p14:creationId xmlns:p14="http://schemas.microsoft.com/office/powerpoint/2010/main" val="106795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Advance JavaScript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810" y="1514462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What is Object Oriented Programming</a:t>
            </a:r>
          </a:p>
          <a:p>
            <a:pPr lvl="1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Inner functions and Closures</a:t>
            </a:r>
          </a:p>
          <a:p>
            <a:pPr lvl="1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Creating Objects</a:t>
            </a:r>
          </a:p>
          <a:p>
            <a:pPr lvl="1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Inheritance</a:t>
            </a:r>
          </a:p>
          <a:p>
            <a:pPr algn="just">
              <a:lnSpc>
                <a:spcPct val="300000"/>
              </a:lnSpc>
            </a:pPr>
            <a:endParaRPr lang="en-US" sz="1500" dirty="0"/>
          </a:p>
        </p:txBody>
      </p:sp>
      <p:pic>
        <p:nvPicPr>
          <p:cNvPr id="8" name="Picture 7" descr="Untitled-1_02.png"/>
          <p:cNvPicPr>
            <a:picLocks noChangeAspect="1"/>
          </p:cNvPicPr>
          <p:nvPr/>
        </p:nvPicPr>
        <p:blipFill>
          <a:blip r:embed="rId3" cstate="print"/>
          <a:srcRect b="21739"/>
          <a:stretch>
            <a:fillRect/>
          </a:stretch>
        </p:blipFill>
        <p:spPr>
          <a:xfrm>
            <a:off x="-1786" y="510244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881" y="677697"/>
            <a:ext cx="83783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Learning JavaScript is incomplete without exploring the Object Oriented Features of JS.</a:t>
            </a:r>
          </a:p>
        </p:txBody>
      </p:sp>
    </p:spTree>
    <p:extLst>
      <p:ext uri="{BB962C8B-B14F-4D97-AF65-F5344CB8AC3E}">
        <p14:creationId xmlns:p14="http://schemas.microsoft.com/office/powerpoint/2010/main" val="401787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jQuery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985" y="1472869"/>
            <a:ext cx="8976122" cy="37086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Setting up jQuery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Using Selectors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DOM Manipulation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Traversing parent, sibling and children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Event handling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AJAX and Promise API</a:t>
            </a:r>
          </a:p>
        </p:txBody>
      </p:sp>
      <p:pic>
        <p:nvPicPr>
          <p:cNvPr id="8" name="Picture 7" descr="Untitled-1_02.png"/>
          <p:cNvPicPr>
            <a:picLocks noChangeAspect="1"/>
          </p:cNvPicPr>
          <p:nvPr/>
        </p:nvPicPr>
        <p:blipFill>
          <a:blip r:embed="rId3" cstate="print"/>
          <a:srcRect b="21739"/>
          <a:stretch>
            <a:fillRect/>
          </a:stretch>
        </p:blipFill>
        <p:spPr>
          <a:xfrm>
            <a:off x="0" y="510244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9094" y="549539"/>
            <a:ext cx="8383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Implementing cross browser logic is tedious and often difficult to test.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Using jQuery will reduce the risk as it supports most of the latest browsers</a:t>
            </a:r>
          </a:p>
        </p:txBody>
      </p:sp>
    </p:spTree>
    <p:extLst>
      <p:ext uri="{BB962C8B-B14F-4D97-AF65-F5344CB8AC3E}">
        <p14:creationId xmlns:p14="http://schemas.microsoft.com/office/powerpoint/2010/main" val="405126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Bootstrap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0" y="1761075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Setting up and customizing Bootstrap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Containers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Images and Tables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Typography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Forms and Inputs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Panels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What is going be new in </a:t>
            </a:r>
            <a:r>
              <a:rPr lang="en-US" sz="1500"/>
              <a:t>Bootstrap </a:t>
            </a:r>
            <a:r>
              <a:rPr lang="en-US" sz="1500" smtClean="0"/>
              <a:t>4.0</a:t>
            </a:r>
            <a:endParaRPr lang="en-US" sz="1500" dirty="0"/>
          </a:p>
        </p:txBody>
      </p:sp>
      <p:pic>
        <p:nvPicPr>
          <p:cNvPr id="8" name="Picture 7" descr="Untitled-1_02.png"/>
          <p:cNvPicPr>
            <a:picLocks noChangeAspect="1"/>
          </p:cNvPicPr>
          <p:nvPr/>
        </p:nvPicPr>
        <p:blipFill>
          <a:blip r:embed="rId3" cstate="print"/>
          <a:srcRect b="21739"/>
          <a:stretch>
            <a:fillRect/>
          </a:stretch>
        </p:blipFill>
        <p:spPr>
          <a:xfrm>
            <a:off x="0" y="574395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747094"/>
            <a:ext cx="78486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CSS could get easier if everything is already in place and just add the classes.</a:t>
            </a:r>
          </a:p>
        </p:txBody>
      </p:sp>
    </p:spTree>
    <p:extLst>
      <p:ext uri="{BB962C8B-B14F-4D97-AF65-F5344CB8AC3E}">
        <p14:creationId xmlns:p14="http://schemas.microsoft.com/office/powerpoint/2010/main" val="63540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AngularJS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72678" y="999075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300000"/>
              </a:lnSpc>
            </a:pPr>
            <a:r>
              <a:rPr lang="en-US" sz="1500" dirty="0"/>
              <a:t>Libraries are not enough for high-end web applications</a:t>
            </a:r>
          </a:p>
          <a:p>
            <a:pPr algn="just">
              <a:lnSpc>
                <a:spcPct val="300000"/>
              </a:lnSpc>
            </a:pPr>
            <a:r>
              <a:rPr lang="en-US" sz="1500" dirty="0"/>
              <a:t>Sometimes MVC solves most of the problems</a:t>
            </a:r>
          </a:p>
          <a:p>
            <a:pPr algn="just">
              <a:lnSpc>
                <a:spcPct val="300000"/>
              </a:lnSpc>
            </a:pPr>
            <a:r>
              <a:rPr lang="en-US" sz="1500" dirty="0"/>
              <a:t>AngularJS turns out to be the leader in MVC in JS</a:t>
            </a:r>
          </a:p>
          <a:p>
            <a:pPr algn="just">
              <a:lnSpc>
                <a:spcPct val="300000"/>
              </a:lnSpc>
            </a:pPr>
            <a:r>
              <a:rPr lang="en-US" sz="1500" dirty="0"/>
              <a:t>And Yes, its not a library, rather a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AngularJS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153" y="913210"/>
            <a:ext cx="2750201" cy="37052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/>
              <a:t>Why use AngularJS?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/>
              <a:t>What is MVC (MV*)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/>
              <a:t>What is SPA?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/>
              <a:t>Features of AngularJS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/>
              <a:t>Modules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/>
              <a:t>Data Binding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/>
              <a:t>Directives and Scopes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/>
              <a:t>Filters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/>
              <a:t>Dependency Injection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994517" y="913210"/>
            <a:ext cx="2750201" cy="37052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+mn-lt"/>
              </a:rPr>
              <a:t>Custom Directives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+mn-lt"/>
              </a:rPr>
              <a:t>HTTP API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+mn-lt"/>
              </a:rPr>
              <a:t>Caching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+mn-lt"/>
              </a:rPr>
              <a:t>Testing of AngularJS App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50" dirty="0"/>
              <a:t>What is Unit testing?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50" dirty="0"/>
              <a:t>Setting up Jasmine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50" dirty="0"/>
              <a:t>Writing Test cases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50" dirty="0"/>
              <a:t>Test Suite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867400" y="913210"/>
            <a:ext cx="2971800" cy="37052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50" dirty="0"/>
              <a:t>End-to-end testing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50" dirty="0"/>
              <a:t>Setting up </a:t>
            </a:r>
            <a:r>
              <a:rPr lang="en-US" sz="1600" dirty="0"/>
              <a:t>Protractor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50" dirty="0"/>
              <a:t>Using </a:t>
            </a:r>
            <a:r>
              <a:rPr lang="en-US" sz="1600" dirty="0"/>
              <a:t>Angular-seed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50" dirty="0"/>
              <a:t>Running tests using </a:t>
            </a:r>
            <a:r>
              <a:rPr lang="en-US" sz="1600" dirty="0"/>
              <a:t>Karma</a:t>
            </a:r>
          </a:p>
        </p:txBody>
      </p:sp>
    </p:spTree>
    <p:extLst>
      <p:ext uri="{BB962C8B-B14F-4D97-AF65-F5344CB8AC3E}">
        <p14:creationId xmlns:p14="http://schemas.microsoft.com/office/powerpoint/2010/main" val="19852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What is Front End Web Development?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804736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</a:rPr>
              <a:t>Front</a:t>
            </a:r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b="1" dirty="0">
                <a:latin typeface="arial" panose="020B0604020202020204" pitchFamily="34" charset="0"/>
              </a:rPr>
              <a:t>end web 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also known as </a:t>
            </a:r>
            <a:r>
              <a:rPr lang="en-US" dirty="0">
                <a:latin typeface="arial" panose="020B0604020202020204" pitchFamily="34" charset="0"/>
              </a:rPr>
              <a:t>client-side </a:t>
            </a:r>
            <a:r>
              <a:rPr lang="en-US" b="1" dirty="0"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is the practice of producing HTML, CSS and JavaScript for a 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website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or 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web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application so that a user can see and interact with them directly.</a:t>
            </a:r>
          </a:p>
          <a:p>
            <a:pPr algn="just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1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Develop Any 2 Apps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4" name="AutoShape 2" descr="Image result for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result for google map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0381799"/>
              </p:ext>
            </p:extLst>
          </p:nvPr>
        </p:nvGraphicFramePr>
        <p:xfrm>
          <a:off x="533400" y="3899817"/>
          <a:ext cx="8077200" cy="1036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61" y="778157"/>
            <a:ext cx="8689678" cy="31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7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Land a Job in Front End Web Development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4" name="AutoShape 2" descr="Image result for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result for google map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 descr="https://thenextweb.com/wp-content/blogs.dir/1/files/2014/11/hiring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BE5D9"/>
              </a:clrFrom>
              <a:clrTo>
                <a:srgbClr val="EBE5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95" y="669131"/>
            <a:ext cx="6807023" cy="40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2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Our Platform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828018"/>
            <a:ext cx="6705600" cy="38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6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Our Platform - Assignments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828019"/>
            <a:ext cx="6629400" cy="38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0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Our Platform -Chat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773819"/>
            <a:ext cx="7086600" cy="37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Our Platform - Quiz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935460" y="776640"/>
            <a:ext cx="7217940" cy="39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Our Platform – Certificate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40" y="745332"/>
            <a:ext cx="8485930" cy="34718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0600" y="3640931"/>
            <a:ext cx="1219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3266119"/>
            <a:ext cx="1219200" cy="2986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7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Our Platform – Certificate &amp; Points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35354"/>
            <a:ext cx="7600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Our Platform – Meeting Tool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775513"/>
            <a:ext cx="7010400" cy="39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53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hutterstock_238368421-[Converted]_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011" y="643005"/>
            <a:ext cx="3613205" cy="434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876799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71900" y="4860131"/>
            <a:ext cx="1714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 Light" pitchFamily="50" charset="0"/>
              </a:rPr>
              <a:t>www.acadgild.com</a:t>
            </a:r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20115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Our Flagship Training Programs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12320" y="777230"/>
            <a:ext cx="4750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300" b="1" dirty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provide training based on modern cognitive methods of learning.</a:t>
            </a:r>
            <a:endParaRPr lang="en-US" sz="1300" b="1" dirty="0">
              <a:solidFill>
                <a:srgbClr val="00B0F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1343421"/>
            <a:ext cx="3429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lvl="1" indent="-3175"/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Covering the latest technologies: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4974" y="4250531"/>
            <a:ext cx="497422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lvl="1" indent="-3175"/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AcadGild’s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entire learning process is based on ‘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doing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’ rather than listening, reading or watching videos.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104" y="1438334"/>
            <a:ext cx="301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Tell me and I forget, teach me and I may remember, involve me and I learn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7800" y="2280999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/>
            <a:r>
              <a:rPr lang="en-IN" dirty="0">
                <a:solidFill>
                  <a:schemeClr val="bg1"/>
                </a:solidFill>
              </a:rPr>
              <a:t>- </a:t>
            </a:r>
            <a:r>
              <a:rPr lang="en-IN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Benjamin Franklin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3262669"/>
            <a:ext cx="3200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lvl="1" indent="-3175"/>
            <a:r>
              <a:rPr lang="en-US" sz="13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 development requires highly specialized skills.</a:t>
            </a:r>
          </a:p>
          <a:p>
            <a:pPr marL="185738" lvl="1" indent="-3175"/>
            <a:r>
              <a:rPr lang="en-US" sz="13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  <a:p>
            <a:pPr marL="185738" lvl="1" indent="-3175"/>
            <a:r>
              <a:rPr lang="en-US" sz="13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is best learned with direct guidance from experienced practitioners.</a:t>
            </a:r>
          </a:p>
          <a:p>
            <a:endParaRPr lang="en-US" sz="13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610" y="1117401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‘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66" y="1834798"/>
            <a:ext cx="688275" cy="6882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88" y="3141979"/>
            <a:ext cx="688275" cy="6882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85" y="3092252"/>
            <a:ext cx="688275" cy="6882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092252"/>
            <a:ext cx="688275" cy="6882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88" y="1792027"/>
            <a:ext cx="688275" cy="6882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851318"/>
            <a:ext cx="688275" cy="6882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032120" y="2509599"/>
            <a:ext cx="76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Android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2494954"/>
            <a:ext cx="154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49322" y="2497931"/>
            <a:ext cx="118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Stack Dev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7600" y="3790354"/>
            <a:ext cx="1440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Digital Marketing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39005" y="3804620"/>
            <a:ext cx="842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Analytics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10640" y="3790354"/>
            <a:ext cx="78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28130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629377"/>
            <a:ext cx="6324600" cy="419340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Why Learn Front End Web Development - AngularJS?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</p:spTree>
    <p:extLst>
      <p:ext uri="{BB962C8B-B14F-4D97-AF65-F5344CB8AC3E}">
        <p14:creationId xmlns:p14="http://schemas.microsoft.com/office/powerpoint/2010/main" val="4139881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7800" y="1431131"/>
            <a:ext cx="6248400" cy="2514600"/>
            <a:chOff x="1447800" y="1431131"/>
            <a:chExt cx="6248400" cy="2514600"/>
          </a:xfrm>
        </p:grpSpPr>
        <p:sp>
          <p:nvSpPr>
            <p:cNvPr id="2" name="Rectangle 1"/>
            <p:cNvSpPr/>
            <p:nvPr/>
          </p:nvSpPr>
          <p:spPr>
            <a:xfrm>
              <a:off x="2704859" y="1431131"/>
              <a:ext cx="3734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bold" pitchFamily="34" charset="0"/>
                  <a:ea typeface="Open Sans bold" pitchFamily="34" charset="0"/>
                  <a:cs typeface="Open Sans bold" pitchFamily="34" charset="0"/>
                </a:rPr>
                <a:t>Your Learning Starts Here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bold" pitchFamily="34" charset="0"/>
                <a:ea typeface="Open Sans bold" pitchFamily="34" charset="0"/>
                <a:cs typeface="Open Sans bold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47800" y="1968996"/>
              <a:ext cx="6248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solidFill>
                    <a:srgbClr val="00B0F0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http://www.acadgild.com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362200" y="2426196"/>
              <a:ext cx="44196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447800" y="2502396"/>
              <a:ext cx="6248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For any clarifications, please contact: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76250" y="2875531"/>
              <a:ext cx="4305550" cy="1070200"/>
              <a:chOff x="4957837" y="3482750"/>
              <a:chExt cx="4305550" cy="1070200"/>
            </a:xfrm>
          </p:grpSpPr>
          <p:sp>
            <p:nvSpPr>
              <p:cNvPr id="10" name="Subtitle 2"/>
              <p:cNvSpPr txBox="1">
                <a:spLocks/>
              </p:cNvSpPr>
              <p:nvPr/>
            </p:nvSpPr>
            <p:spPr>
              <a:xfrm>
                <a:off x="4957837" y="3787550"/>
                <a:ext cx="4305550" cy="76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500" dirty="0">
                    <a:solidFill>
                      <a:schemeClr val="bg1">
                        <a:lumMod val="50000"/>
                      </a:schemeClr>
                    </a:solidFill>
                  </a:rPr>
                  <a:t>(+91) 8880025025 </a:t>
                </a:r>
              </a:p>
              <a:p>
                <a:pPr marL="0" indent="0" algn="ctr">
                  <a:buNone/>
                </a:pPr>
                <a:r>
                  <a:rPr lang="en-US" sz="1500" dirty="0">
                    <a:solidFill>
                      <a:schemeClr val="bg1">
                        <a:lumMod val="50000"/>
                      </a:schemeClr>
                    </a:solidFill>
                  </a:rPr>
                  <a:t>support@acadgild.com 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61226" y="3482750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Why Learn Front End Web Development - AngularJS?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84913"/>
            <a:ext cx="8002039" cy="39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04800" y="99901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To Become Expert in Front End Web Development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30510636"/>
              </p:ext>
            </p:extLst>
          </p:nvPr>
        </p:nvGraphicFramePr>
        <p:xfrm>
          <a:off x="266700" y="1386395"/>
          <a:ext cx="4686300" cy="1949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93392477"/>
              </p:ext>
            </p:extLst>
          </p:nvPr>
        </p:nvGraphicFramePr>
        <p:xfrm>
          <a:off x="4372962" y="2751508"/>
          <a:ext cx="4466238" cy="241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Untitled-1_02.png"/>
          <p:cNvPicPr>
            <a:picLocks noChangeAspect="1"/>
          </p:cNvPicPr>
          <p:nvPr/>
        </p:nvPicPr>
        <p:blipFill>
          <a:blip r:embed="rId13" cstate="print"/>
          <a:srcRect b="21739"/>
          <a:stretch>
            <a:fillRect/>
          </a:stretch>
        </p:blipFill>
        <p:spPr>
          <a:xfrm>
            <a:off x="-1786" y="521343"/>
            <a:ext cx="9144000" cy="9280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6700" y="833199"/>
            <a:ext cx="8258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Get the skills to build engaging, interactive user experiences on the web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0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Real Time Hands-on Experience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461010" y="826142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Each session will consist of 4 assignments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Due by next session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Course will end with a Real time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Demonstrate skills in all the modules</a:t>
            </a:r>
          </a:p>
          <a:p>
            <a:endParaRPr lang="en-US" sz="20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84929661"/>
              </p:ext>
            </p:extLst>
          </p:nvPr>
        </p:nvGraphicFramePr>
        <p:xfrm>
          <a:off x="4191000" y="918264"/>
          <a:ext cx="5638800" cy="335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727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Fundamentals – Module 1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82153" y="911672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5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41286234"/>
              </p:ext>
            </p:extLst>
          </p:nvPr>
        </p:nvGraphicFramePr>
        <p:xfrm>
          <a:off x="2064258" y="1190193"/>
          <a:ext cx="5098542" cy="397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 descr="Untitled-1_02.png"/>
          <p:cNvPicPr>
            <a:picLocks noChangeAspect="1"/>
          </p:cNvPicPr>
          <p:nvPr/>
        </p:nvPicPr>
        <p:blipFill>
          <a:blip r:embed="rId8" cstate="print"/>
          <a:srcRect b="21739"/>
          <a:stretch>
            <a:fillRect/>
          </a:stretch>
        </p:blipFill>
        <p:spPr>
          <a:xfrm>
            <a:off x="-1786" y="521343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6720" y="821531"/>
            <a:ext cx="5593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Fundamentals will start with introduction to HTML</a:t>
            </a:r>
          </a:p>
        </p:txBody>
      </p:sp>
    </p:spTree>
    <p:extLst>
      <p:ext uri="{BB962C8B-B14F-4D97-AF65-F5344CB8AC3E}">
        <p14:creationId xmlns:p14="http://schemas.microsoft.com/office/powerpoint/2010/main" val="81914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Fundamentals – Module 2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153" y="911672"/>
            <a:ext cx="8976122" cy="37086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5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97486778"/>
              </p:ext>
            </p:extLst>
          </p:nvPr>
        </p:nvGraphicFramePr>
        <p:xfrm>
          <a:off x="464663" y="1592929"/>
          <a:ext cx="4191000" cy="299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9394372"/>
              </p:ext>
            </p:extLst>
          </p:nvPr>
        </p:nvGraphicFramePr>
        <p:xfrm>
          <a:off x="5039358" y="1524349"/>
          <a:ext cx="3114042" cy="3259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" name="Picture 9" descr="Untitled-1_02.png"/>
          <p:cNvPicPr>
            <a:picLocks noChangeAspect="1"/>
          </p:cNvPicPr>
          <p:nvPr/>
        </p:nvPicPr>
        <p:blipFill>
          <a:blip r:embed="rId13" cstate="print"/>
          <a:srcRect b="21739"/>
          <a:stretch>
            <a:fillRect/>
          </a:stretch>
        </p:blipFill>
        <p:spPr>
          <a:xfrm>
            <a:off x="-1786" y="521343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007" y="786020"/>
            <a:ext cx="8351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After assessing HTML basics, the next module on HTML Advanced will be covered.</a:t>
            </a:r>
          </a:p>
        </p:txBody>
      </p:sp>
    </p:spTree>
    <p:extLst>
      <p:ext uri="{BB962C8B-B14F-4D97-AF65-F5344CB8AC3E}">
        <p14:creationId xmlns:p14="http://schemas.microsoft.com/office/powerpoint/2010/main" val="107731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Fundamentals – Module 3</a:t>
            </a:r>
            <a:endParaRPr lang="en-US" sz="2400" dirty="0"/>
          </a:p>
          <a:p>
            <a:pPr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153" y="911672"/>
            <a:ext cx="8976122" cy="3708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endParaRPr lang="en-US" sz="1500" dirty="0"/>
          </a:p>
          <a:p>
            <a:pPr algn="just"/>
            <a:endParaRPr lang="en-US" sz="15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61104397"/>
              </p:ext>
            </p:extLst>
          </p:nvPr>
        </p:nvGraphicFramePr>
        <p:xfrm>
          <a:off x="1351723" y="1431131"/>
          <a:ext cx="6420678" cy="349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Untitled-1_02.png"/>
          <p:cNvPicPr>
            <a:picLocks noChangeAspect="1"/>
          </p:cNvPicPr>
          <p:nvPr/>
        </p:nvPicPr>
        <p:blipFill>
          <a:blip r:embed="rId8" cstate="print"/>
          <a:srcRect b="21739"/>
          <a:stretch>
            <a:fillRect/>
          </a:stretch>
        </p:blipFill>
        <p:spPr>
          <a:xfrm>
            <a:off x="-1786" y="521343"/>
            <a:ext cx="9144000" cy="928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0530" y="696560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Developing Web page layouts is followed by Styling them using CSS.</a:t>
            </a:r>
          </a:p>
        </p:txBody>
      </p:sp>
    </p:spTree>
    <p:extLst>
      <p:ext uri="{BB962C8B-B14F-4D97-AF65-F5344CB8AC3E}">
        <p14:creationId xmlns:p14="http://schemas.microsoft.com/office/powerpoint/2010/main" val="136564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13236</TotalTime>
  <Words>860</Words>
  <Application>Microsoft Office PowerPoint</Application>
  <PresentationFormat>Custom</PresentationFormat>
  <Paragraphs>259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</vt:lpstr>
      <vt:lpstr>Calibri</vt:lpstr>
      <vt:lpstr>Gotham Light</vt:lpstr>
      <vt:lpstr>Open Sans</vt:lpstr>
      <vt:lpstr>Open Sans bold</vt:lpstr>
      <vt:lpstr>Open Sans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Unknown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pichkaari</dc:creator>
  <cp:lastModifiedBy>Kiran, Challa Sai</cp:lastModifiedBy>
  <cp:revision>194</cp:revision>
  <dcterms:created xsi:type="dcterms:W3CDTF">2015-07-09T14:00:25Z</dcterms:created>
  <dcterms:modified xsi:type="dcterms:W3CDTF">2016-07-09T07:39:14Z</dcterms:modified>
</cp:coreProperties>
</file>