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8" r:id="rId3"/>
    <p:sldId id="27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266" r:id="rId12"/>
  </p:sldIdLst>
  <p:sldSz cx="9144000" cy="51482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97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63" autoAdjust="0"/>
    <p:restoredTop sz="94658" autoAdjust="0"/>
  </p:normalViewPr>
  <p:slideViewPr>
    <p:cSldViewPr>
      <p:cViewPr varScale="1">
        <p:scale>
          <a:sx n="130" d="100"/>
          <a:sy n="130" d="100"/>
        </p:scale>
        <p:origin x="312" y="168"/>
      </p:cViewPr>
      <p:guideLst>
        <p:guide orient="horz" pos="16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8633A-7891-4A84-BBB8-4C97579C7995}" type="datetimeFigureOut">
              <a:rPr lang="en-US" smtClean="0"/>
              <a:t>7/29/16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25815-4C8F-49BB-95CC-0CB7ABAF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06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5940-89FD-4025-B23B-5137139E3633}" type="datetimeFigureOut">
              <a:rPr lang="en-US" smtClean="0"/>
              <a:pPr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012A-A7C0-4BF5-BDD0-28C04D801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5940-89FD-4025-B23B-5137139E3633}" type="datetimeFigureOut">
              <a:rPr lang="en-US" smtClean="0"/>
              <a:pPr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012A-A7C0-4BF5-BDD0-28C04D801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5940-89FD-4025-B23B-5137139E3633}" type="datetimeFigureOut">
              <a:rPr lang="en-US" smtClean="0"/>
              <a:pPr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012A-A7C0-4BF5-BDD0-28C04D801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5940-89FD-4025-B23B-5137139E3633}" type="datetimeFigureOut">
              <a:rPr lang="en-US" smtClean="0"/>
              <a:pPr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012A-A7C0-4BF5-BDD0-28C04D801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4"/>
            <a:ext cx="7772400" cy="11261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5940-89FD-4025-B23B-5137139E3633}" type="datetimeFigureOut">
              <a:rPr lang="en-US" smtClean="0"/>
              <a:pPr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012A-A7C0-4BF5-BDD0-28C04D801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8"/>
            <a:ext cx="4038600" cy="25502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8"/>
            <a:ext cx="4038600" cy="25502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5940-89FD-4025-B23B-5137139E3633}" type="datetimeFigureOut">
              <a:rPr lang="en-US" smtClean="0"/>
              <a:pPr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012A-A7C0-4BF5-BDD0-28C04D801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2401"/>
            <a:ext cx="4041775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2667"/>
            <a:ext cx="4041775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5940-89FD-4025-B23B-5137139E3633}" type="datetimeFigureOut">
              <a:rPr lang="en-US" smtClean="0"/>
              <a:pPr/>
              <a:t>7/29/16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012A-A7C0-4BF5-BDD0-28C04D801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5940-89FD-4025-B23B-5137139E3633}" type="datetimeFigureOut">
              <a:rPr lang="en-US" smtClean="0"/>
              <a:pPr/>
              <a:t>7/29/16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012A-A7C0-4BF5-BDD0-28C04D801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5940-89FD-4025-B23B-5137139E3633}" type="datetimeFigureOut">
              <a:rPr lang="en-US" smtClean="0"/>
              <a:pPr/>
              <a:t>7/29/16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012A-A7C0-4BF5-BDD0-28C04D801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977"/>
            <a:ext cx="3008313" cy="872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7322"/>
            <a:ext cx="3008313" cy="35215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5940-89FD-4025-B23B-5137139E3633}" type="datetimeFigureOut">
              <a:rPr lang="en-US" smtClean="0"/>
              <a:pPr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012A-A7C0-4BF5-BDD0-28C04D801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1"/>
            <a:ext cx="5486400" cy="604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5940-89FD-4025-B23B-5137139E3633}" type="datetimeFigureOut">
              <a:rPr lang="en-US" smtClean="0"/>
              <a:pPr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012A-A7C0-4BF5-BDD0-28C04D801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71678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E5940-89FD-4025-B23B-5137139E3633}" type="datetimeFigureOut">
              <a:rPr lang="en-US" smtClean="0"/>
              <a:pPr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678"/>
            <a:ext cx="2895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71678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9012A-A7C0-4BF5-BDD0-28C04D801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6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3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232" y="1"/>
            <a:ext cx="9152466" cy="51482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569666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 bold" pitchFamily="34" charset="0"/>
                <a:ea typeface="Open Sans bold" pitchFamily="34" charset="0"/>
                <a:cs typeface="Open Sans bold" pitchFamily="34" charset="0"/>
              </a:rPr>
              <a:t>Front End Web Development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Open Sans bold" pitchFamily="34" charset="0"/>
                <a:ea typeface="Open Sans bold" pitchFamily="34" charset="0"/>
                <a:cs typeface="Open Sans bold" pitchFamily="34" charset="0"/>
              </a:rPr>
              <a:t>Training Program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30061" y="2092482"/>
            <a:ext cx="304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2400" y="4707731"/>
            <a:ext cx="17418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www.acadgild.com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0327" y="1322601"/>
            <a:ext cx="2747467" cy="622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>
            <a:off x="1091961" y="3488531"/>
            <a:ext cx="3124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381000" y="109059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Tables in </a:t>
            </a:r>
            <a:r>
              <a:rPr lang="en-US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BootStrap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897731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The .table-bordered class adds borders on all sides of the table and cells: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06" y="1812131"/>
            <a:ext cx="8124990" cy="174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4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47800" y="1431131"/>
            <a:ext cx="6248400" cy="2514600"/>
            <a:chOff x="1447800" y="1431131"/>
            <a:chExt cx="6248400" cy="2514600"/>
          </a:xfrm>
        </p:grpSpPr>
        <p:sp>
          <p:nvSpPr>
            <p:cNvPr id="2" name="Rectangle 1"/>
            <p:cNvSpPr/>
            <p:nvPr/>
          </p:nvSpPr>
          <p:spPr>
            <a:xfrm>
              <a:off x="2704859" y="1431131"/>
              <a:ext cx="37342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I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bold" pitchFamily="34" charset="0"/>
                  <a:ea typeface="Open Sans bold" pitchFamily="34" charset="0"/>
                  <a:cs typeface="Open Sans bold" pitchFamily="34" charset="0"/>
                </a:rPr>
                <a:t>Your Learning Starts Here</a:t>
              </a:r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bold" pitchFamily="34" charset="0"/>
                <a:ea typeface="Open Sans bold" pitchFamily="34" charset="0"/>
                <a:cs typeface="Open Sans bold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447800" y="1968996"/>
              <a:ext cx="62484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>
                  <a:solidFill>
                    <a:srgbClr val="00B0F0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http://www.acadgild.com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362200" y="2426196"/>
              <a:ext cx="441960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447800" y="2502396"/>
              <a:ext cx="62484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ct val="0"/>
                </a:spcBef>
                <a:defRPr/>
              </a:pPr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For any clarifications, please contact:</a:t>
              </a:r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476250" y="2875531"/>
              <a:ext cx="4305550" cy="1070200"/>
              <a:chOff x="4957837" y="3482750"/>
              <a:chExt cx="4305550" cy="1070200"/>
            </a:xfrm>
          </p:grpSpPr>
          <p:sp>
            <p:nvSpPr>
              <p:cNvPr id="10" name="Subtitle 2"/>
              <p:cNvSpPr txBox="1">
                <a:spLocks/>
              </p:cNvSpPr>
              <p:nvPr/>
            </p:nvSpPr>
            <p:spPr>
              <a:xfrm>
                <a:off x="4957837" y="3787550"/>
                <a:ext cx="4305550" cy="76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500" dirty="0">
                    <a:solidFill>
                      <a:schemeClr val="bg1">
                        <a:lumMod val="50000"/>
                      </a:schemeClr>
                    </a:solidFill>
                  </a:rPr>
                  <a:t>(+91) 8880025025 </a:t>
                </a:r>
              </a:p>
              <a:p>
                <a:pPr marL="0" indent="0" algn="ctr">
                  <a:buNone/>
                </a:pPr>
                <a:r>
                  <a:rPr lang="en-US" sz="1500" dirty="0">
                    <a:solidFill>
                      <a:schemeClr val="bg1">
                        <a:lumMod val="50000"/>
                      </a:schemeClr>
                    </a:solidFill>
                  </a:rPr>
                  <a:t>support@acadgild.com 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61226" y="3482750"/>
                <a:ext cx="1847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endParaRPr kumimoji="0" lang="en-US" sz="160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Open Sans Light" pitchFamily="34" charset="0"/>
                  <a:ea typeface="Open Sans Light" pitchFamily="34" charset="0"/>
                  <a:cs typeface="Open Sans Light" pitchFamily="34" charset="0"/>
                </a:endParaRPr>
              </a:p>
            </p:txBody>
          </p:sp>
        </p:grpSp>
      </p:grpSp>
      <p:sp>
        <p:nvSpPr>
          <p:cNvPr id="22" name="Rectangle 21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457200" y="88875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Introduction to HTML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812131"/>
            <a:ext cx="800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HTML is a markup language for describing web documents (web pages</a:t>
            </a:r>
            <a:r>
              <a:rPr lang="en-US" dirty="0" smtClean="0">
                <a:solidFill>
                  <a:schemeClr val="accent1"/>
                </a:solidFill>
              </a:rPr>
              <a:t>).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HTML stands for Hyper Text Markup </a:t>
            </a:r>
            <a:r>
              <a:rPr lang="en-US" dirty="0" smtClean="0">
                <a:solidFill>
                  <a:schemeClr val="accent1"/>
                </a:solidFill>
              </a:rPr>
              <a:t>Language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 markup language is a set of markup </a:t>
            </a:r>
            <a:r>
              <a:rPr lang="en-US" dirty="0" smtClean="0">
                <a:solidFill>
                  <a:schemeClr val="accent1"/>
                </a:solidFill>
              </a:rPr>
              <a:t>tags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HTML documents are described by HTML </a:t>
            </a:r>
            <a:r>
              <a:rPr lang="en-US" dirty="0" smtClean="0">
                <a:solidFill>
                  <a:schemeClr val="accent1"/>
                </a:solidFill>
              </a:rPr>
              <a:t>tags</a:t>
            </a:r>
          </a:p>
          <a:p>
            <a:pPr marL="742950" lvl="1" indent="-285750" algn="just"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Each HTML tag describes different document </a:t>
            </a:r>
            <a:r>
              <a:rPr lang="en-US" dirty="0" smtClean="0">
                <a:solidFill>
                  <a:schemeClr val="accent1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9031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381000" y="109059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Tables in HTML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7923" y="1042219"/>
            <a:ext cx="791569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An HTML table is defined with the &lt;table&gt; tag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The &lt;td&gt; elements are the data containers of the table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If you do not specify a border for the table, it will be displayed without borders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A border is set using the CSS </a:t>
            </a:r>
            <a:r>
              <a:rPr lang="en-US" b="1" dirty="0"/>
              <a:t>border</a:t>
            </a:r>
            <a:r>
              <a:rPr lang="en-US" dirty="0"/>
              <a:t> </a:t>
            </a:r>
            <a:r>
              <a:rPr lang="en-US" dirty="0" smtClean="0"/>
              <a:t>property:</a:t>
            </a:r>
          </a:p>
          <a:p>
            <a:pPr lvl="3"/>
            <a:r>
              <a:rPr lang="en-US" dirty="0" smtClean="0"/>
              <a:t>table</a:t>
            </a:r>
            <a:r>
              <a:rPr lang="en-US" dirty="0"/>
              <a:t>, </a:t>
            </a:r>
            <a:r>
              <a:rPr lang="en-US" dirty="0" err="1"/>
              <a:t>th</a:t>
            </a:r>
            <a:r>
              <a:rPr lang="en-US" dirty="0"/>
              <a:t>, td {</a:t>
            </a:r>
            <a:br>
              <a:rPr lang="en-US" dirty="0"/>
            </a:br>
            <a:r>
              <a:rPr lang="en-US" dirty="0"/>
              <a:t>    border: 1px solid black;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By default, table headings are bold and centered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To left-align the table headings, use the CSS </a:t>
            </a:r>
            <a:r>
              <a:rPr lang="en-US" b="1" dirty="0"/>
              <a:t>text-align</a:t>
            </a:r>
            <a:r>
              <a:rPr lang="en-US" dirty="0"/>
              <a:t> property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/>
              <a:t>th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  text-align: left;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8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381000" y="109059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Tables in HTML (</a:t>
            </a:r>
            <a:r>
              <a:rPr lang="en-US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Contd</a:t>
            </a:r>
            <a:r>
              <a:rPr lang="is-I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…)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7923" y="1042219"/>
            <a:ext cx="700448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To make a cell span more than one column, use the </a:t>
            </a:r>
            <a:r>
              <a:rPr lang="en-US" b="1" dirty="0" err="1"/>
              <a:t>colspan</a:t>
            </a:r>
            <a:r>
              <a:rPr lang="en-US" dirty="0"/>
              <a:t> attribute</a:t>
            </a:r>
            <a:r>
              <a:rPr lang="en-US" dirty="0" smtClean="0"/>
              <a:t>: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&lt;</a:t>
            </a:r>
            <a:r>
              <a:rPr lang="en-US" dirty="0"/>
              <a:t>table style="width:100%"&gt;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/>
              <a:t>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colspan</a:t>
            </a:r>
            <a:r>
              <a:rPr lang="en-US" dirty="0"/>
              <a:t>="2"&gt;</a:t>
            </a:r>
            <a:r>
              <a:rPr lang="en-US" dirty="0"/>
              <a:t>Telephone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/>
              <a:t>&lt;td&gt;</a:t>
            </a:r>
            <a:r>
              <a:rPr lang="en-US" dirty="0"/>
              <a:t>Bill Gates</a:t>
            </a:r>
            <a:r>
              <a:rPr lang="en-US" dirty="0"/>
              <a:t>&lt;/td&gt;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/>
              <a:t>&lt;td&gt;</a:t>
            </a:r>
            <a:r>
              <a:rPr lang="en-US" dirty="0"/>
              <a:t>55577854</a:t>
            </a:r>
            <a:r>
              <a:rPr lang="en-US" dirty="0"/>
              <a:t>&lt;/td&gt;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/>
              <a:t>&lt;td&gt;</a:t>
            </a:r>
            <a:r>
              <a:rPr lang="en-US" dirty="0"/>
              <a:t>55577855</a:t>
            </a:r>
            <a:r>
              <a:rPr lang="en-US" dirty="0"/>
              <a:t>&lt;/td&gt;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&lt;/table&gt;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15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381000" y="109059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Tables in HTML (</a:t>
            </a:r>
            <a:r>
              <a:rPr lang="en-US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Contd</a:t>
            </a:r>
            <a:r>
              <a:rPr lang="is-I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…)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7923" y="1042219"/>
            <a:ext cx="674633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To make a cell span more than one row, use the </a:t>
            </a:r>
            <a:r>
              <a:rPr lang="en-US" b="1" dirty="0" err="1"/>
              <a:t>rowspan</a:t>
            </a:r>
            <a:r>
              <a:rPr lang="en-US" dirty="0"/>
              <a:t> attribute:</a:t>
            </a:r>
            <a:endParaRPr lang="en-US" dirty="0" smtClean="0"/>
          </a:p>
          <a:p>
            <a:pPr lvl="2"/>
            <a:r>
              <a:rPr lang="pl-PL" dirty="0"/>
              <a:t>&lt;</a:t>
            </a:r>
            <a:r>
              <a:rPr lang="pl-PL" dirty="0" err="1"/>
              <a:t>table</a:t>
            </a:r>
            <a:r>
              <a:rPr lang="pl-PL" dirty="0"/>
              <a:t> style="width:100%"&gt;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  </a:t>
            </a:r>
            <a:r>
              <a:rPr lang="pl-PL" dirty="0"/>
              <a:t>&lt;</a:t>
            </a:r>
            <a:r>
              <a:rPr lang="pl-PL" dirty="0" err="1"/>
              <a:t>tr</a:t>
            </a:r>
            <a:r>
              <a:rPr lang="pl-PL" dirty="0"/>
              <a:t>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    </a:t>
            </a:r>
            <a:r>
              <a:rPr lang="pl-PL" dirty="0"/>
              <a:t>&lt;th&gt;</a:t>
            </a:r>
            <a:r>
              <a:rPr lang="pl-PL" dirty="0" err="1"/>
              <a:t>Name</a:t>
            </a:r>
            <a:r>
              <a:rPr lang="pl-PL" dirty="0"/>
              <a:t>:</a:t>
            </a:r>
            <a:r>
              <a:rPr lang="pl-PL" dirty="0"/>
              <a:t>&lt;/th&gt;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    </a:t>
            </a:r>
            <a:r>
              <a:rPr lang="pl-PL" dirty="0"/>
              <a:t>&lt;</a:t>
            </a:r>
            <a:r>
              <a:rPr lang="pl-PL" dirty="0" err="1"/>
              <a:t>td</a:t>
            </a:r>
            <a:r>
              <a:rPr lang="pl-PL" dirty="0"/>
              <a:t>&gt;</a:t>
            </a:r>
            <a:r>
              <a:rPr lang="pl-PL" dirty="0"/>
              <a:t>Bill Gates</a:t>
            </a:r>
            <a:r>
              <a:rPr lang="pl-PL" dirty="0"/>
              <a:t>&lt;/</a:t>
            </a:r>
            <a:r>
              <a:rPr lang="pl-PL" dirty="0" err="1"/>
              <a:t>td</a:t>
            </a:r>
            <a:r>
              <a:rPr lang="pl-PL" dirty="0"/>
              <a:t>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  </a:t>
            </a:r>
            <a:r>
              <a:rPr lang="pl-PL" dirty="0"/>
              <a:t>&lt;/</a:t>
            </a:r>
            <a:r>
              <a:rPr lang="pl-PL" dirty="0" err="1"/>
              <a:t>tr</a:t>
            </a:r>
            <a:r>
              <a:rPr lang="pl-PL" dirty="0"/>
              <a:t>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  </a:t>
            </a:r>
            <a:r>
              <a:rPr lang="pl-PL" dirty="0"/>
              <a:t>&lt;</a:t>
            </a:r>
            <a:r>
              <a:rPr lang="pl-PL" dirty="0" err="1"/>
              <a:t>tr</a:t>
            </a:r>
            <a:r>
              <a:rPr lang="pl-PL" dirty="0"/>
              <a:t>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    </a:t>
            </a:r>
            <a:r>
              <a:rPr lang="pl-PL" dirty="0"/>
              <a:t>&lt;th </a:t>
            </a:r>
            <a:r>
              <a:rPr lang="pl-PL" dirty="0" err="1"/>
              <a:t>rowspan</a:t>
            </a:r>
            <a:r>
              <a:rPr lang="pl-PL" dirty="0"/>
              <a:t>="2"&gt;</a:t>
            </a:r>
            <a:r>
              <a:rPr lang="pl-PL" dirty="0"/>
              <a:t>Telephone:</a:t>
            </a:r>
            <a:r>
              <a:rPr lang="pl-PL" dirty="0"/>
              <a:t>&lt;/th&gt;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    </a:t>
            </a:r>
            <a:r>
              <a:rPr lang="pl-PL" dirty="0"/>
              <a:t>&lt;</a:t>
            </a:r>
            <a:r>
              <a:rPr lang="pl-PL" dirty="0" err="1"/>
              <a:t>td</a:t>
            </a:r>
            <a:r>
              <a:rPr lang="pl-PL" dirty="0"/>
              <a:t>&gt;</a:t>
            </a:r>
            <a:r>
              <a:rPr lang="pl-PL" dirty="0"/>
              <a:t>55577854</a:t>
            </a:r>
            <a:r>
              <a:rPr lang="pl-PL" dirty="0"/>
              <a:t>&lt;/</a:t>
            </a:r>
            <a:r>
              <a:rPr lang="pl-PL" dirty="0" err="1"/>
              <a:t>td</a:t>
            </a:r>
            <a:r>
              <a:rPr lang="pl-PL" dirty="0"/>
              <a:t>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  </a:t>
            </a:r>
            <a:r>
              <a:rPr lang="pl-PL" dirty="0"/>
              <a:t>&lt;/</a:t>
            </a:r>
            <a:r>
              <a:rPr lang="pl-PL" dirty="0" err="1"/>
              <a:t>tr</a:t>
            </a:r>
            <a:r>
              <a:rPr lang="pl-PL" dirty="0"/>
              <a:t>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  </a:t>
            </a:r>
            <a:r>
              <a:rPr lang="pl-PL" dirty="0"/>
              <a:t>&lt;</a:t>
            </a:r>
            <a:r>
              <a:rPr lang="pl-PL" dirty="0" err="1"/>
              <a:t>tr</a:t>
            </a:r>
            <a:r>
              <a:rPr lang="pl-PL" dirty="0"/>
              <a:t>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    </a:t>
            </a:r>
            <a:r>
              <a:rPr lang="pl-PL" dirty="0"/>
              <a:t>&lt;</a:t>
            </a:r>
            <a:r>
              <a:rPr lang="pl-PL" dirty="0" err="1"/>
              <a:t>td</a:t>
            </a:r>
            <a:r>
              <a:rPr lang="pl-PL" dirty="0"/>
              <a:t>&gt;</a:t>
            </a:r>
            <a:r>
              <a:rPr lang="pl-PL" dirty="0"/>
              <a:t>55577855</a:t>
            </a:r>
            <a:r>
              <a:rPr lang="pl-PL" dirty="0"/>
              <a:t>&lt;/</a:t>
            </a:r>
            <a:r>
              <a:rPr lang="pl-PL" dirty="0" err="1"/>
              <a:t>td</a:t>
            </a:r>
            <a:r>
              <a:rPr lang="pl-PL" dirty="0"/>
              <a:t>&gt;</a:t>
            </a:r>
            <a:r>
              <a:rPr lang="pl-PL" dirty="0"/>
              <a:t/>
            </a:r>
            <a:br>
              <a:rPr lang="pl-PL" dirty="0"/>
            </a:br>
            <a:r>
              <a:rPr lang="pl-PL" dirty="0"/>
              <a:t>  </a:t>
            </a:r>
            <a:r>
              <a:rPr lang="pl-PL" dirty="0"/>
              <a:t>&lt;/</a:t>
            </a:r>
            <a:r>
              <a:rPr lang="pl-PL" dirty="0" err="1" smtClean="0"/>
              <a:t>tr</a:t>
            </a:r>
            <a:r>
              <a:rPr lang="pl-PL" dirty="0"/>
              <a:t>&gt;</a:t>
            </a:r>
            <a:r>
              <a:rPr lang="pl-PL" dirty="0" smtClean="0"/>
              <a:t>&lt;/</a:t>
            </a:r>
            <a:r>
              <a:rPr lang="pl-PL" dirty="0" err="1"/>
              <a:t>table</a:t>
            </a:r>
            <a:r>
              <a:rPr lang="pl-PL" dirty="0"/>
              <a:t>&gt;</a:t>
            </a:r>
            <a:endParaRPr lang="pl-PL" dirty="0"/>
          </a:p>
          <a:p>
            <a:pPr lvl="2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910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381000" y="109059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Introduction to </a:t>
            </a:r>
            <a:r>
              <a:rPr lang="en-US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BootStrap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897731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Bootstrap is a free front-end framework for faster and easier web </a:t>
            </a:r>
            <a:r>
              <a:rPr lang="en-US" dirty="0" smtClean="0"/>
              <a:t>development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Bootstrap includes HTML and CSS based design templates for typography, forms, buttons, tables, navigation, modals, image carousels and many other, as well as optional JavaScript </a:t>
            </a:r>
            <a:r>
              <a:rPr lang="en-US" dirty="0" smtClean="0"/>
              <a:t>plugins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Bootstrap also gives you the ability to easily create responsive designs</a:t>
            </a:r>
          </a:p>
        </p:txBody>
      </p:sp>
    </p:spTree>
    <p:extLst>
      <p:ext uri="{BB962C8B-B14F-4D97-AF65-F5344CB8AC3E}">
        <p14:creationId xmlns:p14="http://schemas.microsoft.com/office/powerpoint/2010/main" val="59503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381000" y="109059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Tables in </a:t>
            </a:r>
            <a:r>
              <a:rPr lang="en-US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BootStrap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897731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A basic Bootstrap table has a light padding and only horizontal dividers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91" y="1659730"/>
            <a:ext cx="7431758" cy="188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381000" y="109059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Tables in </a:t>
            </a:r>
            <a:r>
              <a:rPr lang="en-US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BootStrap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897731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The .table-striped class adds zebra-stripes to a table: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6" y="1557125"/>
            <a:ext cx="8202440" cy="206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0450" y="211931"/>
            <a:ext cx="1352550" cy="29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4860131"/>
            <a:ext cx="9144000" cy="2881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669131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3"/>
          <p:cNvSpPr>
            <a:spLocks/>
          </p:cNvSpPr>
          <p:nvPr/>
        </p:nvSpPr>
        <p:spPr bwMode="auto">
          <a:xfrm>
            <a:off x="381000" y="109059"/>
            <a:ext cx="7560840" cy="5040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defRPr/>
            </a:pPr>
            <a:r>
              <a:rPr 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Tables in </a:t>
            </a:r>
            <a:r>
              <a:rPr lang="en-US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  <a:sym typeface="Open Sans" charset="0"/>
              </a:rPr>
              <a:t>BootStrap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71900" y="4847068"/>
            <a:ext cx="16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www.acadgild.com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897731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The .table-bordered class adds borders on all sides of the table and cells: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06" y="1812131"/>
            <a:ext cx="8124990" cy="174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8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13265</TotalTime>
  <Words>322</Words>
  <Application>Microsoft Macintosh PowerPoint</Application>
  <PresentationFormat>Custom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Open Sans</vt:lpstr>
      <vt:lpstr>Open Sans bold</vt:lpstr>
      <vt:lpstr>Open Sans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Unknown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pichkaari</dc:creator>
  <cp:lastModifiedBy>Microsoft Office User</cp:lastModifiedBy>
  <cp:revision>197</cp:revision>
  <dcterms:created xsi:type="dcterms:W3CDTF">2015-07-09T14:00:25Z</dcterms:created>
  <dcterms:modified xsi:type="dcterms:W3CDTF">2016-07-28T20:09:17Z</dcterms:modified>
</cp:coreProperties>
</file>