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0" r:id="rId6"/>
    <p:sldId id="261" r:id="rId7"/>
    <p:sldId id="274" r:id="rId8"/>
    <p:sldId id="262" r:id="rId9"/>
    <p:sldId id="263" r:id="rId10"/>
    <p:sldId id="270" r:id="rId11"/>
    <p:sldId id="264" r:id="rId12"/>
    <p:sldId id="266" r:id="rId13"/>
    <p:sldId id="272" r:id="rId14"/>
    <p:sldId id="271" r:id="rId15"/>
    <p:sldId id="265" r:id="rId16"/>
    <p:sldId id="268" r:id="rId17"/>
    <p:sldId id="267" r:id="rId18"/>
    <p:sldId id="269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499"/>
  </p:normalViewPr>
  <p:slideViewPr>
    <p:cSldViewPr snapToGrid="0" snapToObjects="1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410A9-AB49-FD4D-B9EF-D73DCC3D870E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9B38A-A1FD-C547-B0B2-730C40927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8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9B38A-A1FD-C547-B0B2-730C40927A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0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r>
              <a:rPr lang="en-US" baseline="0" dirty="0" smtClean="0"/>
              <a:t> in generating time slots dynamically as one of the column in the calendar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9B38A-A1FD-C547-B0B2-730C40927A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9B38A-A1FD-C547-B0B2-730C40927A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2A96-C784-6741-A6E0-3E83027C69C0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AF83-B2BD-0A40-9CAC-9ECEF3C0DA03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9689-BD5A-E24A-A636-479ED081E92B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147C6-D9C3-E24E-ACE8-D57C5E544AD8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341A-F217-A64A-9CCE-02AAB4FED150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4A43-407C-2C48-A5D5-35A608EB4F0C}" type="datetime1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B1DC-8F39-524E-873C-6226C41C8746}" type="datetime1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648C-DE20-1448-BB84-DEBEF0610C76}" type="datetime1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46FF-E604-C346-80D5-F3D18B72217A}" type="datetime1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30EA6-3FF3-BE4C-A790-4F1B45373865}" type="datetime1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3EB6-818C-6147-B70C-3FBCA383D0EC}" type="datetime1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C81C7-ECA4-1140-8761-9A96EA272138}" type="datetime1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B347-D57F-AC47-AFB0-0716127AD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Scheduling Assistant</a:t>
            </a:r>
            <a:br>
              <a:rPr lang="en-US" dirty="0" smtClean="0"/>
            </a:br>
            <a:r>
              <a:rPr lang="en-US" sz="3200" dirty="0" smtClean="0"/>
              <a:t>by Sigma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13567"/>
          </a:xfrm>
        </p:spPr>
        <p:txBody>
          <a:bodyPr>
            <a:normAutofit/>
          </a:bodyPr>
          <a:lstStyle/>
          <a:p>
            <a:pPr algn="r"/>
            <a:r>
              <a:rPr lang="en-US" sz="2000" dirty="0" smtClean="0"/>
              <a:t>Team members:</a:t>
            </a:r>
          </a:p>
          <a:p>
            <a:pPr algn="r"/>
            <a:r>
              <a:rPr lang="en-US" sz="2000" dirty="0" err="1" smtClean="0"/>
              <a:t>Gandham</a:t>
            </a:r>
            <a:r>
              <a:rPr lang="en-US" sz="2000" dirty="0" smtClean="0"/>
              <a:t> </a:t>
            </a:r>
            <a:r>
              <a:rPr lang="en-US" sz="2000" dirty="0" err="1" smtClean="0"/>
              <a:t>Saikiran</a:t>
            </a:r>
            <a:endParaRPr lang="en-US" sz="2000" dirty="0" smtClean="0"/>
          </a:p>
          <a:p>
            <a:pPr algn="r"/>
            <a:r>
              <a:rPr lang="en-US" sz="2000" dirty="0" err="1" smtClean="0"/>
              <a:t>Kandepu</a:t>
            </a:r>
            <a:r>
              <a:rPr lang="en-US" sz="2000" dirty="0" smtClean="0"/>
              <a:t> </a:t>
            </a:r>
            <a:r>
              <a:rPr lang="en-US" sz="2000" dirty="0" err="1" smtClean="0"/>
              <a:t>Sravya</a:t>
            </a:r>
            <a:endParaRPr lang="en-US" sz="2000" dirty="0" smtClean="0"/>
          </a:p>
          <a:p>
            <a:pPr algn="r"/>
            <a:r>
              <a:rPr lang="en-US" sz="2000" dirty="0" err="1" smtClean="0"/>
              <a:t>Kotagiri</a:t>
            </a:r>
            <a:r>
              <a:rPr lang="en-US" sz="2000" dirty="0" smtClean="0"/>
              <a:t> </a:t>
            </a:r>
            <a:r>
              <a:rPr lang="en-US" sz="2000" dirty="0" err="1" smtClean="0"/>
              <a:t>Niteesha</a:t>
            </a:r>
            <a:endParaRPr lang="en-US" sz="2000" dirty="0" smtClean="0"/>
          </a:p>
          <a:p>
            <a:pPr algn="r"/>
            <a:r>
              <a:rPr lang="en-US" sz="2000" dirty="0" err="1" smtClean="0"/>
              <a:t>Malempati</a:t>
            </a:r>
            <a:r>
              <a:rPr lang="en-US" sz="2000" dirty="0" smtClean="0"/>
              <a:t> </a:t>
            </a:r>
            <a:r>
              <a:rPr lang="en-US" sz="2000" dirty="0" err="1" smtClean="0"/>
              <a:t>Harika</a:t>
            </a:r>
            <a:endParaRPr lang="en-US" sz="2000" dirty="0" smtClean="0"/>
          </a:p>
          <a:p>
            <a:pPr algn="r"/>
            <a:r>
              <a:rPr lang="en-US" sz="2000" dirty="0" err="1" smtClean="0"/>
              <a:t>Vemula</a:t>
            </a:r>
            <a:r>
              <a:rPr lang="en-US" sz="2000" dirty="0" smtClean="0"/>
              <a:t> </a:t>
            </a:r>
            <a:r>
              <a:rPr lang="en-US" sz="2000" dirty="0" err="1" smtClean="0"/>
              <a:t>Nikil</a:t>
            </a:r>
            <a:r>
              <a:rPr lang="en-US" sz="2000" dirty="0" smtClean="0"/>
              <a:t> </a:t>
            </a:r>
            <a:r>
              <a:rPr lang="en-US" sz="2000" dirty="0" err="1" smtClean="0"/>
              <a:t>kumar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(cont’d):</a:t>
            </a:r>
            <a:endParaRPr lang="en-US" dirty="0"/>
          </a:p>
        </p:txBody>
      </p:sp>
      <p:pic>
        <p:nvPicPr>
          <p:cNvPr id="4" name="Content Placeholder 3" descr="C:\Users\s525775\Desktop\GDP-1\project doc\useCaseV2\AdminCours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77" y="1825625"/>
            <a:ext cx="649864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5113809" y="5899964"/>
            <a:ext cx="16523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Fig: Admin Course page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and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unit testing to check the navigation of the pages.</a:t>
            </a:r>
          </a:p>
          <a:p>
            <a:r>
              <a:rPr lang="en-US" dirty="0" smtClean="0"/>
              <a:t>Based on the number of days entered by the user, we tested the time slots generated are appropriate.</a:t>
            </a:r>
          </a:p>
          <a:p>
            <a:r>
              <a:rPr lang="en-US" dirty="0" smtClean="0"/>
              <a:t>Database integration was tested.</a:t>
            </a:r>
          </a:p>
          <a:p>
            <a:r>
              <a:rPr lang="en-US" dirty="0" smtClean="0"/>
              <a:t>Test results was successful.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6378" y="6176963"/>
            <a:ext cx="199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Fig: User login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(cont’d):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294" y="1420968"/>
            <a:ext cx="9415411" cy="4856007"/>
          </a:xfrm>
        </p:spPr>
      </p:pic>
      <p:sp>
        <p:nvSpPr>
          <p:cNvPr id="5" name="Rectangle 4"/>
          <p:cNvSpPr/>
          <p:nvPr/>
        </p:nvSpPr>
        <p:spPr>
          <a:xfrm>
            <a:off x="4233534" y="6276975"/>
            <a:ext cx="216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Fig: Faculty Add 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(cont’d):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400300"/>
            <a:ext cx="8636000" cy="35051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5084" y="5393292"/>
            <a:ext cx="2941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Fig: Dynamically generating time slots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provided necessary instructions to follow while navigating through pages.</a:t>
            </a:r>
          </a:p>
          <a:p>
            <a:r>
              <a:rPr lang="en-US" dirty="0" smtClean="0"/>
              <a:t>We are trying to implement in such a way that even a novice user can identify the fields easily at the first look.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Completed lines = 1786</a:t>
            </a:r>
          </a:p>
          <a:p>
            <a:r>
              <a:rPr lang="en-US" dirty="0" smtClean="0"/>
              <a:t>Approximate lines = 3200</a:t>
            </a:r>
          </a:p>
          <a:p>
            <a:r>
              <a:rPr lang="en-US" dirty="0" smtClean="0"/>
              <a:t>Approximately each member of our team are working for 15 hours a week.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3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task completed, as per the iteration plan we have completed 39% of the development phase of the project.</a:t>
            </a:r>
          </a:p>
          <a:p>
            <a:r>
              <a:rPr lang="en-US" dirty="0" smtClean="0"/>
              <a:t>We are currently in progress to push the data into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3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Minutes of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mtClean="0"/>
              <a:t>Documented each </a:t>
            </a:r>
            <a:r>
              <a:rPr lang="en-US" dirty="0" smtClean="0"/>
              <a:t>and </a:t>
            </a:r>
            <a:r>
              <a:rPr lang="en-US" smtClean="0"/>
              <a:t>every outcome </a:t>
            </a:r>
            <a:r>
              <a:rPr lang="en-US" dirty="0" smtClean="0"/>
              <a:t>of the discussion.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464" y="1825625"/>
            <a:ext cx="6943724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Course Scheduling Assistant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53" y="2301879"/>
            <a:ext cx="2334491" cy="2334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7998" y="50507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Client &amp; Mentor: Dr. Michael </a:t>
            </a:r>
            <a:r>
              <a:rPr lang="en-US" b="1" dirty="0" err="1" smtClean="0"/>
              <a:t>Oudshroon</a:t>
            </a:r>
            <a:r>
              <a:rPr lang="en-US" b="1" dirty="0" smtClean="0"/>
              <a:t> </a:t>
            </a:r>
          </a:p>
          <a:p>
            <a:pPr algn="ctr"/>
            <a:r>
              <a:rPr lang="en-US" dirty="0" smtClean="0"/>
              <a:t>Associate professor in the School of Computer Science and Information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Project Briefing</a:t>
            </a:r>
          </a:p>
          <a:p>
            <a:r>
              <a:rPr lang="en-US" dirty="0" smtClean="0"/>
              <a:t>Requirements </a:t>
            </a:r>
          </a:p>
          <a:p>
            <a:r>
              <a:rPr lang="en-US" dirty="0" smtClean="0"/>
              <a:t>Project Management plan</a:t>
            </a:r>
          </a:p>
          <a:p>
            <a:r>
              <a:rPr lang="en-US" dirty="0" smtClean="0"/>
              <a:t>Issues 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Test plan and Test case</a:t>
            </a:r>
          </a:p>
          <a:p>
            <a:r>
              <a:rPr lang="en-US" dirty="0" smtClean="0"/>
              <a:t>User manual and Installation guide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Lines of code</a:t>
            </a:r>
          </a:p>
          <a:p>
            <a:r>
              <a:rPr lang="en-US" dirty="0" smtClean="0"/>
              <a:t>Status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Briefing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177" y="1570982"/>
            <a:ext cx="10515600" cy="4351338"/>
          </a:xfrm>
        </p:spPr>
        <p:txBody>
          <a:bodyPr/>
          <a:lstStyle/>
          <a:p>
            <a:pPr algn="just">
              <a:buClr>
                <a:srgbClr val="006E52"/>
              </a:buClr>
              <a:buFont typeface="Arial" charset="0"/>
              <a:buChar char="•"/>
            </a:pPr>
            <a:r>
              <a:rPr lang="en-US" dirty="0"/>
              <a:t>Goal is to Automatically schedule courses and rooms for faculty. </a:t>
            </a:r>
          </a:p>
          <a:p>
            <a:pPr algn="just">
              <a:buClr>
                <a:srgbClr val="006E52"/>
              </a:buClr>
              <a:buFont typeface="Arial" charset="0"/>
              <a:buChar char="•"/>
            </a:pPr>
            <a:r>
              <a:rPr lang="en-US" dirty="0"/>
              <a:t>Current System is a manual process.</a:t>
            </a:r>
          </a:p>
          <a:p>
            <a:pPr algn="just">
              <a:buClr>
                <a:srgbClr val="006E52"/>
              </a:buClr>
              <a:buFont typeface="Arial" charset="0"/>
              <a:buChar char="•"/>
            </a:pPr>
            <a:r>
              <a:rPr lang="en-US" altLang="en-US" dirty="0"/>
              <a:t>Faculty schedule is provided in an excel sheet.</a:t>
            </a:r>
          </a:p>
          <a:p>
            <a:pPr algn="just">
              <a:buClr>
                <a:srgbClr val="006E52"/>
              </a:buClr>
              <a:buFont typeface="Arial" charset="0"/>
              <a:buChar char="•"/>
            </a:pPr>
            <a:r>
              <a:rPr lang="en-US" dirty="0"/>
              <a:t>Tedious task for the faculty and chances of class room collisions are more. This project would reduce such collisions and make it easy for the faculty</a:t>
            </a:r>
            <a:r>
              <a:rPr lang="en-US" dirty="0" smtClean="0"/>
              <a:t>.</a:t>
            </a:r>
          </a:p>
          <a:p>
            <a:pPr algn="just">
              <a:buClr>
                <a:srgbClr val="006E52"/>
              </a:buClr>
              <a:buFont typeface="Arial" charset="0"/>
              <a:buChar char="•"/>
            </a:pPr>
            <a:r>
              <a:rPr lang="en-US" dirty="0" smtClean="0"/>
              <a:t>We are using agile methodology for our project development.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Automatic scheduling should be done for the faculty by the admin and it should be viewed in calendar format.</a:t>
            </a:r>
          </a:p>
          <a:p>
            <a:pPr algn="just"/>
            <a:r>
              <a:rPr lang="en-US" dirty="0" smtClean="0"/>
              <a:t>Collisions between the faculty teaching the same subject in the same room should be avoided. </a:t>
            </a:r>
          </a:p>
          <a:p>
            <a:pPr algn="just"/>
            <a:r>
              <a:rPr lang="en-US" dirty="0" smtClean="0"/>
              <a:t>Admin should be given the flexibility to view the available time of  all the faculty in calendar format.</a:t>
            </a:r>
          </a:p>
          <a:p>
            <a:pPr algn="just"/>
            <a:r>
              <a:rPr lang="en-US" dirty="0" smtClean="0"/>
              <a:t>Admin should be able to Add and Delete professor to the list of faculties.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821"/>
            <a:ext cx="10515600" cy="1325563"/>
          </a:xfrm>
        </p:spPr>
        <p:txBody>
          <a:bodyPr/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384"/>
            <a:ext cx="10515600" cy="4760370"/>
          </a:xfrm>
        </p:spPr>
        <p:txBody>
          <a:bodyPr>
            <a:normAutofit fontScale="92500" lnSpcReduction="20000"/>
          </a:bodyPr>
          <a:lstStyle/>
          <a:p>
            <a:pPr marL="1028700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r>
              <a:rPr lang="en-US" kern="500" dirty="0" smtClean="0"/>
              <a:t> </a:t>
            </a: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Determined the Scope and the limitations of the project.</a:t>
            </a:r>
          </a:p>
          <a:p>
            <a:pPr marL="1028700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Updating Gantt chart periodically.</a:t>
            </a:r>
          </a:p>
          <a:p>
            <a:pPr marL="1028700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Documentation phase:</a:t>
            </a:r>
          </a:p>
          <a:p>
            <a:pPr marL="1714500" lvl="1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 Specification</a:t>
            </a:r>
          </a:p>
          <a:p>
            <a:pPr marL="1714500" lvl="1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 plan</a:t>
            </a:r>
          </a:p>
          <a:p>
            <a:pPr marL="1714500" lvl="1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 Manual</a:t>
            </a:r>
          </a:p>
          <a:p>
            <a:pPr marL="1714500" lvl="1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Cost Estimation plan</a:t>
            </a:r>
          </a:p>
          <a:p>
            <a:pPr marL="1257300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Development phase:</a:t>
            </a:r>
          </a:p>
          <a:p>
            <a:pPr marL="1714500" lvl="1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 Interface</a:t>
            </a:r>
          </a:p>
          <a:p>
            <a:pPr marL="1714500" lvl="1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Database management</a:t>
            </a:r>
          </a:p>
          <a:p>
            <a:pPr marL="1714500" lvl="1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r>
              <a:rPr lang="en-US" kern="5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 maintenance</a:t>
            </a:r>
          </a:p>
          <a:p>
            <a:pPr marL="1714500" lvl="1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endParaRPr lang="en-US" kern="5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0" lvl="1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endParaRPr lang="en-US" kern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0" lvl="1" indent="-457200">
              <a:lnSpc>
                <a:spcPct val="110000"/>
              </a:lnSpc>
              <a:buClr>
                <a:srgbClr val="006E52"/>
              </a:buClr>
              <a:buFont typeface="Arial" charset="0"/>
              <a:buChar char="•"/>
            </a:pPr>
            <a:endParaRPr lang="en-US" sz="2800" kern="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10000"/>
              </a:lnSpc>
              <a:buClr>
                <a:srgbClr val="006E52"/>
              </a:buClr>
              <a:buFont typeface="Wingdings" panose="05000000000000000000" pitchFamily="2" charset="2"/>
              <a:buChar char="§"/>
            </a:pPr>
            <a:endParaRPr lang="en-US" kern="5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300" y="0"/>
            <a:ext cx="10515600" cy="1325563"/>
          </a:xfrm>
        </p:spPr>
        <p:txBody>
          <a:bodyPr/>
          <a:lstStyle/>
          <a:p>
            <a:r>
              <a:rPr lang="en-US" dirty="0" smtClean="0"/>
              <a:t>Project Management plan (cont’d):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086010"/>
            <a:ext cx="10680699" cy="56591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9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time slots dynamically.</a:t>
            </a:r>
          </a:p>
          <a:p>
            <a:r>
              <a:rPr lang="en-US" dirty="0" smtClean="0"/>
              <a:t>Displaying calendar view for all the registered professors.</a:t>
            </a:r>
          </a:p>
          <a:p>
            <a:r>
              <a:rPr lang="en-US" dirty="0" smtClean="0"/>
              <a:t>Integrating code was a major issue.</a:t>
            </a:r>
          </a:p>
          <a:p>
            <a:r>
              <a:rPr lang="en-US" dirty="0" smtClean="0"/>
              <a:t>Time management with in the team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cases:</a:t>
            </a:r>
            <a:endParaRPr lang="en-US" dirty="0"/>
          </a:p>
        </p:txBody>
      </p:sp>
      <p:pic>
        <p:nvPicPr>
          <p:cNvPr id="4" name="Content Placeholder 3" descr="C:\Users\s525775\Desktop\GDP-1\project doc\useCaseV2\updatedsch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603" y="1423988"/>
            <a:ext cx="5974394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978401" y="5775326"/>
            <a:ext cx="2679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Fig: Admin Scheduler</a:t>
            </a:r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B347-D57F-AC47-AFB0-0716127AD0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518</Words>
  <Application>Microsoft Macintosh PowerPoint</Application>
  <PresentationFormat>Widescreen</PresentationFormat>
  <Paragraphs>103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Wingdings</vt:lpstr>
      <vt:lpstr>Arial</vt:lpstr>
      <vt:lpstr>Office Theme</vt:lpstr>
      <vt:lpstr>Course Scheduling Assistant by Sigma</vt:lpstr>
      <vt:lpstr>  Course Scheduling Assistant</vt:lpstr>
      <vt:lpstr>Agenda </vt:lpstr>
      <vt:lpstr>Project Briefing </vt:lpstr>
      <vt:lpstr>Requirements</vt:lpstr>
      <vt:lpstr>Project Management plan</vt:lpstr>
      <vt:lpstr>Project Management plan (cont’d):</vt:lpstr>
      <vt:lpstr>Issues</vt:lpstr>
      <vt:lpstr>Use cases:</vt:lpstr>
      <vt:lpstr>Use case (cont’d):</vt:lpstr>
      <vt:lpstr>Test plan and Test cases</vt:lpstr>
      <vt:lpstr>User Interface</vt:lpstr>
      <vt:lpstr>User interface (cont’d):</vt:lpstr>
      <vt:lpstr>User interface (cont’d):</vt:lpstr>
      <vt:lpstr>User manual</vt:lpstr>
      <vt:lpstr>Lines of code</vt:lpstr>
      <vt:lpstr>Status</vt:lpstr>
      <vt:lpstr>Minutes of meeting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Scheduling Assistant by Sigma</dc:title>
  <dc:creator>Gandham,Sai Kiran</dc:creator>
  <cp:lastModifiedBy>Gandham,Sai Kiran</cp:lastModifiedBy>
  <cp:revision>44</cp:revision>
  <dcterms:created xsi:type="dcterms:W3CDTF">2017-02-17T20:07:52Z</dcterms:created>
  <dcterms:modified xsi:type="dcterms:W3CDTF">2017-02-17T22:52:56Z</dcterms:modified>
</cp:coreProperties>
</file>