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7" r:id="rId5"/>
    <p:sldId id="258" r:id="rId6"/>
    <p:sldId id="274" r:id="rId7"/>
    <p:sldId id="275" r:id="rId8"/>
    <p:sldId id="276"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94" d="100"/>
          <a:sy n="94" d="100"/>
        </p:scale>
        <p:origin x="6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C9AAE2-81F4-4FAF-96AA-8760494602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6C9AAE2-81F4-4FAF-96AA-8760494602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6C9AAE2-81F4-4FAF-96AA-8760494602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6C9AAE2-81F4-4FAF-96AA-8760494602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6C9AAE2-81F4-4FAF-96AA-8760494602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6C9AAE2-81F4-4FAF-96AA-87604946025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6C9AAE2-81F4-4FAF-96AA-87604946025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C9AAE2-81F4-4FAF-96AA-87604946025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AAE2-81F4-4FAF-96AA-87604946025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6C9AAE2-81F4-4FAF-96AA-87604946025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6C9AAE2-81F4-4FAF-96AA-87604946025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1989-2DF6-462F-BABA-D3513E2F439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9AAE2-81F4-4FAF-96AA-87604946025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1989-2DF6-462F-BABA-D3513E2F439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494777"/>
          </a:xfrm>
        </p:spPr>
        <p:txBody>
          <a:bodyPr>
            <a:normAutofit fontScale="90000"/>
          </a:bodyPr>
          <a:lstStyle/>
          <a:p>
            <a:r>
              <a:rPr lang="en-US" dirty="0" smtClean="0"/>
              <a:t>INT 213 </a:t>
            </a:r>
            <a:br>
              <a:rPr lang="en-US" dirty="0" smtClean="0"/>
            </a:br>
            <a:r>
              <a:rPr lang="en-US" dirty="0" smtClean="0"/>
              <a:t>PROJECT REPORT</a:t>
            </a:r>
            <a:br>
              <a:rPr lang="en-US" dirty="0" smtClean="0"/>
            </a:br>
            <a:r>
              <a:rPr lang="en-US" dirty="0" smtClean="0"/>
              <a:t>ARCHERY KING</a:t>
            </a:r>
            <a:br>
              <a:rPr lang="en-US" dirty="0" smtClean="0"/>
            </a:br>
            <a:endParaRPr lang="en-US" dirty="0"/>
          </a:p>
        </p:txBody>
      </p:sp>
      <p:sp>
        <p:nvSpPr>
          <p:cNvPr id="3" name="Subtitle 2"/>
          <p:cNvSpPr>
            <a:spLocks noGrp="1"/>
          </p:cNvSpPr>
          <p:nvPr>
            <p:ph type="subTitle" idx="1"/>
          </p:nvPr>
        </p:nvSpPr>
        <p:spPr>
          <a:xfrm>
            <a:off x="1524000" y="3398655"/>
            <a:ext cx="9144000" cy="2765453"/>
          </a:xfrm>
        </p:spPr>
        <p:txBody>
          <a:bodyPr>
            <a:normAutofit fontScale="92500"/>
          </a:bodyPr>
          <a:lstStyle/>
          <a:p>
            <a:endParaRPr lang="en-US" dirty="0" smtClean="0"/>
          </a:p>
          <a:p>
            <a:r>
              <a:rPr lang="en-US" dirty="0" smtClean="0"/>
              <a:t>                              DONE BY: ISA SAIKIRAN, </a:t>
            </a:r>
            <a:endParaRPr lang="en-US" dirty="0" smtClean="0"/>
          </a:p>
          <a:p>
            <a:r>
              <a:rPr lang="en-US" dirty="0" smtClean="0"/>
              <a:t>		                               A SIVA POLI REDDY, </a:t>
            </a:r>
            <a:endParaRPr lang="en-US" dirty="0" smtClean="0"/>
          </a:p>
          <a:p>
            <a:r>
              <a:rPr lang="en-US" dirty="0" smtClean="0"/>
              <a:t>				                        CHRISTIANA KRAMPAH MENSAH.</a:t>
            </a:r>
            <a:endParaRPr lang="en-US" dirty="0" smtClean="0"/>
          </a:p>
          <a:p>
            <a:r>
              <a:rPr lang="en-US" dirty="0" smtClean="0"/>
              <a:t>                SECTION: K19PT</a:t>
            </a:r>
            <a:endParaRPr lang="en-US" dirty="0" smtClean="0"/>
          </a:p>
          <a:p>
            <a:r>
              <a:rPr lang="en-US" dirty="0" smtClean="0"/>
              <a:t>                   ROLL NO:07,61,28</a:t>
            </a:r>
            <a:endParaRPr lang="en-US" dirty="0" smtClean="0"/>
          </a:p>
          <a:p>
            <a:endParaRPr lang="en-US" dirty="0" smtClean="0"/>
          </a:p>
        </p:txBody>
      </p:sp>
      <p:pic>
        <p:nvPicPr>
          <p:cNvPr id="4" name="Picture 3"/>
          <p:cNvPicPr/>
          <p:nvPr/>
        </p:nvPicPr>
        <p:blipFill>
          <a:blip r:embed="rId1"/>
          <a:stretch>
            <a:fillRect/>
          </a:stretch>
        </p:blipFill>
        <p:spPr>
          <a:xfrm>
            <a:off x="2350947" y="2971337"/>
            <a:ext cx="3152775" cy="3838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932"/>
          </a:xfrm>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838200" y="1246173"/>
            <a:ext cx="10515600" cy="4930790"/>
          </a:xfrm>
        </p:spPr>
        <p:txBody>
          <a:bodyPr/>
          <a:lstStyle/>
          <a:p>
            <a:pPr marL="0" indent="0">
              <a:buNone/>
            </a:pPr>
            <a:r>
              <a:rPr lang="en-US" dirty="0" smtClean="0"/>
              <a:t>1 INTRODUCTION</a:t>
            </a:r>
            <a:endParaRPr lang="en-US" dirty="0" smtClean="0"/>
          </a:p>
          <a:p>
            <a:pPr marL="0" indent="0">
              <a:buNone/>
            </a:pPr>
            <a:r>
              <a:rPr lang="en-US" dirty="0" smtClean="0"/>
              <a:t>2 PROCESS</a:t>
            </a:r>
            <a:endParaRPr lang="en-US" dirty="0" smtClean="0"/>
          </a:p>
          <a:p>
            <a:pPr marL="0" indent="0">
              <a:buNone/>
            </a:pPr>
            <a:r>
              <a:rPr lang="en-US" dirty="0" smtClean="0"/>
              <a:t>                    Game Algorithm</a:t>
            </a:r>
            <a:endParaRPr lang="en-US" dirty="0" smtClean="0"/>
          </a:p>
          <a:p>
            <a:pPr marL="0" indent="0">
              <a:buNone/>
            </a:pPr>
            <a:r>
              <a:rPr lang="en-US" dirty="0" smtClean="0"/>
              <a:t>                    Rectification</a:t>
            </a:r>
            <a:endParaRPr lang="en-US" dirty="0" smtClean="0"/>
          </a:p>
          <a:p>
            <a:pPr marL="0" indent="0">
              <a:buNone/>
            </a:pPr>
            <a:r>
              <a:rPr lang="en-US" dirty="0" smtClean="0"/>
              <a:t>                    Circle detection</a:t>
            </a:r>
            <a:endParaRPr lang="en-US" dirty="0" smtClean="0"/>
          </a:p>
          <a:p>
            <a:pPr marL="0" indent="0">
              <a:buNone/>
            </a:pPr>
            <a:r>
              <a:rPr lang="en-US" dirty="0" smtClean="0"/>
              <a:t>                    Target detection</a:t>
            </a:r>
            <a:endParaRPr lang="en-US" dirty="0" smtClean="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0656"/>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838200" y="1246173"/>
            <a:ext cx="10515600" cy="4930790"/>
          </a:xfrm>
        </p:spPr>
        <p:txBody>
          <a:bodyPr>
            <a:normAutofit/>
          </a:bodyPr>
          <a:lstStyle/>
          <a:p>
            <a:r>
              <a:rPr lang="en-US" dirty="0"/>
              <a:t>Archery is a growing sport around the world, with competitors from the junior level to the collegiate and Olympic levels. During a competition, archers line up at a measured distance from a target and attempt to fire arrows into the target center. </a:t>
            </a:r>
            <a:endParaRPr lang="en-US" dirty="0" smtClean="0"/>
          </a:p>
          <a:p>
            <a:r>
              <a:rPr lang="en-US" dirty="0"/>
              <a:t>Archery is a fitness activity that benefits areas from muscle development to mental health. The sport of archery requires precision, control, focus, physical ability and determination. </a:t>
            </a:r>
            <a:endParaRPr lang="en-US" dirty="0" smtClean="0"/>
          </a:p>
          <a:p>
            <a:r>
              <a:rPr lang="en-US" dirty="0"/>
              <a:t>Archery is the art, sport, practice, or skill of using a bow to shoot </a:t>
            </a:r>
            <a:r>
              <a:rPr lang="en-US" dirty="0" smtClean="0"/>
              <a:t>arrows. Historically</a:t>
            </a:r>
            <a:r>
              <a:rPr lang="en-US" dirty="0"/>
              <a:t>, archery has been used for hunting and combat. In modern times, it is mainly a competitive sport and recreational activity</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0656"/>
          </a:xfrm>
        </p:spPr>
        <p:txBody>
          <a:bodyPr>
            <a:normAutofit fontScale="90000"/>
          </a:bodyPr>
          <a:lstStyle/>
          <a:p>
            <a:r>
              <a:rPr lang="en-US" dirty="0" smtClean="0"/>
              <a:t>PROCESS:</a:t>
            </a:r>
            <a:endParaRPr lang="en-US" dirty="0"/>
          </a:p>
        </p:txBody>
      </p:sp>
      <p:sp>
        <p:nvSpPr>
          <p:cNvPr id="3" name="Content Placeholder 2"/>
          <p:cNvSpPr>
            <a:spLocks noGrp="1"/>
          </p:cNvSpPr>
          <p:nvPr>
            <p:ph idx="1"/>
          </p:nvPr>
        </p:nvSpPr>
        <p:spPr>
          <a:xfrm>
            <a:off x="838200" y="1197621"/>
            <a:ext cx="10515600" cy="4979342"/>
          </a:xfrm>
        </p:spPr>
        <p:txBody>
          <a:bodyPr/>
          <a:lstStyle/>
          <a:p>
            <a:r>
              <a:rPr lang="en-US" dirty="0"/>
              <a:t>Our current algorithm has two distinct stages, the second of which relies heavily upon the first. The first task is rectifying the target face and finding the circles. We then analyze the arrows afterwards.</a:t>
            </a:r>
            <a:r>
              <a:rPr lang="en-US" b="1" dirty="0"/>
              <a:t> </a:t>
            </a:r>
            <a:endParaRPr lang="en-US" dirty="0"/>
          </a:p>
          <a:p>
            <a:r>
              <a:rPr lang="en-US" dirty="0" smtClean="0"/>
              <a:t>There are 4 process in archery king</a:t>
            </a:r>
            <a:endParaRPr lang="en-US" dirty="0" smtClean="0"/>
          </a:p>
          <a:p>
            <a:pPr marL="0" indent="0">
              <a:buNone/>
            </a:pPr>
            <a:r>
              <a:rPr lang="en-US" dirty="0" smtClean="0">
                <a:sym typeface="+mn-ea"/>
              </a:rPr>
              <a:t>                   Game Algorithm</a:t>
            </a:r>
            <a:endParaRPr lang="en-US" dirty="0" smtClean="0"/>
          </a:p>
          <a:p>
            <a:pPr marL="0" indent="0">
              <a:buNone/>
            </a:pPr>
            <a:r>
              <a:rPr lang="en-US" dirty="0" smtClean="0">
                <a:sym typeface="+mn-ea"/>
              </a:rPr>
              <a:t>                    Rectification</a:t>
            </a:r>
            <a:endParaRPr lang="en-US" dirty="0" smtClean="0"/>
          </a:p>
          <a:p>
            <a:pPr marL="0" indent="0">
              <a:buNone/>
            </a:pPr>
            <a:r>
              <a:rPr lang="en-US" dirty="0" smtClean="0">
                <a:sym typeface="+mn-ea"/>
              </a:rPr>
              <a:t>                    Circle detection</a:t>
            </a:r>
            <a:endParaRPr lang="en-US" dirty="0" smtClean="0"/>
          </a:p>
          <a:p>
            <a:pPr marL="0" indent="0">
              <a:buNone/>
            </a:pPr>
            <a:r>
              <a:rPr lang="en-US" dirty="0" smtClean="0">
                <a:sym typeface="+mn-ea"/>
              </a:rPr>
              <a:t>                    Target detection</a:t>
            </a:r>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Output</a:t>
            </a:r>
            <a:endParaRPr lang="en-US" b="1"/>
          </a:p>
        </p:txBody>
      </p:sp>
      <p:pic>
        <p:nvPicPr>
          <p:cNvPr id="4" name="Content Placeholder 3" descr="op11111111"/>
          <p:cNvPicPr>
            <a:picLocks noChangeAspect="1"/>
          </p:cNvPicPr>
          <p:nvPr>
            <p:ph idx="1"/>
          </p:nvPr>
        </p:nvPicPr>
        <p:blipFill>
          <a:blip r:embed="rId1"/>
          <a:stretch>
            <a:fillRect/>
          </a:stretch>
        </p:blipFill>
        <p:spPr>
          <a:xfrm>
            <a:off x="3245485" y="1786255"/>
            <a:ext cx="483171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op22222222"/>
          <p:cNvPicPr>
            <a:picLocks noChangeAspect="1"/>
          </p:cNvPicPr>
          <p:nvPr>
            <p:ph idx="1"/>
          </p:nvPr>
        </p:nvPicPr>
        <p:blipFill>
          <a:blip r:embed="rId1"/>
          <a:stretch>
            <a:fillRect/>
          </a:stretch>
        </p:blipFill>
        <p:spPr>
          <a:xfrm>
            <a:off x="2914015" y="628650"/>
            <a:ext cx="5234305" cy="5548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op4444444444444"/>
          <p:cNvPicPr>
            <a:picLocks noChangeAspect="1"/>
          </p:cNvPicPr>
          <p:nvPr>
            <p:ph idx="1"/>
          </p:nvPr>
        </p:nvPicPr>
        <p:blipFill>
          <a:blip r:embed="rId1"/>
          <a:stretch>
            <a:fillRect/>
          </a:stretch>
        </p:blipFill>
        <p:spPr>
          <a:xfrm>
            <a:off x="3081020" y="207645"/>
            <a:ext cx="5751195" cy="6049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descr="op3333333333333333"/>
          <p:cNvPicPr>
            <a:picLocks noChangeAspect="1"/>
          </p:cNvPicPr>
          <p:nvPr>
            <p:ph sz="half" idx="1"/>
          </p:nvPr>
        </p:nvPicPr>
        <p:blipFill>
          <a:blip r:embed="rId1"/>
          <a:stretch>
            <a:fillRect/>
          </a:stretch>
        </p:blipFill>
        <p:spPr>
          <a:xfrm>
            <a:off x="1108710" y="365125"/>
            <a:ext cx="4105275" cy="4351655"/>
          </a:xfrm>
          <a:prstGeom prst="rect">
            <a:avLst/>
          </a:prstGeom>
        </p:spPr>
      </p:pic>
      <p:pic>
        <p:nvPicPr>
          <p:cNvPr id="5" name="Content Placeholder 4" descr="opend"/>
          <p:cNvPicPr>
            <a:picLocks noChangeAspect="1"/>
          </p:cNvPicPr>
          <p:nvPr>
            <p:ph sz="half" idx="2"/>
          </p:nvPr>
        </p:nvPicPr>
        <p:blipFill>
          <a:blip r:embed="rId2"/>
          <a:stretch>
            <a:fillRect/>
          </a:stretch>
        </p:blipFill>
        <p:spPr>
          <a:xfrm>
            <a:off x="6749415" y="1918335"/>
            <a:ext cx="4106545" cy="4351655"/>
          </a:xfrm>
          <a:prstGeom prst="rect">
            <a:avLst/>
          </a:prstGeom>
        </p:spPr>
      </p:pic>
      <p:sp>
        <p:nvSpPr>
          <p:cNvPr id="7" name="Text Box 6"/>
          <p:cNvSpPr txBox="1"/>
          <p:nvPr/>
        </p:nvSpPr>
        <p:spPr>
          <a:xfrm>
            <a:off x="6483350" y="676275"/>
            <a:ext cx="3649345" cy="1014730"/>
          </a:xfrm>
          <a:prstGeom prst="rect">
            <a:avLst/>
          </a:prstGeom>
          <a:noFill/>
        </p:spPr>
        <p:txBody>
          <a:bodyPr wrap="square" rtlCol="0">
            <a:spAutoFit/>
          </a:bodyPr>
          <a:p>
            <a:r>
              <a:rPr lang="en-US" sz="2000" b="1"/>
              <a:t>After hitting 10 arrows the game ends with the score being displayed</a:t>
            </a:r>
            <a:endParaRPr lang="en-US" sz="20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Words>
  <Application>WPS Presentation</Application>
  <PresentationFormat>Widescreen</PresentationFormat>
  <Paragraphs>39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INT 213  PROJECT REPORT ARCHERY KING </vt:lpstr>
      <vt:lpstr>CONTENTS</vt:lpstr>
      <vt:lpstr>INTRODUCTION:</vt:lpstr>
      <vt:lpstr>PROCESS: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213  PROJECT REPORT ARCHERY KING</dc:title>
  <dc:creator>siva reddy</dc:creator>
  <cp:lastModifiedBy>sshri</cp:lastModifiedBy>
  <cp:revision>12</cp:revision>
  <dcterms:created xsi:type="dcterms:W3CDTF">2020-11-06T03:24:00Z</dcterms:created>
  <dcterms:modified xsi:type="dcterms:W3CDTF">2020-11-06T11:19:11Z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