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6E25-B586-40E8-97A5-44959EEC3A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D78C-5057-40B1-A552-B04955F682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6E25-B586-40E8-97A5-44959EEC3A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D78C-5057-40B1-A552-B04955F6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6E25-B586-40E8-97A5-44959EEC3A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D78C-5057-40B1-A552-B04955F6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6E25-B586-40E8-97A5-44959EEC3A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D78C-5057-40B1-A552-B04955F6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6E25-B586-40E8-97A5-44959EEC3A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D78C-5057-40B1-A552-B04955F682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6E25-B586-40E8-97A5-44959EEC3A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D78C-5057-40B1-A552-B04955F6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6E25-B586-40E8-97A5-44959EEC3A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D78C-5057-40B1-A552-B04955F6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6E25-B586-40E8-97A5-44959EEC3A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D78C-5057-40B1-A552-B04955F6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6E25-B586-40E8-97A5-44959EEC3A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D78C-5057-40B1-A552-B04955F6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6E25-B586-40E8-97A5-44959EEC3A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D78C-5057-40B1-A552-B04955F6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6E25-B586-40E8-97A5-44959EEC3A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D93D78C-5057-40B1-A552-B04955F682B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EE6E25-B586-40E8-97A5-44959EEC3A2B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93D78C-5057-40B1-A552-B04955F682B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MAKE IN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in India was launched by our Honorable Prime Minister Narendra Modi Garu on 25</a:t>
            </a:r>
            <a:r>
              <a:rPr lang="en-US" baseline="30000" dirty="0" smtClean="0"/>
              <a:t>th</a:t>
            </a:r>
            <a:r>
              <a:rPr lang="en-US" dirty="0" smtClean="0"/>
              <a:t> september 2014.</a:t>
            </a:r>
          </a:p>
          <a:p>
            <a:r>
              <a:rPr lang="en-US" dirty="0" smtClean="0"/>
              <a:t>First-a fall we have to know the differnce between Made in India and Make in India.</a:t>
            </a:r>
          </a:p>
          <a:p>
            <a:r>
              <a:rPr lang="en-US" dirty="0"/>
              <a:t>"</a:t>
            </a:r>
            <a:r>
              <a:rPr lang="en-US" b="1" dirty="0"/>
              <a:t>Made in India</a:t>
            </a:r>
            <a:r>
              <a:rPr lang="en-US" dirty="0"/>
              <a:t>" is a label that accompanies all goods that have been </a:t>
            </a:r>
            <a:r>
              <a:rPr lang="en-US" b="1" dirty="0"/>
              <a:t>manufactured in </a:t>
            </a:r>
            <a:r>
              <a:rPr lang="en-US" b="1" dirty="0" smtClean="0"/>
              <a:t>India</a:t>
            </a:r>
          </a:p>
          <a:p>
            <a:r>
              <a:rPr lang="en-US" dirty="0"/>
              <a:t>"Make In </a:t>
            </a:r>
            <a:r>
              <a:rPr lang="en-US" b="1" dirty="0"/>
              <a:t>India</a:t>
            </a:r>
            <a:r>
              <a:rPr lang="en-US" dirty="0"/>
              <a:t>" is a campaign launched by Narendra Modi to encourage industrialists to set up their manufacturing units in </a:t>
            </a:r>
            <a:r>
              <a:rPr lang="en-US" b="1" dirty="0"/>
              <a:t>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in India means is many perspective humble request,order open invetion to showcasing Indian potential rest of the world.</a:t>
            </a:r>
          </a:p>
          <a:p>
            <a:r>
              <a:rPr lang="en-US" dirty="0" smtClean="0"/>
              <a:t>We import more and export less that means lot of money going outside the country.</a:t>
            </a:r>
          </a:p>
          <a:p>
            <a:r>
              <a:rPr lang="en-US" dirty="0" smtClean="0"/>
              <a:t>If we become manufacturing hub all produce more and sell rest of the world increase the money.</a:t>
            </a:r>
          </a:p>
          <a:p>
            <a:r>
              <a:rPr lang="en-US" dirty="0" smtClean="0"/>
              <a:t>To becoming Manufacturing Hub There are four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Skill labour.</a:t>
            </a:r>
          </a:p>
          <a:p>
            <a:pPr marL="0" indent="0">
              <a:buNone/>
            </a:pPr>
            <a:r>
              <a:rPr lang="en-US" dirty="0" smtClean="0"/>
              <a:t>2) Ease of  doing Business.</a:t>
            </a:r>
          </a:p>
          <a:p>
            <a:pPr marL="0" indent="0">
              <a:buNone/>
            </a:pPr>
            <a:r>
              <a:rPr lang="en-US" dirty="0" smtClean="0"/>
              <a:t>3) Good Infrastructure.</a:t>
            </a:r>
          </a:p>
          <a:p>
            <a:pPr marL="0" indent="0">
              <a:buNone/>
            </a:pPr>
            <a:r>
              <a:rPr lang="en-US" dirty="0" smtClean="0"/>
              <a:t>4) Low costs.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India has a huge ManPower Resources and we are most committed work forces Mechanical and Electrical are key skill set for Manufacturing hub.</a:t>
            </a:r>
          </a:p>
          <a:p>
            <a:r>
              <a:rPr lang="en-US" dirty="0" smtClean="0"/>
              <a:t>Central Government started skill development center.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benefits for it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Job opportunities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Purchasing Power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Smart cities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Infrastructure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Thank you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</TotalTime>
  <Words>186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Welcome </vt:lpstr>
      <vt:lpstr>MAKE IN INDIA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2017-02-26T17:51:41Z</dcterms:created>
  <dcterms:modified xsi:type="dcterms:W3CDTF">2017-02-26T18:11:07Z</dcterms:modified>
</cp:coreProperties>
</file>