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2D7D3-5AE4-4041-976C-760685CEA2E6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944D5-3BDF-4071-A325-E8961925D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944D5-3BDF-4071-A325-E8961925DD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0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944D5-3BDF-4071-A325-E8961925DD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3670"/>
            <a:ext cx="7772400" cy="1470025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7588" y="3669384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4 – Data Analyst Internship</a:t>
            </a:r>
          </a:p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Kiranmai Manthripragada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 Tableau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7725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AF547-8E08-9F6C-B2BA-CB5652D80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26" t="13382" b="7262"/>
          <a:stretch/>
        </p:blipFill>
        <p:spPr>
          <a:xfrm>
            <a:off x="754145" y="1368146"/>
            <a:ext cx="7692272" cy="479698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71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Category/Sub-Category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31C361-A5A3-4A33-F3E2-2D8F582EA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447" t="13173" b="11011"/>
          <a:stretch/>
        </p:blipFill>
        <p:spPr>
          <a:xfrm>
            <a:off x="914399" y="1470581"/>
            <a:ext cx="7503737" cy="447773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3D97-1802-879F-24EA-D38CC047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95" y="2640766"/>
            <a:ext cx="8229600" cy="1143000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6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894"/>
            <a:ext cx="8229600" cy="82829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289"/>
            <a:ext cx="8229600" cy="42267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 key business insights on sales and profit trends.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Help stakeholders monitor performance across regions, product categories, and customer segments.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Enable interactive exploration through filters and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005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Dataset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 Used: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Order Date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Sales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Profit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Segment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Category / Sub-Category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9444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Dashboard Features:</a:t>
            </a:r>
          </a:p>
          <a:p>
            <a:r>
              <a:rPr dirty="0"/>
              <a:t>- KPI Cards: Total Sales, Profit, Profit Margin</a:t>
            </a:r>
          </a:p>
          <a:p>
            <a:r>
              <a:rPr dirty="0"/>
              <a:t>- Line Chart: Sales trend over time</a:t>
            </a:r>
          </a:p>
          <a:p>
            <a:r>
              <a:rPr dirty="0"/>
              <a:t>- Bar Charts: Sales by Region, Profit by Category</a:t>
            </a:r>
          </a:p>
          <a:p>
            <a:r>
              <a:rPr dirty="0"/>
              <a:t>- </a:t>
            </a:r>
            <a:r>
              <a:rPr dirty="0" err="1"/>
              <a:t>Treemap</a:t>
            </a:r>
            <a:r>
              <a:rPr dirty="0"/>
              <a:t>: Sub-Category breakdown</a:t>
            </a:r>
          </a:p>
          <a:p>
            <a:r>
              <a:rPr dirty="0"/>
              <a:t>- Pie Chart: Segment share</a:t>
            </a:r>
          </a:p>
          <a:p>
            <a:r>
              <a:rPr dirty="0"/>
              <a:t>- Interactive Filters: Date, Region, Segment,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0400-CC26-F987-BBAE-EBDD4302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575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Image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3F5F-B4D1-09F0-0CDF-1BB7FEEB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5230"/>
            <a:ext cx="8229600" cy="506093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84785-CE30-C7E4-5738-CD40F940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18" t="13390" r="824" b="11833"/>
          <a:stretch/>
        </p:blipFill>
        <p:spPr>
          <a:xfrm>
            <a:off x="457201" y="1263192"/>
            <a:ext cx="8337616" cy="48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9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99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West region consistently generates the highest profit.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Q4 tends to have the highest sales volume.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performs best in terms of profit margins.</a:t>
            </a:r>
          </a:p>
          <a:p>
            <a:pPr marL="0" indent="0" algn="just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Segment shows higher average order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139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Tableau Public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Applied: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Filters and Slicers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KPI Cards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Calculated Fields (e.g., Profit Margin)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Time Series Analysis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Interactive Dashboard Layout with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27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BA862-6EA6-E123-2ED7-92C54B17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8" t="14445" r="35670" b="6334"/>
          <a:stretch/>
        </p:blipFill>
        <p:spPr>
          <a:xfrm>
            <a:off x="1253765" y="1357461"/>
            <a:ext cx="6664750" cy="48751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713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5A60F1-1B3D-F8B2-A4F7-2F4324C73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915" t="13173" b="10803"/>
          <a:stretch/>
        </p:blipFill>
        <p:spPr>
          <a:xfrm>
            <a:off x="457200" y="1536570"/>
            <a:ext cx="8229600" cy="47605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Office PowerPoint</Application>
  <PresentationFormat>On-screen Show (4:3)</PresentationFormat>
  <Paragraphs>47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Superstore Sales Dashboard</vt:lpstr>
      <vt:lpstr>OBJECTIVE</vt:lpstr>
      <vt:lpstr>Dataset Overview</vt:lpstr>
      <vt:lpstr>Dashboard Overview</vt:lpstr>
      <vt:lpstr>Dashboard Overview Image</vt:lpstr>
      <vt:lpstr>Key Insights</vt:lpstr>
      <vt:lpstr>Tools &amp; Techniques Used</vt:lpstr>
      <vt:lpstr>KPI Cards</vt:lpstr>
      <vt:lpstr>Sales Trend Over Time</vt:lpstr>
      <vt:lpstr>Sales by Region</vt:lpstr>
      <vt:lpstr>Sales byCategory/Sub-Category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Saikeerthana M</dc:creator>
  <cp:keywords/>
  <dc:description>generated using python-pptx</dc:description>
  <cp:lastModifiedBy>Saikeerthana M</cp:lastModifiedBy>
  <cp:revision>3</cp:revision>
  <dcterms:created xsi:type="dcterms:W3CDTF">2013-01-27T09:14:16Z</dcterms:created>
  <dcterms:modified xsi:type="dcterms:W3CDTF">2025-04-11T12:10:46Z</dcterms:modified>
  <cp:category/>
</cp:coreProperties>
</file>