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keerthana M" userId="c64fccf0f2c3cbbc" providerId="LiveId" clId="{C3D0ACE1-2FEE-4496-89F7-E8F56EAE9DAC}"/>
    <pc:docChg chg="undo redo custSel modSld">
      <pc:chgData name="Saikeerthana M" userId="c64fccf0f2c3cbbc" providerId="LiveId" clId="{C3D0ACE1-2FEE-4496-89F7-E8F56EAE9DAC}" dt="2025-04-18T08:34:17.692" v="35" actId="113"/>
      <pc:docMkLst>
        <pc:docMk/>
      </pc:docMkLst>
      <pc:sldChg chg="modSp mod">
        <pc:chgData name="Saikeerthana M" userId="c64fccf0f2c3cbbc" providerId="LiveId" clId="{C3D0ACE1-2FEE-4496-89F7-E8F56EAE9DAC}" dt="2025-04-18T08:34:17.692" v="35" actId="113"/>
        <pc:sldMkLst>
          <pc:docMk/>
          <pc:sldMk cId="0" sldId="256"/>
        </pc:sldMkLst>
        <pc:spChg chg="mod">
          <ac:chgData name="Saikeerthana M" userId="c64fccf0f2c3cbbc" providerId="LiveId" clId="{C3D0ACE1-2FEE-4496-89F7-E8F56EAE9DAC}" dt="2025-04-18T08:34:17.692" v="35" actId="113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715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SALES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605"/>
            <a:ext cx="8229600" cy="5005633"/>
          </a:xfrm>
        </p:spPr>
        <p:txBody>
          <a:bodyPr>
            <a:normAutofit/>
          </a:bodyPr>
          <a:lstStyle/>
          <a:p>
            <a:pPr algn="just">
              <a:defRPr sz="1800">
                <a:solidFill>
                  <a:srgbClr val="323232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 Region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consistently outperformed other regions in total sales, especially peaking in Q3. This indicates strong market presence and demand in that area.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 sz="1800">
                <a:solidFill>
                  <a:srgbClr val="323232"/>
                </a:solidFill>
                <a:latin typeface="Calibri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💻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was the top-selling category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significantly outperforming Furniture and Office Supplies. Promotions or high-value items may be driving this trend.</a:t>
            </a:r>
          </a:p>
          <a:p>
            <a:pPr algn="just">
              <a:defRPr sz="1800">
                <a:solidFill>
                  <a:srgbClr val="323232"/>
                </a:solidFill>
                <a:latin typeface="Calibri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showed a steady upward trend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months, with noticeable spikes in November and December — likely due to the holiday season or end-of-year promotions.</a:t>
            </a:r>
          </a:p>
          <a:p>
            <a:pPr algn="just">
              <a:defRPr sz="1800">
                <a:solidFill>
                  <a:srgbClr val="323232"/>
                </a:solidFill>
                <a:latin typeface="Calibri"/>
              </a:defRP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🧭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Region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the lowest sales overall, suggesting lower market penetration or potential areas to improve marketing and outreach efforts.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KEY SALES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Saikeerthana M</cp:lastModifiedBy>
  <cp:revision>2</cp:revision>
  <dcterms:created xsi:type="dcterms:W3CDTF">2013-01-27T09:14:16Z</dcterms:created>
  <dcterms:modified xsi:type="dcterms:W3CDTF">2025-04-18T08:34:19Z</dcterms:modified>
  <cp:category/>
</cp:coreProperties>
</file>