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HKnuO3Ie491TYfnA5BK1TG0v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1dfc03c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1dfc03c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1dfc03c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1dfc03c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1dfc03c5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1dfc03c5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91dfc03c5_0_25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791dfc03c5_0_2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791dfc03c5_0_2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91dfc03c5_0_29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791dfc03c5_0_29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791dfc03c5_0_2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91dfc03c5_0_2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1dfc03c5_0_29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791dfc03c5_0_29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791dfc03c5_0_29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91dfc03c5_0_29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91dfc03c5_0_29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dfc03c5_0_30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791dfc03c5_0_302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791dfc03c5_0_302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791dfc03c5_0_30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791dfc03c5_0_30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791dfc03c5_0_30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1dfc03c5_0_309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6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791dfc03c5_0_309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3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g791dfc03c5_0_309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g791dfc03c5_0_309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g791dfc03c5_0_309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g791dfc03c5_0_309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g791dfc03c5_0_30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g791dfc03c5_0_30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791dfc03c5_0_30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791dfc03c5_0_30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91dfc03c5_0_2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791dfc03c5_0_2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91dfc03c5_0_2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791dfc03c5_0_2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791dfc03c5_0_2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91dfc03c5_0_2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791dfc03c5_0_2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791dfc03c5_0_26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791dfc03c5_0_2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91dfc03c5_0_2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791dfc03c5_0_2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91dfc03c5_0_27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791dfc03c5_0_27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791dfc03c5_0_2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1dfc03c5_0_2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791dfc03c5_0_2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91dfc03c5_0_28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91dfc03c5_0_28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791dfc03c5_0_28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791dfc03c5_0_28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791dfc03c5_0_2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1dfc03c5_0_28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791dfc03c5_0_2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91dfc03c5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791dfc03c5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791dfc03c5_0_2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505096" y="791852"/>
            <a:ext cx="11811785" cy="160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ONLINE Notice Board SYSTEM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7013550" y="3429000"/>
            <a:ext cx="38070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-690880" y="639315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535940" y="2235200"/>
            <a:ext cx="11120120" cy="434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The online </a:t>
            </a:r>
            <a:r>
              <a:rPr lang="en-US"/>
              <a:t>Notification</a:t>
            </a:r>
            <a:r>
              <a:rPr lang="en-US" sz="2400"/>
              <a:t> system is a web application and the main aim is to reduce the paper </a:t>
            </a:r>
            <a:r>
              <a:rPr lang="en-US"/>
              <a:t>and time for users</a:t>
            </a:r>
            <a:r>
              <a:rPr lang="en-US" sz="2400"/>
              <a:t> and increase the digital form. And the information can obtain very accurate </a:t>
            </a:r>
            <a:r>
              <a:rPr lang="en-US"/>
              <a:t>and users can view the notices on time.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2314575" y="14120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endParaRPr/>
          </a:p>
        </p:txBody>
      </p:sp>
      <p:pic>
        <p:nvPicPr>
          <p:cNvPr id="144" name="Google Shape;144;p12" descr="A close up of a logo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8376" y="1257300"/>
            <a:ext cx="9034706" cy="523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INDEX</a:t>
            </a:r>
            <a:endParaRPr/>
          </a:p>
        </p:txBody>
      </p:sp>
      <p:cxnSp>
        <p:nvCxnSpPr>
          <p:cNvPr id="86" name="Google Shape;86;p2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370138" y="764372"/>
            <a:ext cx="7086600" cy="521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/>
              <a:t>Introduction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Objectives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/>
              <a:t>Software requirements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Architecture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/>
              <a:t>Future 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/>
              <a:t>conclusion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-1083559" y="639315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Communication is an issue in every society, by this problems in communication is partially solved since you don’t have to print posters to stick to a wall notice board, and people can view your posts without necessarily visiting the wall notice board. The system will contain notice boards managed by leaders of the organisation. A person will not have to visit a wall notice board in order to know the latest posts or any post he/she is interested in. The system will manage all the posts sent to the online notice board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SzPts val="24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dfc03c5_0_245"/>
          <p:cNvSpPr txBox="1">
            <a:spLocks noGrp="1"/>
          </p:cNvSpPr>
          <p:nvPr>
            <p:ph type="title"/>
          </p:nvPr>
        </p:nvSpPr>
        <p:spPr>
          <a:xfrm>
            <a:off x="1475775" y="5634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9" name="Google Shape;99;g791dfc03c5_0_24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-Make the system a distributed system accessible to many devices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-Use web development to implement the system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-Create a user friendly system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-Add Pop up Capabilities to System.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1dfc03c5_0_240"/>
          <p:cNvSpPr txBox="1">
            <a:spLocks noGrp="1"/>
          </p:cNvSpPr>
          <p:nvPr>
            <p:ph type="title"/>
          </p:nvPr>
        </p:nvSpPr>
        <p:spPr>
          <a:xfrm>
            <a:off x="1790700" y="589898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Requirements</a:t>
            </a:r>
            <a:endParaRPr/>
          </a:p>
        </p:txBody>
      </p:sp>
      <p:sp>
        <p:nvSpPr>
          <p:cNvPr id="105" name="Google Shape;105;g791dfc03c5_0_24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-Front 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Java 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Ajax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-Middle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PHP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-Back 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     MYSQL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-Lamp Server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1dfc03c5_0_320"/>
          <p:cNvSpPr txBox="1">
            <a:spLocks noGrp="1"/>
          </p:cNvSpPr>
          <p:nvPr>
            <p:ph type="title"/>
          </p:nvPr>
        </p:nvSpPr>
        <p:spPr>
          <a:xfrm>
            <a:off x="699200" y="-82725"/>
            <a:ext cx="10646100" cy="92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111" name="Google Shape;111;g791dfc03c5_0_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950" y="575975"/>
            <a:ext cx="9536900" cy="6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91dfc03c5_0_320"/>
          <p:cNvSpPr txBox="1"/>
          <p:nvPr/>
        </p:nvSpPr>
        <p:spPr>
          <a:xfrm>
            <a:off x="5947200" y="522390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 notification</a:t>
            </a:r>
            <a:endParaRPr/>
          </a:p>
        </p:txBody>
      </p:sp>
      <p:sp>
        <p:nvSpPr>
          <p:cNvPr id="113" name="Google Shape;113;g791dfc03c5_0_320"/>
          <p:cNvSpPr txBox="1"/>
          <p:nvPr/>
        </p:nvSpPr>
        <p:spPr>
          <a:xfrm>
            <a:off x="2062700" y="595800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 Notice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-2032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PROPOSED SYSTEM</a:t>
            </a:r>
            <a:br>
              <a:rPr lang="en-US"/>
            </a:b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/>
              <a:t>-As of now we limited the system to one organisation and to the users of     same organisation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-take a university and students as example 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-of course mailing is working but we may not open our mails every time 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-and technically also we are just making this as web application. 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876490" y="666091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Future Work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50" y="2786075"/>
            <a:ext cx="7447349" cy="39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2129750" y="1754675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-Many Organisations and to many users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335280" y="901532"/>
            <a:ext cx="115214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ADVANTAGES OF ONLINE EXAMINATION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- It is not required to going at College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Notice Board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see Information regarding to any event or advertise or a messages.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- The College easily posts all types of message on the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notice board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- Students can easily go through the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notices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through their logins.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-Secure because of authentication.</a:t>
            </a:r>
            <a:endParaRPr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-Easy to use</a:t>
            </a:r>
            <a:endParaRPr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-Reliable and accurate</a:t>
            </a:r>
            <a:endParaRPr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-users can view at any time After the posting the notice any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Simple Light</vt:lpstr>
      <vt:lpstr>ONLINE Notice Board SYSTEM</vt:lpstr>
      <vt:lpstr>INDEX</vt:lpstr>
      <vt:lpstr>INTRODUCTION</vt:lpstr>
      <vt:lpstr>Objectives</vt:lpstr>
      <vt:lpstr>Software Requirements</vt:lpstr>
      <vt:lpstr>Architecture</vt:lpstr>
      <vt:lpstr>PROPOSED SYSTEM </vt:lpstr>
      <vt:lpstr>Future Work</vt:lpstr>
      <vt:lpstr>ADVANTAGES OF ONLINE EXAMINATION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Notice Board SYSTEM</dc:title>
  <dc:creator>Sairam Panguluri</dc:creator>
  <cp:lastModifiedBy>sai kiran</cp:lastModifiedBy>
  <cp:revision>2</cp:revision>
  <dcterms:created xsi:type="dcterms:W3CDTF">2019-11-21T11:15:57Z</dcterms:created>
  <dcterms:modified xsi:type="dcterms:W3CDTF">2021-05-02T22:50:09Z</dcterms:modified>
</cp:coreProperties>
</file>