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95FCE6-BAAB-4CEC-BEEA-F2D8D97F2E1C}" v="2" dt="2024-11-26T06:07:00.2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1" d="100"/>
          <a:sy n="71" d="100"/>
        </p:scale>
        <p:origin x="859"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a sharma" userId="3b288b69b4026179" providerId="LiveId" clId="{837EC918-C472-4D01-B043-282A11DFD451}"/>
    <pc:docChg chg="undo custSel addSld delSld modSld">
      <pc:chgData name="isha sharma" userId="3b288b69b4026179" providerId="LiveId" clId="{837EC918-C472-4D01-B043-282A11DFD451}" dt="2024-11-05T06:03:42.575" v="328" actId="123"/>
      <pc:docMkLst>
        <pc:docMk/>
      </pc:docMkLst>
      <pc:sldChg chg="modSp mod">
        <pc:chgData name="isha sharma" userId="3b288b69b4026179" providerId="LiveId" clId="{837EC918-C472-4D01-B043-282A11DFD451}" dt="2024-11-05T06:02:00.663" v="310" actId="20577"/>
        <pc:sldMkLst>
          <pc:docMk/>
          <pc:sldMk cId="2903747570" sldId="256"/>
        </pc:sldMkLst>
        <pc:spChg chg="mod">
          <ac:chgData name="isha sharma" userId="3b288b69b4026179" providerId="LiveId" clId="{837EC918-C472-4D01-B043-282A11DFD451}" dt="2024-11-05T06:02:00.663" v="310" actId="20577"/>
          <ac:spMkLst>
            <pc:docMk/>
            <pc:sldMk cId="2903747570" sldId="256"/>
            <ac:spMk id="2" creationId="{94F70A00-B8D2-4123-B202-B1E6860D8700}"/>
          </ac:spMkLst>
        </pc:spChg>
      </pc:sldChg>
      <pc:sldChg chg="modSp new mod">
        <pc:chgData name="isha sharma" userId="3b288b69b4026179" providerId="LiveId" clId="{837EC918-C472-4D01-B043-282A11DFD451}" dt="2024-11-05T06:01:57.107" v="309" actId="123"/>
        <pc:sldMkLst>
          <pc:docMk/>
          <pc:sldMk cId="1328692580" sldId="257"/>
        </pc:sldMkLst>
        <pc:spChg chg="mod">
          <ac:chgData name="isha sharma" userId="3b288b69b4026179" providerId="LiveId" clId="{837EC918-C472-4D01-B043-282A11DFD451}" dt="2024-11-04T16:04:03.461" v="23" actId="27636"/>
          <ac:spMkLst>
            <pc:docMk/>
            <pc:sldMk cId="1328692580" sldId="257"/>
            <ac:spMk id="2" creationId="{30CD288A-6A5F-48E3-C851-9802567AE361}"/>
          </ac:spMkLst>
        </pc:spChg>
        <pc:spChg chg="mod">
          <ac:chgData name="isha sharma" userId="3b288b69b4026179" providerId="LiveId" clId="{837EC918-C472-4D01-B043-282A11DFD451}" dt="2024-11-05T06:01:57.107" v="309" actId="123"/>
          <ac:spMkLst>
            <pc:docMk/>
            <pc:sldMk cId="1328692580" sldId="257"/>
            <ac:spMk id="3" creationId="{8595C224-CA02-C9B8-7222-B7D61393CA71}"/>
          </ac:spMkLst>
        </pc:spChg>
      </pc:sldChg>
      <pc:sldChg chg="del">
        <pc:chgData name="isha sharma" userId="3b288b69b4026179" providerId="LiveId" clId="{837EC918-C472-4D01-B043-282A11DFD451}" dt="2024-11-04T16:02:10.653" v="0" actId="47"/>
        <pc:sldMkLst>
          <pc:docMk/>
          <pc:sldMk cId="2438454284" sldId="257"/>
        </pc:sldMkLst>
      </pc:sldChg>
      <pc:sldChg chg="addSp delSp modSp new mod">
        <pc:chgData name="isha sharma" userId="3b288b69b4026179" providerId="LiveId" clId="{837EC918-C472-4D01-B043-282A11DFD451}" dt="2024-11-04T16:07:44.250" v="32" actId="22"/>
        <pc:sldMkLst>
          <pc:docMk/>
          <pc:sldMk cId="1450239890" sldId="258"/>
        </pc:sldMkLst>
        <pc:spChg chg="del mod">
          <ac:chgData name="isha sharma" userId="3b288b69b4026179" providerId="LiveId" clId="{837EC918-C472-4D01-B043-282A11DFD451}" dt="2024-11-04T16:03:19.905" v="20" actId="478"/>
          <ac:spMkLst>
            <pc:docMk/>
            <pc:sldMk cId="1450239890" sldId="258"/>
            <ac:spMk id="2" creationId="{73498FF7-44AB-C09C-096F-B4C04ACCC462}"/>
          </ac:spMkLst>
        </pc:spChg>
        <pc:spChg chg="del mod">
          <ac:chgData name="isha sharma" userId="3b288b69b4026179" providerId="LiveId" clId="{837EC918-C472-4D01-B043-282A11DFD451}" dt="2024-11-04T16:07:44.250" v="32" actId="22"/>
          <ac:spMkLst>
            <pc:docMk/>
            <pc:sldMk cId="1450239890" sldId="258"/>
            <ac:spMk id="3" creationId="{E7C14DB5-C05C-C043-5F79-00B989DF19FD}"/>
          </ac:spMkLst>
        </pc:spChg>
        <pc:picChg chg="add mod ord">
          <ac:chgData name="isha sharma" userId="3b288b69b4026179" providerId="LiveId" clId="{837EC918-C472-4D01-B043-282A11DFD451}" dt="2024-11-04T16:07:44.250" v="32" actId="22"/>
          <ac:picMkLst>
            <pc:docMk/>
            <pc:sldMk cId="1450239890" sldId="258"/>
            <ac:picMk id="5" creationId="{99288EA6-BB46-046D-480B-83C7E170E563}"/>
          </ac:picMkLst>
        </pc:picChg>
      </pc:sldChg>
      <pc:sldChg chg="del">
        <pc:chgData name="isha sharma" userId="3b288b69b4026179" providerId="LiveId" clId="{837EC918-C472-4D01-B043-282A11DFD451}" dt="2024-11-04T16:02:10.653" v="0" actId="47"/>
        <pc:sldMkLst>
          <pc:docMk/>
          <pc:sldMk cId="4064068301" sldId="258"/>
        </pc:sldMkLst>
      </pc:sldChg>
      <pc:sldChg chg="del">
        <pc:chgData name="isha sharma" userId="3b288b69b4026179" providerId="LiveId" clId="{837EC918-C472-4D01-B043-282A11DFD451}" dt="2024-11-04T16:02:10.653" v="0" actId="47"/>
        <pc:sldMkLst>
          <pc:docMk/>
          <pc:sldMk cId="3491207291" sldId="259"/>
        </pc:sldMkLst>
      </pc:sldChg>
      <pc:sldChg chg="modSp new mod">
        <pc:chgData name="isha sharma" userId="3b288b69b4026179" providerId="LiveId" clId="{837EC918-C472-4D01-B043-282A11DFD451}" dt="2024-11-05T06:02:07.266" v="311" actId="123"/>
        <pc:sldMkLst>
          <pc:docMk/>
          <pc:sldMk cId="3934528791" sldId="259"/>
        </pc:sldMkLst>
        <pc:spChg chg="mod">
          <ac:chgData name="isha sharma" userId="3b288b69b4026179" providerId="LiveId" clId="{837EC918-C472-4D01-B043-282A11DFD451}" dt="2024-11-04T16:22:54.388" v="98" actId="255"/>
          <ac:spMkLst>
            <pc:docMk/>
            <pc:sldMk cId="3934528791" sldId="259"/>
            <ac:spMk id="2" creationId="{D2DAB52D-E3D7-DA33-E284-9A9394C2E043}"/>
          </ac:spMkLst>
        </pc:spChg>
        <pc:spChg chg="mod">
          <ac:chgData name="isha sharma" userId="3b288b69b4026179" providerId="LiveId" clId="{837EC918-C472-4D01-B043-282A11DFD451}" dt="2024-11-05T06:02:07.266" v="311" actId="123"/>
          <ac:spMkLst>
            <pc:docMk/>
            <pc:sldMk cId="3934528791" sldId="259"/>
            <ac:spMk id="3" creationId="{EFC15295-4954-0654-3A58-AF8801D74761}"/>
          </ac:spMkLst>
        </pc:spChg>
      </pc:sldChg>
      <pc:sldChg chg="del">
        <pc:chgData name="isha sharma" userId="3b288b69b4026179" providerId="LiveId" clId="{837EC918-C472-4D01-B043-282A11DFD451}" dt="2024-11-04T16:02:10.653" v="0" actId="47"/>
        <pc:sldMkLst>
          <pc:docMk/>
          <pc:sldMk cId="184768081" sldId="260"/>
        </pc:sldMkLst>
      </pc:sldChg>
      <pc:sldChg chg="delSp modSp new mod">
        <pc:chgData name="isha sharma" userId="3b288b69b4026179" providerId="LiveId" clId="{837EC918-C472-4D01-B043-282A11DFD451}" dt="2024-11-05T06:02:14.042" v="312" actId="123"/>
        <pc:sldMkLst>
          <pc:docMk/>
          <pc:sldMk cId="1478490853" sldId="260"/>
        </pc:sldMkLst>
        <pc:spChg chg="del mod">
          <ac:chgData name="isha sharma" userId="3b288b69b4026179" providerId="LiveId" clId="{837EC918-C472-4D01-B043-282A11DFD451}" dt="2024-11-04T16:19:33" v="60" actId="478"/>
          <ac:spMkLst>
            <pc:docMk/>
            <pc:sldMk cId="1478490853" sldId="260"/>
            <ac:spMk id="2" creationId="{E28F1E39-31E8-DD65-3832-E804255F9CFD}"/>
          </ac:spMkLst>
        </pc:spChg>
        <pc:spChg chg="mod">
          <ac:chgData name="isha sharma" userId="3b288b69b4026179" providerId="LiveId" clId="{837EC918-C472-4D01-B043-282A11DFD451}" dt="2024-11-05T06:02:14.042" v="312" actId="123"/>
          <ac:spMkLst>
            <pc:docMk/>
            <pc:sldMk cId="1478490853" sldId="260"/>
            <ac:spMk id="3" creationId="{F2D4A5BE-B8C1-C8CC-9892-DE52382549D8}"/>
          </ac:spMkLst>
        </pc:spChg>
      </pc:sldChg>
      <pc:sldChg chg="del">
        <pc:chgData name="isha sharma" userId="3b288b69b4026179" providerId="LiveId" clId="{837EC918-C472-4D01-B043-282A11DFD451}" dt="2024-11-04T16:02:16.635" v="1" actId="47"/>
        <pc:sldMkLst>
          <pc:docMk/>
          <pc:sldMk cId="293924963" sldId="261"/>
        </pc:sldMkLst>
      </pc:sldChg>
      <pc:sldChg chg="delSp modSp new mod">
        <pc:chgData name="isha sharma" userId="3b288b69b4026179" providerId="LiveId" clId="{837EC918-C472-4D01-B043-282A11DFD451}" dt="2024-11-05T06:02:23.160" v="313" actId="123"/>
        <pc:sldMkLst>
          <pc:docMk/>
          <pc:sldMk cId="612524050" sldId="261"/>
        </pc:sldMkLst>
        <pc:spChg chg="del mod">
          <ac:chgData name="isha sharma" userId="3b288b69b4026179" providerId="LiveId" clId="{837EC918-C472-4D01-B043-282A11DFD451}" dt="2024-11-04T16:21:26.132" v="78" actId="478"/>
          <ac:spMkLst>
            <pc:docMk/>
            <pc:sldMk cId="612524050" sldId="261"/>
            <ac:spMk id="2" creationId="{26EE50C5-586C-A671-C363-CA46C50AC98D}"/>
          </ac:spMkLst>
        </pc:spChg>
        <pc:spChg chg="mod">
          <ac:chgData name="isha sharma" userId="3b288b69b4026179" providerId="LiveId" clId="{837EC918-C472-4D01-B043-282A11DFD451}" dt="2024-11-05T06:02:23.160" v="313" actId="123"/>
          <ac:spMkLst>
            <pc:docMk/>
            <pc:sldMk cId="612524050" sldId="261"/>
            <ac:spMk id="3" creationId="{1DEE0C6D-BF07-7AC1-64D7-FB305C15742A}"/>
          </ac:spMkLst>
        </pc:spChg>
      </pc:sldChg>
      <pc:sldChg chg="modSp new mod">
        <pc:chgData name="isha sharma" userId="3b288b69b4026179" providerId="LiveId" clId="{837EC918-C472-4D01-B043-282A11DFD451}" dt="2024-11-05T06:02:50.918" v="318" actId="123"/>
        <pc:sldMkLst>
          <pc:docMk/>
          <pc:sldMk cId="2585018459" sldId="262"/>
        </pc:sldMkLst>
        <pc:spChg chg="mod">
          <ac:chgData name="isha sharma" userId="3b288b69b4026179" providerId="LiveId" clId="{837EC918-C472-4D01-B043-282A11DFD451}" dt="2024-11-04T16:29:44.417" v="122" actId="113"/>
          <ac:spMkLst>
            <pc:docMk/>
            <pc:sldMk cId="2585018459" sldId="262"/>
            <ac:spMk id="2" creationId="{DD97EC4D-08A8-5E65-1706-115F7B4E0576}"/>
          </ac:spMkLst>
        </pc:spChg>
        <pc:spChg chg="mod">
          <ac:chgData name="isha sharma" userId="3b288b69b4026179" providerId="LiveId" clId="{837EC918-C472-4D01-B043-282A11DFD451}" dt="2024-11-05T06:02:50.918" v="318" actId="123"/>
          <ac:spMkLst>
            <pc:docMk/>
            <pc:sldMk cId="2585018459" sldId="262"/>
            <ac:spMk id="3" creationId="{5268ACF1-1DFF-72E3-8A06-F6C22BBCD005}"/>
          </ac:spMkLst>
        </pc:spChg>
      </pc:sldChg>
      <pc:sldChg chg="del">
        <pc:chgData name="isha sharma" userId="3b288b69b4026179" providerId="LiveId" clId="{837EC918-C472-4D01-B043-282A11DFD451}" dt="2024-11-04T16:02:10.653" v="0" actId="47"/>
        <pc:sldMkLst>
          <pc:docMk/>
          <pc:sldMk cId="2896319466" sldId="262"/>
        </pc:sldMkLst>
      </pc:sldChg>
      <pc:sldChg chg="modSp new mod">
        <pc:chgData name="isha sharma" userId="3b288b69b4026179" providerId="LiveId" clId="{837EC918-C472-4D01-B043-282A11DFD451}" dt="2024-11-05T06:02:58.394" v="319" actId="123"/>
        <pc:sldMkLst>
          <pc:docMk/>
          <pc:sldMk cId="49895854" sldId="263"/>
        </pc:sldMkLst>
        <pc:spChg chg="mod">
          <ac:chgData name="isha sharma" userId="3b288b69b4026179" providerId="LiveId" clId="{837EC918-C472-4D01-B043-282A11DFD451}" dt="2024-11-04T16:30:39.791" v="132" actId="207"/>
          <ac:spMkLst>
            <pc:docMk/>
            <pc:sldMk cId="49895854" sldId="263"/>
            <ac:spMk id="2" creationId="{67A4E226-964C-68E2-A501-5BF12249CE10}"/>
          </ac:spMkLst>
        </pc:spChg>
        <pc:spChg chg="mod">
          <ac:chgData name="isha sharma" userId="3b288b69b4026179" providerId="LiveId" clId="{837EC918-C472-4D01-B043-282A11DFD451}" dt="2024-11-05T06:02:58.394" v="319" actId="123"/>
          <ac:spMkLst>
            <pc:docMk/>
            <pc:sldMk cId="49895854" sldId="263"/>
            <ac:spMk id="3" creationId="{8DBD891C-92C5-E5A7-73B7-311E75E3E936}"/>
          </ac:spMkLst>
        </pc:spChg>
      </pc:sldChg>
      <pc:sldChg chg="del">
        <pc:chgData name="isha sharma" userId="3b288b69b4026179" providerId="LiveId" clId="{837EC918-C472-4D01-B043-282A11DFD451}" dt="2024-11-04T16:02:16.635" v="1" actId="47"/>
        <pc:sldMkLst>
          <pc:docMk/>
          <pc:sldMk cId="723626850" sldId="263"/>
        </pc:sldMkLst>
      </pc:sldChg>
      <pc:sldChg chg="del">
        <pc:chgData name="isha sharma" userId="3b288b69b4026179" providerId="LiveId" clId="{837EC918-C472-4D01-B043-282A11DFD451}" dt="2024-11-04T16:02:10.653" v="0" actId="47"/>
        <pc:sldMkLst>
          <pc:docMk/>
          <pc:sldMk cId="2359997203" sldId="264"/>
        </pc:sldMkLst>
      </pc:sldChg>
      <pc:sldChg chg="modSp new mod">
        <pc:chgData name="isha sharma" userId="3b288b69b4026179" providerId="LiveId" clId="{837EC918-C472-4D01-B043-282A11DFD451}" dt="2024-11-05T06:03:03.686" v="320" actId="123"/>
        <pc:sldMkLst>
          <pc:docMk/>
          <pc:sldMk cId="4199955402" sldId="264"/>
        </pc:sldMkLst>
        <pc:spChg chg="mod">
          <ac:chgData name="isha sharma" userId="3b288b69b4026179" providerId="LiveId" clId="{837EC918-C472-4D01-B043-282A11DFD451}" dt="2024-11-04T16:33:30.363" v="162" actId="27636"/>
          <ac:spMkLst>
            <pc:docMk/>
            <pc:sldMk cId="4199955402" sldId="264"/>
            <ac:spMk id="2" creationId="{4486FA88-260E-5330-FCE2-4FC225AA2208}"/>
          </ac:spMkLst>
        </pc:spChg>
        <pc:spChg chg="mod">
          <ac:chgData name="isha sharma" userId="3b288b69b4026179" providerId="LiveId" clId="{837EC918-C472-4D01-B043-282A11DFD451}" dt="2024-11-05T06:03:03.686" v="320" actId="123"/>
          <ac:spMkLst>
            <pc:docMk/>
            <pc:sldMk cId="4199955402" sldId="264"/>
            <ac:spMk id="3" creationId="{57D7D574-8211-D17F-B1D3-1A34825BD038}"/>
          </ac:spMkLst>
        </pc:spChg>
      </pc:sldChg>
      <pc:sldChg chg="modSp new mod">
        <pc:chgData name="isha sharma" userId="3b288b69b4026179" providerId="LiveId" clId="{837EC918-C472-4D01-B043-282A11DFD451}" dt="2024-11-05T06:03:09.004" v="321" actId="123"/>
        <pc:sldMkLst>
          <pc:docMk/>
          <pc:sldMk cId="155923461" sldId="265"/>
        </pc:sldMkLst>
        <pc:spChg chg="mod">
          <ac:chgData name="isha sharma" userId="3b288b69b4026179" providerId="LiveId" clId="{837EC918-C472-4D01-B043-282A11DFD451}" dt="2024-11-04T16:34:32.618" v="166" actId="207"/>
          <ac:spMkLst>
            <pc:docMk/>
            <pc:sldMk cId="155923461" sldId="265"/>
            <ac:spMk id="2" creationId="{51670FEE-D008-FB28-5746-02C429DFDE7B}"/>
          </ac:spMkLst>
        </pc:spChg>
        <pc:spChg chg="mod">
          <ac:chgData name="isha sharma" userId="3b288b69b4026179" providerId="LiveId" clId="{837EC918-C472-4D01-B043-282A11DFD451}" dt="2024-11-05T06:03:09.004" v="321" actId="123"/>
          <ac:spMkLst>
            <pc:docMk/>
            <pc:sldMk cId="155923461" sldId="265"/>
            <ac:spMk id="3" creationId="{C869265D-E3AC-0E71-706A-543F705B40BF}"/>
          </ac:spMkLst>
        </pc:spChg>
      </pc:sldChg>
      <pc:sldChg chg="del">
        <pc:chgData name="isha sharma" userId="3b288b69b4026179" providerId="LiveId" clId="{837EC918-C472-4D01-B043-282A11DFD451}" dt="2024-11-04T16:02:10.653" v="0" actId="47"/>
        <pc:sldMkLst>
          <pc:docMk/>
          <pc:sldMk cId="1399766387" sldId="265"/>
        </pc:sldMkLst>
      </pc:sldChg>
      <pc:sldChg chg="modSp new mod">
        <pc:chgData name="isha sharma" userId="3b288b69b4026179" providerId="LiveId" clId="{837EC918-C472-4D01-B043-282A11DFD451}" dt="2024-11-05T06:03:13.279" v="322" actId="123"/>
        <pc:sldMkLst>
          <pc:docMk/>
          <pc:sldMk cId="894668385" sldId="266"/>
        </pc:sldMkLst>
        <pc:spChg chg="mod">
          <ac:chgData name="isha sharma" userId="3b288b69b4026179" providerId="LiveId" clId="{837EC918-C472-4D01-B043-282A11DFD451}" dt="2024-11-04T16:36:11.648" v="179" actId="207"/>
          <ac:spMkLst>
            <pc:docMk/>
            <pc:sldMk cId="894668385" sldId="266"/>
            <ac:spMk id="2" creationId="{02A004F5-B4B0-6064-FBBD-42B108F2B360}"/>
          </ac:spMkLst>
        </pc:spChg>
        <pc:spChg chg="mod">
          <ac:chgData name="isha sharma" userId="3b288b69b4026179" providerId="LiveId" clId="{837EC918-C472-4D01-B043-282A11DFD451}" dt="2024-11-05T06:03:13.279" v="322" actId="123"/>
          <ac:spMkLst>
            <pc:docMk/>
            <pc:sldMk cId="894668385" sldId="266"/>
            <ac:spMk id="3" creationId="{60791518-0994-9473-79D8-D0A7AF7655BD}"/>
          </ac:spMkLst>
        </pc:spChg>
      </pc:sldChg>
      <pc:sldChg chg="del">
        <pc:chgData name="isha sharma" userId="3b288b69b4026179" providerId="LiveId" clId="{837EC918-C472-4D01-B043-282A11DFD451}" dt="2024-11-04T16:02:10.653" v="0" actId="47"/>
        <pc:sldMkLst>
          <pc:docMk/>
          <pc:sldMk cId="4253052469" sldId="266"/>
        </pc:sldMkLst>
      </pc:sldChg>
      <pc:sldChg chg="del">
        <pc:chgData name="isha sharma" userId="3b288b69b4026179" providerId="LiveId" clId="{837EC918-C472-4D01-B043-282A11DFD451}" dt="2024-11-04T16:02:10.653" v="0" actId="47"/>
        <pc:sldMkLst>
          <pc:docMk/>
          <pc:sldMk cId="1388306268" sldId="267"/>
        </pc:sldMkLst>
      </pc:sldChg>
      <pc:sldChg chg="modSp new mod">
        <pc:chgData name="isha sharma" userId="3b288b69b4026179" providerId="LiveId" clId="{837EC918-C472-4D01-B043-282A11DFD451}" dt="2024-11-05T06:02:27.972" v="314" actId="123"/>
        <pc:sldMkLst>
          <pc:docMk/>
          <pc:sldMk cId="4076988420" sldId="267"/>
        </pc:sldMkLst>
        <pc:spChg chg="mod">
          <ac:chgData name="isha sharma" userId="3b288b69b4026179" providerId="LiveId" clId="{837EC918-C472-4D01-B043-282A11DFD451}" dt="2024-11-04T16:46:26.153" v="194" actId="20577"/>
          <ac:spMkLst>
            <pc:docMk/>
            <pc:sldMk cId="4076988420" sldId="267"/>
            <ac:spMk id="2" creationId="{0D181020-C631-C27D-7ECA-8E0A0536EF97}"/>
          </ac:spMkLst>
        </pc:spChg>
        <pc:spChg chg="mod">
          <ac:chgData name="isha sharma" userId="3b288b69b4026179" providerId="LiveId" clId="{837EC918-C472-4D01-B043-282A11DFD451}" dt="2024-11-05T06:02:27.972" v="314" actId="123"/>
          <ac:spMkLst>
            <pc:docMk/>
            <pc:sldMk cId="4076988420" sldId="267"/>
            <ac:spMk id="3" creationId="{FCCB8546-31D6-69B2-C156-0D4E3CB70400}"/>
          </ac:spMkLst>
        </pc:spChg>
      </pc:sldChg>
      <pc:sldChg chg="del">
        <pc:chgData name="isha sharma" userId="3b288b69b4026179" providerId="LiveId" clId="{837EC918-C472-4D01-B043-282A11DFD451}" dt="2024-11-04T16:02:16.635" v="1" actId="47"/>
        <pc:sldMkLst>
          <pc:docMk/>
          <pc:sldMk cId="1171727757" sldId="268"/>
        </pc:sldMkLst>
      </pc:sldChg>
      <pc:sldChg chg="modSp new mod">
        <pc:chgData name="isha sharma" userId="3b288b69b4026179" providerId="LiveId" clId="{837EC918-C472-4D01-B043-282A11DFD451}" dt="2024-11-05T06:02:33.901" v="315" actId="123"/>
        <pc:sldMkLst>
          <pc:docMk/>
          <pc:sldMk cId="4103249108" sldId="268"/>
        </pc:sldMkLst>
        <pc:spChg chg="mod">
          <ac:chgData name="isha sharma" userId="3b288b69b4026179" providerId="LiveId" clId="{837EC918-C472-4D01-B043-282A11DFD451}" dt="2024-11-04T16:47:08.273" v="204" actId="27636"/>
          <ac:spMkLst>
            <pc:docMk/>
            <pc:sldMk cId="4103249108" sldId="268"/>
            <ac:spMk id="2" creationId="{BFA9DC85-54A8-5234-111C-91DC94507F0D}"/>
          </ac:spMkLst>
        </pc:spChg>
        <pc:spChg chg="mod">
          <ac:chgData name="isha sharma" userId="3b288b69b4026179" providerId="LiveId" clId="{837EC918-C472-4D01-B043-282A11DFD451}" dt="2024-11-05T06:02:33.901" v="315" actId="123"/>
          <ac:spMkLst>
            <pc:docMk/>
            <pc:sldMk cId="4103249108" sldId="268"/>
            <ac:spMk id="3" creationId="{ADE07839-A2A1-C562-982C-315BC606D5B5}"/>
          </ac:spMkLst>
        </pc:spChg>
      </pc:sldChg>
      <pc:sldChg chg="modSp new mod">
        <pc:chgData name="isha sharma" userId="3b288b69b4026179" providerId="LiveId" clId="{837EC918-C472-4D01-B043-282A11DFD451}" dt="2024-11-05T06:02:38.644" v="316" actId="123"/>
        <pc:sldMkLst>
          <pc:docMk/>
          <pc:sldMk cId="2093309768" sldId="269"/>
        </pc:sldMkLst>
        <pc:spChg chg="mod">
          <ac:chgData name="isha sharma" userId="3b288b69b4026179" providerId="LiveId" clId="{837EC918-C472-4D01-B043-282A11DFD451}" dt="2024-11-04T16:48:01.094" v="217" actId="20577"/>
          <ac:spMkLst>
            <pc:docMk/>
            <pc:sldMk cId="2093309768" sldId="269"/>
            <ac:spMk id="2" creationId="{4539BA4B-B6B9-9DBF-4455-1FC11059A35C}"/>
          </ac:spMkLst>
        </pc:spChg>
        <pc:spChg chg="mod">
          <ac:chgData name="isha sharma" userId="3b288b69b4026179" providerId="LiveId" clId="{837EC918-C472-4D01-B043-282A11DFD451}" dt="2024-11-05T06:02:38.644" v="316" actId="123"/>
          <ac:spMkLst>
            <pc:docMk/>
            <pc:sldMk cId="2093309768" sldId="269"/>
            <ac:spMk id="3" creationId="{992122B1-040F-B522-DE5F-403EDF57DA36}"/>
          </ac:spMkLst>
        </pc:spChg>
      </pc:sldChg>
      <pc:sldChg chg="del">
        <pc:chgData name="isha sharma" userId="3b288b69b4026179" providerId="LiveId" clId="{837EC918-C472-4D01-B043-282A11DFD451}" dt="2024-11-04T16:02:10.653" v="0" actId="47"/>
        <pc:sldMkLst>
          <pc:docMk/>
          <pc:sldMk cId="3150888077" sldId="269"/>
        </pc:sldMkLst>
      </pc:sldChg>
      <pc:sldChg chg="del">
        <pc:chgData name="isha sharma" userId="3b288b69b4026179" providerId="LiveId" clId="{837EC918-C472-4D01-B043-282A11DFD451}" dt="2024-11-04T16:02:10.653" v="0" actId="47"/>
        <pc:sldMkLst>
          <pc:docMk/>
          <pc:sldMk cId="761324008" sldId="270"/>
        </pc:sldMkLst>
      </pc:sldChg>
      <pc:sldChg chg="modSp new mod">
        <pc:chgData name="isha sharma" userId="3b288b69b4026179" providerId="LiveId" clId="{837EC918-C472-4D01-B043-282A11DFD451}" dt="2024-11-05T06:02:45.382" v="317" actId="123"/>
        <pc:sldMkLst>
          <pc:docMk/>
          <pc:sldMk cId="1925167977" sldId="270"/>
        </pc:sldMkLst>
        <pc:spChg chg="mod">
          <ac:chgData name="isha sharma" userId="3b288b69b4026179" providerId="LiveId" clId="{837EC918-C472-4D01-B043-282A11DFD451}" dt="2024-11-04T16:49:07.330" v="234" actId="207"/>
          <ac:spMkLst>
            <pc:docMk/>
            <pc:sldMk cId="1925167977" sldId="270"/>
            <ac:spMk id="2" creationId="{5E299B3E-4DBD-A086-218A-3541AAD01697}"/>
          </ac:spMkLst>
        </pc:spChg>
        <pc:spChg chg="mod">
          <ac:chgData name="isha sharma" userId="3b288b69b4026179" providerId="LiveId" clId="{837EC918-C472-4D01-B043-282A11DFD451}" dt="2024-11-05T06:02:45.382" v="317" actId="123"/>
          <ac:spMkLst>
            <pc:docMk/>
            <pc:sldMk cId="1925167977" sldId="270"/>
            <ac:spMk id="3" creationId="{815085F6-F52F-417F-8A04-9F3E5DBB3B3E}"/>
          </ac:spMkLst>
        </pc:spChg>
      </pc:sldChg>
      <pc:sldChg chg="modSp new mod">
        <pc:chgData name="isha sharma" userId="3b288b69b4026179" providerId="LiveId" clId="{837EC918-C472-4D01-B043-282A11DFD451}" dt="2024-11-05T06:03:19.172" v="323" actId="123"/>
        <pc:sldMkLst>
          <pc:docMk/>
          <pc:sldMk cId="1059095059" sldId="271"/>
        </pc:sldMkLst>
        <pc:spChg chg="mod">
          <ac:chgData name="isha sharma" userId="3b288b69b4026179" providerId="LiveId" clId="{837EC918-C472-4D01-B043-282A11DFD451}" dt="2024-11-04T17:00:09.959" v="249" actId="20577"/>
          <ac:spMkLst>
            <pc:docMk/>
            <pc:sldMk cId="1059095059" sldId="271"/>
            <ac:spMk id="2" creationId="{20699C22-015C-4E12-4FDD-5B5D88F03FE4}"/>
          </ac:spMkLst>
        </pc:spChg>
        <pc:spChg chg="mod">
          <ac:chgData name="isha sharma" userId="3b288b69b4026179" providerId="LiveId" clId="{837EC918-C472-4D01-B043-282A11DFD451}" dt="2024-11-05T06:03:19.172" v="323" actId="123"/>
          <ac:spMkLst>
            <pc:docMk/>
            <pc:sldMk cId="1059095059" sldId="271"/>
            <ac:spMk id="3" creationId="{A1E0DAD5-4DEB-AC3D-36BB-7F46FCADCE60}"/>
          </ac:spMkLst>
        </pc:spChg>
      </pc:sldChg>
      <pc:sldChg chg="del">
        <pc:chgData name="isha sharma" userId="3b288b69b4026179" providerId="LiveId" clId="{837EC918-C472-4D01-B043-282A11DFD451}" dt="2024-11-04T16:02:10.653" v="0" actId="47"/>
        <pc:sldMkLst>
          <pc:docMk/>
          <pc:sldMk cId="1478904974" sldId="271"/>
        </pc:sldMkLst>
      </pc:sldChg>
      <pc:sldChg chg="addSp delSp modSp new mod">
        <pc:chgData name="isha sharma" userId="3b288b69b4026179" providerId="LiveId" clId="{837EC918-C472-4D01-B043-282A11DFD451}" dt="2024-11-05T06:03:27.911" v="325" actId="14100"/>
        <pc:sldMkLst>
          <pc:docMk/>
          <pc:sldMk cId="708371110" sldId="272"/>
        </pc:sldMkLst>
        <pc:spChg chg="mod">
          <ac:chgData name="isha sharma" userId="3b288b69b4026179" providerId="LiveId" clId="{837EC918-C472-4D01-B043-282A11DFD451}" dt="2024-11-04T17:03:24.111" v="276" actId="14100"/>
          <ac:spMkLst>
            <pc:docMk/>
            <pc:sldMk cId="708371110" sldId="272"/>
            <ac:spMk id="2" creationId="{37C01F82-9428-3DD0-CA4A-9F7720AFEEB4}"/>
          </ac:spMkLst>
        </pc:spChg>
        <pc:spChg chg="add del mod">
          <ac:chgData name="isha sharma" userId="3b288b69b4026179" providerId="LiveId" clId="{837EC918-C472-4D01-B043-282A11DFD451}" dt="2024-11-05T06:03:27.911" v="325" actId="14100"/>
          <ac:spMkLst>
            <pc:docMk/>
            <pc:sldMk cId="708371110" sldId="272"/>
            <ac:spMk id="3" creationId="{1C861C59-94ED-660B-2A74-418BF0CD5CD5}"/>
          </ac:spMkLst>
        </pc:spChg>
        <pc:spChg chg="add mod">
          <ac:chgData name="isha sharma" userId="3b288b69b4026179" providerId="LiveId" clId="{837EC918-C472-4D01-B043-282A11DFD451}" dt="2024-11-04T17:02:41.672" v="267"/>
          <ac:spMkLst>
            <pc:docMk/>
            <pc:sldMk cId="708371110" sldId="272"/>
            <ac:spMk id="4" creationId="{A1EE378A-E9F9-5842-BAF1-731CDE0F022A}"/>
          </ac:spMkLst>
        </pc:spChg>
        <pc:spChg chg="add mod">
          <ac:chgData name="isha sharma" userId="3b288b69b4026179" providerId="LiveId" clId="{837EC918-C472-4D01-B043-282A11DFD451}" dt="2024-11-04T17:02:44.934" v="269"/>
          <ac:spMkLst>
            <pc:docMk/>
            <pc:sldMk cId="708371110" sldId="272"/>
            <ac:spMk id="5" creationId="{B96B4C8C-EC30-A32D-AA3D-35A8441739B6}"/>
          </ac:spMkLst>
        </pc:spChg>
      </pc:sldChg>
      <pc:sldChg chg="del">
        <pc:chgData name="isha sharma" userId="3b288b69b4026179" providerId="LiveId" clId="{837EC918-C472-4D01-B043-282A11DFD451}" dt="2024-11-04T16:02:10.653" v="0" actId="47"/>
        <pc:sldMkLst>
          <pc:docMk/>
          <pc:sldMk cId="2235496124" sldId="272"/>
        </pc:sldMkLst>
      </pc:sldChg>
      <pc:sldChg chg="delSp modSp new mod">
        <pc:chgData name="isha sharma" userId="3b288b69b4026179" providerId="LiveId" clId="{837EC918-C472-4D01-B043-282A11DFD451}" dt="2024-11-05T06:03:33.729" v="326" actId="123"/>
        <pc:sldMkLst>
          <pc:docMk/>
          <pc:sldMk cId="3251589669" sldId="273"/>
        </pc:sldMkLst>
        <pc:spChg chg="del mod">
          <ac:chgData name="isha sharma" userId="3b288b69b4026179" providerId="LiveId" clId="{837EC918-C472-4D01-B043-282A11DFD451}" dt="2024-11-04T17:04:08.710" v="285" actId="478"/>
          <ac:spMkLst>
            <pc:docMk/>
            <pc:sldMk cId="3251589669" sldId="273"/>
            <ac:spMk id="2" creationId="{D8F0DADD-C2E5-2319-76FF-3B646316B20E}"/>
          </ac:spMkLst>
        </pc:spChg>
        <pc:spChg chg="mod">
          <ac:chgData name="isha sharma" userId="3b288b69b4026179" providerId="LiveId" clId="{837EC918-C472-4D01-B043-282A11DFD451}" dt="2024-11-05T06:03:33.729" v="326" actId="123"/>
          <ac:spMkLst>
            <pc:docMk/>
            <pc:sldMk cId="3251589669" sldId="273"/>
            <ac:spMk id="3" creationId="{9EF5BFE3-108B-9139-5F25-E4C213BB2C50}"/>
          </ac:spMkLst>
        </pc:spChg>
      </pc:sldChg>
      <pc:sldChg chg="modSp new mod">
        <pc:chgData name="isha sharma" userId="3b288b69b4026179" providerId="LiveId" clId="{837EC918-C472-4D01-B043-282A11DFD451}" dt="2024-11-05T06:03:38.059" v="327" actId="123"/>
        <pc:sldMkLst>
          <pc:docMk/>
          <pc:sldMk cId="2775957743" sldId="274"/>
        </pc:sldMkLst>
        <pc:spChg chg="mod">
          <ac:chgData name="isha sharma" userId="3b288b69b4026179" providerId="LiveId" clId="{837EC918-C472-4D01-B043-282A11DFD451}" dt="2024-11-04T17:04:44.841" v="291" actId="207"/>
          <ac:spMkLst>
            <pc:docMk/>
            <pc:sldMk cId="2775957743" sldId="274"/>
            <ac:spMk id="2" creationId="{25AA01E5-C231-07CF-9344-432426101DC6}"/>
          </ac:spMkLst>
        </pc:spChg>
        <pc:spChg chg="mod">
          <ac:chgData name="isha sharma" userId="3b288b69b4026179" providerId="LiveId" clId="{837EC918-C472-4D01-B043-282A11DFD451}" dt="2024-11-05T06:03:38.059" v="327" actId="123"/>
          <ac:spMkLst>
            <pc:docMk/>
            <pc:sldMk cId="2775957743" sldId="274"/>
            <ac:spMk id="3" creationId="{0157570D-B169-4218-0235-AC868A618D2D}"/>
          </ac:spMkLst>
        </pc:spChg>
      </pc:sldChg>
      <pc:sldChg chg="delSp modSp new mod">
        <pc:chgData name="isha sharma" userId="3b288b69b4026179" providerId="LiveId" clId="{837EC918-C472-4D01-B043-282A11DFD451}" dt="2024-11-05T06:03:42.575" v="328" actId="123"/>
        <pc:sldMkLst>
          <pc:docMk/>
          <pc:sldMk cId="642333421" sldId="275"/>
        </pc:sldMkLst>
        <pc:spChg chg="del mod">
          <ac:chgData name="isha sharma" userId="3b288b69b4026179" providerId="LiveId" clId="{837EC918-C472-4D01-B043-282A11DFD451}" dt="2024-11-04T17:05:27.947" v="300" actId="478"/>
          <ac:spMkLst>
            <pc:docMk/>
            <pc:sldMk cId="642333421" sldId="275"/>
            <ac:spMk id="2" creationId="{106D9EBE-7233-52CC-F59F-F6D3099AD604}"/>
          </ac:spMkLst>
        </pc:spChg>
        <pc:spChg chg="mod">
          <ac:chgData name="isha sharma" userId="3b288b69b4026179" providerId="LiveId" clId="{837EC918-C472-4D01-B043-282A11DFD451}" dt="2024-11-05T06:03:42.575" v="328" actId="123"/>
          <ac:spMkLst>
            <pc:docMk/>
            <pc:sldMk cId="642333421" sldId="275"/>
            <ac:spMk id="3" creationId="{76D728ED-DDFF-7C31-E2D0-98372A149586}"/>
          </ac:spMkLst>
        </pc:spChg>
      </pc:sldChg>
    </pc:docChg>
  </pc:docChgLst>
  <pc:docChgLst>
    <pc:chgData name="isha sharma" userId="3b288b69b4026179" providerId="LiveId" clId="{5995FCE6-BAAB-4CEC-BEEA-F2D8D97F2E1C}"/>
    <pc:docChg chg="undo custSel addSld delSld modSld">
      <pc:chgData name="isha sharma" userId="3b288b69b4026179" providerId="LiveId" clId="{5995FCE6-BAAB-4CEC-BEEA-F2D8D97F2E1C}" dt="2024-11-26T06:07:36.960" v="359" actId="20577"/>
      <pc:docMkLst>
        <pc:docMk/>
      </pc:docMkLst>
      <pc:sldChg chg="modSp mod">
        <pc:chgData name="isha sharma" userId="3b288b69b4026179" providerId="LiveId" clId="{5995FCE6-BAAB-4CEC-BEEA-F2D8D97F2E1C}" dt="2024-11-26T05:39:42.239" v="2" actId="20577"/>
        <pc:sldMkLst>
          <pc:docMk/>
          <pc:sldMk cId="2903747570" sldId="256"/>
        </pc:sldMkLst>
        <pc:spChg chg="mod">
          <ac:chgData name="isha sharma" userId="3b288b69b4026179" providerId="LiveId" clId="{5995FCE6-BAAB-4CEC-BEEA-F2D8D97F2E1C}" dt="2024-11-26T05:39:42.239" v="2" actId="20577"/>
          <ac:spMkLst>
            <pc:docMk/>
            <pc:sldMk cId="2903747570" sldId="256"/>
            <ac:spMk id="2" creationId="{94F70A00-B8D2-4123-B202-B1E6860D8700}"/>
          </ac:spMkLst>
        </pc:spChg>
      </pc:sldChg>
      <pc:sldChg chg="del">
        <pc:chgData name="isha sharma" userId="3b288b69b4026179" providerId="LiveId" clId="{5995FCE6-BAAB-4CEC-BEEA-F2D8D97F2E1C}" dt="2024-11-26T05:39:50.776" v="3" actId="47"/>
        <pc:sldMkLst>
          <pc:docMk/>
          <pc:sldMk cId="1328692580" sldId="257"/>
        </pc:sldMkLst>
      </pc:sldChg>
      <pc:sldChg chg="modSp new mod">
        <pc:chgData name="isha sharma" userId="3b288b69b4026179" providerId="LiveId" clId="{5995FCE6-BAAB-4CEC-BEEA-F2D8D97F2E1C}" dt="2024-11-26T05:41:00.312" v="33" actId="14100"/>
        <pc:sldMkLst>
          <pc:docMk/>
          <pc:sldMk cId="1677045681" sldId="257"/>
        </pc:sldMkLst>
        <pc:spChg chg="mod">
          <ac:chgData name="isha sharma" userId="3b288b69b4026179" providerId="LiveId" clId="{5995FCE6-BAAB-4CEC-BEEA-F2D8D97F2E1C}" dt="2024-11-26T05:41:00.312" v="33" actId="14100"/>
          <ac:spMkLst>
            <pc:docMk/>
            <pc:sldMk cId="1677045681" sldId="257"/>
            <ac:spMk id="2" creationId="{9A1AF431-E53E-92D0-A998-C283047B015E}"/>
          </ac:spMkLst>
        </pc:spChg>
        <pc:spChg chg="mod">
          <ac:chgData name="isha sharma" userId="3b288b69b4026179" providerId="LiveId" clId="{5995FCE6-BAAB-4CEC-BEEA-F2D8D97F2E1C}" dt="2024-11-26T05:40:43.474" v="29"/>
          <ac:spMkLst>
            <pc:docMk/>
            <pc:sldMk cId="1677045681" sldId="257"/>
            <ac:spMk id="3" creationId="{21865BB2-3928-9A1E-30AA-8802BA8125A7}"/>
          </ac:spMkLst>
        </pc:spChg>
      </pc:sldChg>
      <pc:sldChg chg="modSp new mod">
        <pc:chgData name="isha sharma" userId="3b288b69b4026179" providerId="LiveId" clId="{5995FCE6-BAAB-4CEC-BEEA-F2D8D97F2E1C}" dt="2024-11-26T05:42:04.383" v="47" actId="20577"/>
        <pc:sldMkLst>
          <pc:docMk/>
          <pc:sldMk cId="461809065" sldId="258"/>
        </pc:sldMkLst>
        <pc:spChg chg="mod">
          <ac:chgData name="isha sharma" userId="3b288b69b4026179" providerId="LiveId" clId="{5995FCE6-BAAB-4CEC-BEEA-F2D8D97F2E1C}" dt="2024-11-26T05:41:45.466" v="44" actId="207"/>
          <ac:spMkLst>
            <pc:docMk/>
            <pc:sldMk cId="461809065" sldId="258"/>
            <ac:spMk id="2" creationId="{55BA2FA2-3E5B-BB47-1311-9A5BDAF30894}"/>
          </ac:spMkLst>
        </pc:spChg>
        <pc:spChg chg="mod">
          <ac:chgData name="isha sharma" userId="3b288b69b4026179" providerId="LiveId" clId="{5995FCE6-BAAB-4CEC-BEEA-F2D8D97F2E1C}" dt="2024-11-26T05:42:04.383" v="47" actId="20577"/>
          <ac:spMkLst>
            <pc:docMk/>
            <pc:sldMk cId="461809065" sldId="258"/>
            <ac:spMk id="3" creationId="{9DC34B28-D4E3-E6D7-0F4C-7C984DF9A4F6}"/>
          </ac:spMkLst>
        </pc:spChg>
      </pc:sldChg>
      <pc:sldChg chg="del">
        <pc:chgData name="isha sharma" userId="3b288b69b4026179" providerId="LiveId" clId="{5995FCE6-BAAB-4CEC-BEEA-F2D8D97F2E1C}" dt="2024-11-26T05:39:51.604" v="4" actId="47"/>
        <pc:sldMkLst>
          <pc:docMk/>
          <pc:sldMk cId="1450239890" sldId="258"/>
        </pc:sldMkLst>
      </pc:sldChg>
      <pc:sldChg chg="modSp new mod">
        <pc:chgData name="isha sharma" userId="3b288b69b4026179" providerId="LiveId" clId="{5995FCE6-BAAB-4CEC-BEEA-F2D8D97F2E1C}" dt="2024-11-26T05:43:57.017" v="78" actId="20577"/>
        <pc:sldMkLst>
          <pc:docMk/>
          <pc:sldMk cId="3821248821" sldId="259"/>
        </pc:sldMkLst>
        <pc:spChg chg="mod">
          <ac:chgData name="isha sharma" userId="3b288b69b4026179" providerId="LiveId" clId="{5995FCE6-BAAB-4CEC-BEEA-F2D8D97F2E1C}" dt="2024-11-26T05:42:51.188" v="60" actId="27636"/>
          <ac:spMkLst>
            <pc:docMk/>
            <pc:sldMk cId="3821248821" sldId="259"/>
            <ac:spMk id="2" creationId="{8EC780B6-D56E-6193-A9D2-E9E9C378B841}"/>
          </ac:spMkLst>
        </pc:spChg>
        <pc:spChg chg="mod">
          <ac:chgData name="isha sharma" userId="3b288b69b4026179" providerId="LiveId" clId="{5995FCE6-BAAB-4CEC-BEEA-F2D8D97F2E1C}" dt="2024-11-26T05:43:57.017" v="78" actId="20577"/>
          <ac:spMkLst>
            <pc:docMk/>
            <pc:sldMk cId="3821248821" sldId="259"/>
            <ac:spMk id="3" creationId="{16B084B4-E034-3D90-CDB1-807563695446}"/>
          </ac:spMkLst>
        </pc:spChg>
      </pc:sldChg>
      <pc:sldChg chg="del">
        <pc:chgData name="isha sharma" userId="3b288b69b4026179" providerId="LiveId" clId="{5995FCE6-BAAB-4CEC-BEEA-F2D8D97F2E1C}" dt="2024-11-26T05:39:51.970" v="5" actId="47"/>
        <pc:sldMkLst>
          <pc:docMk/>
          <pc:sldMk cId="3934528791" sldId="259"/>
        </pc:sldMkLst>
      </pc:sldChg>
      <pc:sldChg chg="del">
        <pc:chgData name="isha sharma" userId="3b288b69b4026179" providerId="LiveId" clId="{5995FCE6-BAAB-4CEC-BEEA-F2D8D97F2E1C}" dt="2024-11-26T05:39:52.259" v="6" actId="47"/>
        <pc:sldMkLst>
          <pc:docMk/>
          <pc:sldMk cId="1478490853" sldId="260"/>
        </pc:sldMkLst>
      </pc:sldChg>
      <pc:sldChg chg="modSp new mod">
        <pc:chgData name="isha sharma" userId="3b288b69b4026179" providerId="LiveId" clId="{5995FCE6-BAAB-4CEC-BEEA-F2D8D97F2E1C}" dt="2024-11-26T05:45:02.601" v="90" actId="5793"/>
        <pc:sldMkLst>
          <pc:docMk/>
          <pc:sldMk cId="3822059204" sldId="260"/>
        </pc:sldMkLst>
        <pc:spChg chg="mod">
          <ac:chgData name="isha sharma" userId="3b288b69b4026179" providerId="LiveId" clId="{5995FCE6-BAAB-4CEC-BEEA-F2D8D97F2E1C}" dt="2024-11-26T05:44:35.382" v="84" actId="207"/>
          <ac:spMkLst>
            <pc:docMk/>
            <pc:sldMk cId="3822059204" sldId="260"/>
            <ac:spMk id="2" creationId="{E423357D-AF97-3345-4F82-24B2332A50E6}"/>
          </ac:spMkLst>
        </pc:spChg>
        <pc:spChg chg="mod">
          <ac:chgData name="isha sharma" userId="3b288b69b4026179" providerId="LiveId" clId="{5995FCE6-BAAB-4CEC-BEEA-F2D8D97F2E1C}" dt="2024-11-26T05:45:02.601" v="90" actId="5793"/>
          <ac:spMkLst>
            <pc:docMk/>
            <pc:sldMk cId="3822059204" sldId="260"/>
            <ac:spMk id="3" creationId="{786FBE71-2B06-ED84-61A8-B9CD24865F21}"/>
          </ac:spMkLst>
        </pc:spChg>
      </pc:sldChg>
      <pc:sldChg chg="del">
        <pc:chgData name="isha sharma" userId="3b288b69b4026179" providerId="LiveId" clId="{5995FCE6-BAAB-4CEC-BEEA-F2D8D97F2E1C}" dt="2024-11-26T05:39:52.504" v="7" actId="47"/>
        <pc:sldMkLst>
          <pc:docMk/>
          <pc:sldMk cId="612524050" sldId="261"/>
        </pc:sldMkLst>
      </pc:sldChg>
      <pc:sldChg chg="delSp modSp new mod">
        <pc:chgData name="isha sharma" userId="3b288b69b4026179" providerId="LiveId" clId="{5995FCE6-BAAB-4CEC-BEEA-F2D8D97F2E1C}" dt="2024-11-26T05:45:41.923" v="103" actId="20577"/>
        <pc:sldMkLst>
          <pc:docMk/>
          <pc:sldMk cId="3409331637" sldId="261"/>
        </pc:sldMkLst>
        <pc:spChg chg="del mod">
          <ac:chgData name="isha sharma" userId="3b288b69b4026179" providerId="LiveId" clId="{5995FCE6-BAAB-4CEC-BEEA-F2D8D97F2E1C}" dt="2024-11-26T05:45:09.973" v="94" actId="478"/>
          <ac:spMkLst>
            <pc:docMk/>
            <pc:sldMk cId="3409331637" sldId="261"/>
            <ac:spMk id="2" creationId="{D407557A-185D-0CCD-9579-2A52021B7ADA}"/>
          </ac:spMkLst>
        </pc:spChg>
        <pc:spChg chg="mod">
          <ac:chgData name="isha sharma" userId="3b288b69b4026179" providerId="LiveId" clId="{5995FCE6-BAAB-4CEC-BEEA-F2D8D97F2E1C}" dt="2024-11-26T05:45:41.923" v="103" actId="20577"/>
          <ac:spMkLst>
            <pc:docMk/>
            <pc:sldMk cId="3409331637" sldId="261"/>
            <ac:spMk id="3" creationId="{260C570A-B61C-B73A-D24F-ABB27559091F}"/>
          </ac:spMkLst>
        </pc:spChg>
      </pc:sldChg>
      <pc:sldChg chg="modSp new mod">
        <pc:chgData name="isha sharma" userId="3b288b69b4026179" providerId="LiveId" clId="{5995FCE6-BAAB-4CEC-BEEA-F2D8D97F2E1C}" dt="2024-11-26T05:47:43.038" v="126" actId="207"/>
        <pc:sldMkLst>
          <pc:docMk/>
          <pc:sldMk cId="2299129081" sldId="262"/>
        </pc:sldMkLst>
        <pc:spChg chg="mod">
          <ac:chgData name="isha sharma" userId="3b288b69b4026179" providerId="LiveId" clId="{5995FCE6-BAAB-4CEC-BEEA-F2D8D97F2E1C}" dt="2024-11-26T05:47:43.038" v="126" actId="207"/>
          <ac:spMkLst>
            <pc:docMk/>
            <pc:sldMk cId="2299129081" sldId="262"/>
            <ac:spMk id="2" creationId="{A4CFD9C4-C08C-6AB5-C2F2-F8A4DAAD4D9E}"/>
          </ac:spMkLst>
        </pc:spChg>
        <pc:spChg chg="mod">
          <ac:chgData name="isha sharma" userId="3b288b69b4026179" providerId="LiveId" clId="{5995FCE6-BAAB-4CEC-BEEA-F2D8D97F2E1C}" dt="2024-11-26T05:47:38.237" v="125" actId="5793"/>
          <ac:spMkLst>
            <pc:docMk/>
            <pc:sldMk cId="2299129081" sldId="262"/>
            <ac:spMk id="3" creationId="{F50C0EE4-CD28-120D-BB2F-533E9EF51B5D}"/>
          </ac:spMkLst>
        </pc:spChg>
      </pc:sldChg>
      <pc:sldChg chg="del">
        <pc:chgData name="isha sharma" userId="3b288b69b4026179" providerId="LiveId" clId="{5995FCE6-BAAB-4CEC-BEEA-F2D8D97F2E1C}" dt="2024-11-26T05:39:53.667" v="12" actId="47"/>
        <pc:sldMkLst>
          <pc:docMk/>
          <pc:sldMk cId="2585018459" sldId="262"/>
        </pc:sldMkLst>
      </pc:sldChg>
      <pc:sldChg chg="del">
        <pc:chgData name="isha sharma" userId="3b288b69b4026179" providerId="LiveId" clId="{5995FCE6-BAAB-4CEC-BEEA-F2D8D97F2E1C}" dt="2024-11-26T05:39:53.822" v="13" actId="47"/>
        <pc:sldMkLst>
          <pc:docMk/>
          <pc:sldMk cId="49895854" sldId="263"/>
        </pc:sldMkLst>
      </pc:sldChg>
      <pc:sldChg chg="modSp new mod">
        <pc:chgData name="isha sharma" userId="3b288b69b4026179" providerId="LiveId" clId="{5995FCE6-BAAB-4CEC-BEEA-F2D8D97F2E1C}" dt="2024-11-26T05:48:39.590" v="139" actId="5793"/>
        <pc:sldMkLst>
          <pc:docMk/>
          <pc:sldMk cId="3978962250" sldId="263"/>
        </pc:sldMkLst>
        <pc:spChg chg="mod">
          <ac:chgData name="isha sharma" userId="3b288b69b4026179" providerId="LiveId" clId="{5995FCE6-BAAB-4CEC-BEEA-F2D8D97F2E1C}" dt="2024-11-26T05:48:12.448" v="132" actId="207"/>
          <ac:spMkLst>
            <pc:docMk/>
            <pc:sldMk cId="3978962250" sldId="263"/>
            <ac:spMk id="2" creationId="{77BDAC61-079A-BB4F-CC46-191333EF7F64}"/>
          </ac:spMkLst>
        </pc:spChg>
        <pc:spChg chg="mod">
          <ac:chgData name="isha sharma" userId="3b288b69b4026179" providerId="LiveId" clId="{5995FCE6-BAAB-4CEC-BEEA-F2D8D97F2E1C}" dt="2024-11-26T05:48:39.590" v="139" actId="5793"/>
          <ac:spMkLst>
            <pc:docMk/>
            <pc:sldMk cId="3978962250" sldId="263"/>
            <ac:spMk id="3" creationId="{4304D1C6-7F32-3F95-B20D-D767E42CAC6C}"/>
          </ac:spMkLst>
        </pc:spChg>
      </pc:sldChg>
      <pc:sldChg chg="modSp new mod">
        <pc:chgData name="isha sharma" userId="3b288b69b4026179" providerId="LiveId" clId="{5995FCE6-BAAB-4CEC-BEEA-F2D8D97F2E1C}" dt="2024-11-26T05:49:39.510" v="152" actId="5793"/>
        <pc:sldMkLst>
          <pc:docMk/>
          <pc:sldMk cId="521448047" sldId="264"/>
        </pc:sldMkLst>
        <pc:spChg chg="mod">
          <ac:chgData name="isha sharma" userId="3b288b69b4026179" providerId="LiveId" clId="{5995FCE6-BAAB-4CEC-BEEA-F2D8D97F2E1C}" dt="2024-11-26T05:49:08.938" v="145" actId="207"/>
          <ac:spMkLst>
            <pc:docMk/>
            <pc:sldMk cId="521448047" sldId="264"/>
            <ac:spMk id="2" creationId="{4D4D4E6E-6DB8-B45F-8D55-07083CF15431}"/>
          </ac:spMkLst>
        </pc:spChg>
        <pc:spChg chg="mod">
          <ac:chgData name="isha sharma" userId="3b288b69b4026179" providerId="LiveId" clId="{5995FCE6-BAAB-4CEC-BEEA-F2D8D97F2E1C}" dt="2024-11-26T05:49:39.510" v="152" actId="5793"/>
          <ac:spMkLst>
            <pc:docMk/>
            <pc:sldMk cId="521448047" sldId="264"/>
            <ac:spMk id="3" creationId="{335663CC-17B7-BA9B-1285-7112A6860BFF}"/>
          </ac:spMkLst>
        </pc:spChg>
      </pc:sldChg>
      <pc:sldChg chg="del">
        <pc:chgData name="isha sharma" userId="3b288b69b4026179" providerId="LiveId" clId="{5995FCE6-BAAB-4CEC-BEEA-F2D8D97F2E1C}" dt="2024-11-26T05:39:54.005" v="14" actId="47"/>
        <pc:sldMkLst>
          <pc:docMk/>
          <pc:sldMk cId="4199955402" sldId="264"/>
        </pc:sldMkLst>
      </pc:sldChg>
      <pc:sldChg chg="del">
        <pc:chgData name="isha sharma" userId="3b288b69b4026179" providerId="LiveId" clId="{5995FCE6-BAAB-4CEC-BEEA-F2D8D97F2E1C}" dt="2024-11-26T05:39:54.187" v="15" actId="47"/>
        <pc:sldMkLst>
          <pc:docMk/>
          <pc:sldMk cId="155923461" sldId="265"/>
        </pc:sldMkLst>
      </pc:sldChg>
      <pc:sldChg chg="delSp modSp new mod">
        <pc:chgData name="isha sharma" userId="3b288b69b4026179" providerId="LiveId" clId="{5995FCE6-BAAB-4CEC-BEEA-F2D8D97F2E1C}" dt="2024-11-26T05:49:59.609" v="158" actId="478"/>
        <pc:sldMkLst>
          <pc:docMk/>
          <pc:sldMk cId="2074507471" sldId="265"/>
        </pc:sldMkLst>
        <pc:spChg chg="del mod">
          <ac:chgData name="isha sharma" userId="3b288b69b4026179" providerId="LiveId" clId="{5995FCE6-BAAB-4CEC-BEEA-F2D8D97F2E1C}" dt="2024-11-26T05:49:59.609" v="158" actId="478"/>
          <ac:spMkLst>
            <pc:docMk/>
            <pc:sldMk cId="2074507471" sldId="265"/>
            <ac:spMk id="2" creationId="{8A3C44A8-9E39-8167-861B-A3BC9892EB2C}"/>
          </ac:spMkLst>
        </pc:spChg>
        <pc:spChg chg="mod">
          <ac:chgData name="isha sharma" userId="3b288b69b4026179" providerId="LiveId" clId="{5995FCE6-BAAB-4CEC-BEEA-F2D8D97F2E1C}" dt="2024-11-26T05:49:56.273" v="155" actId="5793"/>
          <ac:spMkLst>
            <pc:docMk/>
            <pc:sldMk cId="2074507471" sldId="265"/>
            <ac:spMk id="3" creationId="{4CE508BA-8401-9CC5-2326-22B6AF30F6BF}"/>
          </ac:spMkLst>
        </pc:spChg>
      </pc:sldChg>
      <pc:sldChg chg="del">
        <pc:chgData name="isha sharma" userId="3b288b69b4026179" providerId="LiveId" clId="{5995FCE6-BAAB-4CEC-BEEA-F2D8D97F2E1C}" dt="2024-11-26T05:39:54.381" v="16" actId="47"/>
        <pc:sldMkLst>
          <pc:docMk/>
          <pc:sldMk cId="894668385" sldId="266"/>
        </pc:sldMkLst>
      </pc:sldChg>
      <pc:sldChg chg="modSp new mod">
        <pc:chgData name="isha sharma" userId="3b288b69b4026179" providerId="LiveId" clId="{5995FCE6-BAAB-4CEC-BEEA-F2D8D97F2E1C}" dt="2024-11-26T05:51:05.377" v="173" actId="207"/>
        <pc:sldMkLst>
          <pc:docMk/>
          <pc:sldMk cId="3526403453" sldId="266"/>
        </pc:sldMkLst>
        <pc:spChg chg="mod">
          <ac:chgData name="isha sharma" userId="3b288b69b4026179" providerId="LiveId" clId="{5995FCE6-BAAB-4CEC-BEEA-F2D8D97F2E1C}" dt="2024-11-26T05:51:05.377" v="173" actId="207"/>
          <ac:spMkLst>
            <pc:docMk/>
            <pc:sldMk cId="3526403453" sldId="266"/>
            <ac:spMk id="2" creationId="{F93031D2-2660-64A7-415A-F285AC7F0950}"/>
          </ac:spMkLst>
        </pc:spChg>
        <pc:spChg chg="mod">
          <ac:chgData name="isha sharma" userId="3b288b69b4026179" providerId="LiveId" clId="{5995FCE6-BAAB-4CEC-BEEA-F2D8D97F2E1C}" dt="2024-11-26T05:50:42.766" v="170" actId="5793"/>
          <ac:spMkLst>
            <pc:docMk/>
            <pc:sldMk cId="3526403453" sldId="266"/>
            <ac:spMk id="3" creationId="{F9F8B082-9036-740D-3E76-12796E29B3CC}"/>
          </ac:spMkLst>
        </pc:spChg>
      </pc:sldChg>
      <pc:sldChg chg="modSp new mod">
        <pc:chgData name="isha sharma" userId="3b288b69b4026179" providerId="LiveId" clId="{5995FCE6-BAAB-4CEC-BEEA-F2D8D97F2E1C}" dt="2024-11-26T05:55:22.753" v="185" actId="20577"/>
        <pc:sldMkLst>
          <pc:docMk/>
          <pc:sldMk cId="1192362294" sldId="267"/>
        </pc:sldMkLst>
        <pc:spChg chg="mod">
          <ac:chgData name="isha sharma" userId="3b288b69b4026179" providerId="LiveId" clId="{5995FCE6-BAAB-4CEC-BEEA-F2D8D97F2E1C}" dt="2024-11-26T05:54:59.874" v="180" actId="207"/>
          <ac:spMkLst>
            <pc:docMk/>
            <pc:sldMk cId="1192362294" sldId="267"/>
            <ac:spMk id="2" creationId="{ADCEC82A-2E20-D31A-0C2B-EAFA550BE532}"/>
          </ac:spMkLst>
        </pc:spChg>
        <pc:spChg chg="mod">
          <ac:chgData name="isha sharma" userId="3b288b69b4026179" providerId="LiveId" clId="{5995FCE6-BAAB-4CEC-BEEA-F2D8D97F2E1C}" dt="2024-11-26T05:55:22.753" v="185" actId="20577"/>
          <ac:spMkLst>
            <pc:docMk/>
            <pc:sldMk cId="1192362294" sldId="267"/>
            <ac:spMk id="3" creationId="{E38A5F0F-9070-AD8E-7692-DAB31CC9EE85}"/>
          </ac:spMkLst>
        </pc:spChg>
      </pc:sldChg>
      <pc:sldChg chg="del">
        <pc:chgData name="isha sharma" userId="3b288b69b4026179" providerId="LiveId" clId="{5995FCE6-BAAB-4CEC-BEEA-F2D8D97F2E1C}" dt="2024-11-26T05:39:52.789" v="8" actId="47"/>
        <pc:sldMkLst>
          <pc:docMk/>
          <pc:sldMk cId="4076988420" sldId="267"/>
        </pc:sldMkLst>
      </pc:sldChg>
      <pc:sldChg chg="modSp new mod">
        <pc:chgData name="isha sharma" userId="3b288b69b4026179" providerId="LiveId" clId="{5995FCE6-BAAB-4CEC-BEEA-F2D8D97F2E1C}" dt="2024-11-26T05:56:13.656" v="202" actId="27636"/>
        <pc:sldMkLst>
          <pc:docMk/>
          <pc:sldMk cId="3105922930" sldId="268"/>
        </pc:sldMkLst>
        <pc:spChg chg="mod">
          <ac:chgData name="isha sharma" userId="3b288b69b4026179" providerId="LiveId" clId="{5995FCE6-BAAB-4CEC-BEEA-F2D8D97F2E1C}" dt="2024-11-26T05:56:01.903" v="195" actId="207"/>
          <ac:spMkLst>
            <pc:docMk/>
            <pc:sldMk cId="3105922930" sldId="268"/>
            <ac:spMk id="2" creationId="{317A417F-BA14-E01A-7719-23C56FD266CE}"/>
          </ac:spMkLst>
        </pc:spChg>
        <pc:spChg chg="mod">
          <ac:chgData name="isha sharma" userId="3b288b69b4026179" providerId="LiveId" clId="{5995FCE6-BAAB-4CEC-BEEA-F2D8D97F2E1C}" dt="2024-11-26T05:56:13.656" v="202" actId="27636"/>
          <ac:spMkLst>
            <pc:docMk/>
            <pc:sldMk cId="3105922930" sldId="268"/>
            <ac:spMk id="3" creationId="{052E59D9-7A10-5313-DB7F-7804D7D48D5F}"/>
          </ac:spMkLst>
        </pc:spChg>
      </pc:sldChg>
      <pc:sldChg chg="del">
        <pc:chgData name="isha sharma" userId="3b288b69b4026179" providerId="LiveId" clId="{5995FCE6-BAAB-4CEC-BEEA-F2D8D97F2E1C}" dt="2024-11-26T05:39:53.041" v="9" actId="47"/>
        <pc:sldMkLst>
          <pc:docMk/>
          <pc:sldMk cId="4103249108" sldId="268"/>
        </pc:sldMkLst>
      </pc:sldChg>
      <pc:sldChg chg="modSp new mod">
        <pc:chgData name="isha sharma" userId="3b288b69b4026179" providerId="LiveId" clId="{5995FCE6-BAAB-4CEC-BEEA-F2D8D97F2E1C}" dt="2024-11-26T05:58:00.954" v="230" actId="5793"/>
        <pc:sldMkLst>
          <pc:docMk/>
          <pc:sldMk cId="44692617" sldId="269"/>
        </pc:sldMkLst>
        <pc:spChg chg="mod">
          <ac:chgData name="isha sharma" userId="3b288b69b4026179" providerId="LiveId" clId="{5995FCE6-BAAB-4CEC-BEEA-F2D8D97F2E1C}" dt="2024-11-26T05:57:09.983" v="213" actId="207"/>
          <ac:spMkLst>
            <pc:docMk/>
            <pc:sldMk cId="44692617" sldId="269"/>
            <ac:spMk id="2" creationId="{428D36F4-8ACC-D3B5-E7C1-D362A44433DF}"/>
          </ac:spMkLst>
        </pc:spChg>
        <pc:spChg chg="mod">
          <ac:chgData name="isha sharma" userId="3b288b69b4026179" providerId="LiveId" clId="{5995FCE6-BAAB-4CEC-BEEA-F2D8D97F2E1C}" dt="2024-11-26T05:58:00.954" v="230" actId="5793"/>
          <ac:spMkLst>
            <pc:docMk/>
            <pc:sldMk cId="44692617" sldId="269"/>
            <ac:spMk id="3" creationId="{9422C974-EDBF-7A95-C13B-6B36B53D88CC}"/>
          </ac:spMkLst>
        </pc:spChg>
      </pc:sldChg>
      <pc:sldChg chg="del">
        <pc:chgData name="isha sharma" userId="3b288b69b4026179" providerId="LiveId" clId="{5995FCE6-BAAB-4CEC-BEEA-F2D8D97F2E1C}" dt="2024-11-26T05:39:53.273" v="10" actId="47"/>
        <pc:sldMkLst>
          <pc:docMk/>
          <pc:sldMk cId="2093309768" sldId="269"/>
        </pc:sldMkLst>
      </pc:sldChg>
      <pc:sldChg chg="modSp new mod">
        <pc:chgData name="isha sharma" userId="3b288b69b4026179" providerId="LiveId" clId="{5995FCE6-BAAB-4CEC-BEEA-F2D8D97F2E1C}" dt="2024-11-26T05:58:57.625" v="252" actId="14100"/>
        <pc:sldMkLst>
          <pc:docMk/>
          <pc:sldMk cId="1067636413" sldId="270"/>
        </pc:sldMkLst>
        <pc:spChg chg="mod">
          <ac:chgData name="isha sharma" userId="3b288b69b4026179" providerId="LiveId" clId="{5995FCE6-BAAB-4CEC-BEEA-F2D8D97F2E1C}" dt="2024-11-26T05:58:42.734" v="246" actId="207"/>
          <ac:spMkLst>
            <pc:docMk/>
            <pc:sldMk cId="1067636413" sldId="270"/>
            <ac:spMk id="2" creationId="{A33D65AC-B2A4-FF9E-62D4-7159F64DF777}"/>
          </ac:spMkLst>
        </pc:spChg>
        <pc:spChg chg="mod">
          <ac:chgData name="isha sharma" userId="3b288b69b4026179" providerId="LiveId" clId="{5995FCE6-BAAB-4CEC-BEEA-F2D8D97F2E1C}" dt="2024-11-26T05:58:57.625" v="252" actId="14100"/>
          <ac:spMkLst>
            <pc:docMk/>
            <pc:sldMk cId="1067636413" sldId="270"/>
            <ac:spMk id="3" creationId="{AA5EC204-ECAA-749D-9ABC-B1ABC518BC91}"/>
          </ac:spMkLst>
        </pc:spChg>
      </pc:sldChg>
      <pc:sldChg chg="del">
        <pc:chgData name="isha sharma" userId="3b288b69b4026179" providerId="LiveId" clId="{5995FCE6-BAAB-4CEC-BEEA-F2D8D97F2E1C}" dt="2024-11-26T05:39:53.469" v="11" actId="47"/>
        <pc:sldMkLst>
          <pc:docMk/>
          <pc:sldMk cId="1925167977" sldId="270"/>
        </pc:sldMkLst>
      </pc:sldChg>
      <pc:sldChg chg="del">
        <pc:chgData name="isha sharma" userId="3b288b69b4026179" providerId="LiveId" clId="{5995FCE6-BAAB-4CEC-BEEA-F2D8D97F2E1C}" dt="2024-11-26T05:39:54.532" v="17" actId="47"/>
        <pc:sldMkLst>
          <pc:docMk/>
          <pc:sldMk cId="1059095059" sldId="271"/>
        </pc:sldMkLst>
      </pc:sldChg>
      <pc:sldChg chg="modSp new mod">
        <pc:chgData name="isha sharma" userId="3b288b69b4026179" providerId="LiveId" clId="{5995FCE6-BAAB-4CEC-BEEA-F2D8D97F2E1C}" dt="2024-11-26T05:59:18.505" v="258"/>
        <pc:sldMkLst>
          <pc:docMk/>
          <pc:sldMk cId="4282078179" sldId="271"/>
        </pc:sldMkLst>
        <pc:spChg chg="mod">
          <ac:chgData name="isha sharma" userId="3b288b69b4026179" providerId="LiveId" clId="{5995FCE6-BAAB-4CEC-BEEA-F2D8D97F2E1C}" dt="2024-11-26T05:59:18.505" v="258"/>
          <ac:spMkLst>
            <pc:docMk/>
            <pc:sldMk cId="4282078179" sldId="271"/>
            <ac:spMk id="2" creationId="{2268B662-E596-770F-AF81-8F5AC93FA49A}"/>
          </ac:spMkLst>
        </pc:spChg>
        <pc:spChg chg="mod">
          <ac:chgData name="isha sharma" userId="3b288b69b4026179" providerId="LiveId" clId="{5995FCE6-BAAB-4CEC-BEEA-F2D8D97F2E1C}" dt="2024-11-26T05:59:16.893" v="257" actId="27636"/>
          <ac:spMkLst>
            <pc:docMk/>
            <pc:sldMk cId="4282078179" sldId="271"/>
            <ac:spMk id="3" creationId="{B59E8171-C715-DD9F-91D7-9319C2A8A940}"/>
          </ac:spMkLst>
        </pc:spChg>
      </pc:sldChg>
      <pc:sldChg chg="del">
        <pc:chgData name="isha sharma" userId="3b288b69b4026179" providerId="LiveId" clId="{5995FCE6-BAAB-4CEC-BEEA-F2D8D97F2E1C}" dt="2024-11-26T05:39:54.713" v="18" actId="47"/>
        <pc:sldMkLst>
          <pc:docMk/>
          <pc:sldMk cId="708371110" sldId="272"/>
        </pc:sldMkLst>
      </pc:sldChg>
      <pc:sldChg chg="modSp new mod">
        <pc:chgData name="isha sharma" userId="3b288b69b4026179" providerId="LiveId" clId="{5995FCE6-BAAB-4CEC-BEEA-F2D8D97F2E1C}" dt="2024-11-26T06:03:02.803" v="279" actId="255"/>
        <pc:sldMkLst>
          <pc:docMk/>
          <pc:sldMk cId="2880426873" sldId="272"/>
        </pc:sldMkLst>
        <pc:spChg chg="mod">
          <ac:chgData name="isha sharma" userId="3b288b69b4026179" providerId="LiveId" clId="{5995FCE6-BAAB-4CEC-BEEA-F2D8D97F2E1C}" dt="2024-11-26T06:01:57.385" v="264" actId="207"/>
          <ac:spMkLst>
            <pc:docMk/>
            <pc:sldMk cId="2880426873" sldId="272"/>
            <ac:spMk id="2" creationId="{88B1083C-4C35-583E-492F-D1F71C6D6B7A}"/>
          </ac:spMkLst>
        </pc:spChg>
        <pc:spChg chg="mod">
          <ac:chgData name="isha sharma" userId="3b288b69b4026179" providerId="LiveId" clId="{5995FCE6-BAAB-4CEC-BEEA-F2D8D97F2E1C}" dt="2024-11-26T06:03:02.803" v="279" actId="255"/>
          <ac:spMkLst>
            <pc:docMk/>
            <pc:sldMk cId="2880426873" sldId="272"/>
            <ac:spMk id="3" creationId="{3CF0120A-0B32-8ED7-5BA5-D2746B42D049}"/>
          </ac:spMkLst>
        </pc:spChg>
      </pc:sldChg>
      <pc:sldChg chg="modSp new mod">
        <pc:chgData name="isha sharma" userId="3b288b69b4026179" providerId="LiveId" clId="{5995FCE6-BAAB-4CEC-BEEA-F2D8D97F2E1C}" dt="2024-11-26T06:04:06.393" v="296" actId="20577"/>
        <pc:sldMkLst>
          <pc:docMk/>
          <pc:sldMk cId="2692946562" sldId="273"/>
        </pc:sldMkLst>
        <pc:spChg chg="mod">
          <ac:chgData name="isha sharma" userId="3b288b69b4026179" providerId="LiveId" clId="{5995FCE6-BAAB-4CEC-BEEA-F2D8D97F2E1C}" dt="2024-11-26T06:04:06.393" v="296" actId="20577"/>
          <ac:spMkLst>
            <pc:docMk/>
            <pc:sldMk cId="2692946562" sldId="273"/>
            <ac:spMk id="2" creationId="{C1A12BC2-4908-9110-2A33-9B88E958273B}"/>
          </ac:spMkLst>
        </pc:spChg>
        <pc:spChg chg="mod">
          <ac:chgData name="isha sharma" userId="3b288b69b4026179" providerId="LiveId" clId="{5995FCE6-BAAB-4CEC-BEEA-F2D8D97F2E1C}" dt="2024-11-26T06:04:02.709" v="294" actId="5793"/>
          <ac:spMkLst>
            <pc:docMk/>
            <pc:sldMk cId="2692946562" sldId="273"/>
            <ac:spMk id="3" creationId="{F77EAC18-8EB5-4ADE-3099-7170DF27F961}"/>
          </ac:spMkLst>
        </pc:spChg>
      </pc:sldChg>
      <pc:sldChg chg="del">
        <pc:chgData name="isha sharma" userId="3b288b69b4026179" providerId="LiveId" clId="{5995FCE6-BAAB-4CEC-BEEA-F2D8D97F2E1C}" dt="2024-11-26T05:39:54.946" v="19" actId="47"/>
        <pc:sldMkLst>
          <pc:docMk/>
          <pc:sldMk cId="3251589669" sldId="273"/>
        </pc:sldMkLst>
      </pc:sldChg>
      <pc:sldChg chg="modSp new mod">
        <pc:chgData name="isha sharma" userId="3b288b69b4026179" providerId="LiveId" clId="{5995FCE6-BAAB-4CEC-BEEA-F2D8D97F2E1C}" dt="2024-11-26T06:04:57.825" v="312" actId="207"/>
        <pc:sldMkLst>
          <pc:docMk/>
          <pc:sldMk cId="1846688460" sldId="274"/>
        </pc:sldMkLst>
        <pc:spChg chg="mod">
          <ac:chgData name="isha sharma" userId="3b288b69b4026179" providerId="LiveId" clId="{5995FCE6-BAAB-4CEC-BEEA-F2D8D97F2E1C}" dt="2024-11-26T06:04:57.825" v="312" actId="207"/>
          <ac:spMkLst>
            <pc:docMk/>
            <pc:sldMk cId="1846688460" sldId="274"/>
            <ac:spMk id="2" creationId="{4B1B8524-8F1D-175C-EEFF-AAA71E10CF68}"/>
          </ac:spMkLst>
        </pc:spChg>
        <pc:spChg chg="mod">
          <ac:chgData name="isha sharma" userId="3b288b69b4026179" providerId="LiveId" clId="{5995FCE6-BAAB-4CEC-BEEA-F2D8D97F2E1C}" dt="2024-11-26T06:04:51.189" v="311" actId="5793"/>
          <ac:spMkLst>
            <pc:docMk/>
            <pc:sldMk cId="1846688460" sldId="274"/>
            <ac:spMk id="3" creationId="{DE37F05C-EB7B-E653-BB54-2078C35B81B5}"/>
          </ac:spMkLst>
        </pc:spChg>
      </pc:sldChg>
      <pc:sldChg chg="del">
        <pc:chgData name="isha sharma" userId="3b288b69b4026179" providerId="LiveId" clId="{5995FCE6-BAAB-4CEC-BEEA-F2D8D97F2E1C}" dt="2024-11-26T05:39:55.077" v="20" actId="47"/>
        <pc:sldMkLst>
          <pc:docMk/>
          <pc:sldMk cId="2775957743" sldId="274"/>
        </pc:sldMkLst>
      </pc:sldChg>
      <pc:sldChg chg="del">
        <pc:chgData name="isha sharma" userId="3b288b69b4026179" providerId="LiveId" clId="{5995FCE6-BAAB-4CEC-BEEA-F2D8D97F2E1C}" dt="2024-11-26T05:39:55.463" v="21" actId="47"/>
        <pc:sldMkLst>
          <pc:docMk/>
          <pc:sldMk cId="642333421" sldId="275"/>
        </pc:sldMkLst>
      </pc:sldChg>
      <pc:sldChg chg="modSp new mod">
        <pc:chgData name="isha sharma" userId="3b288b69b4026179" providerId="LiveId" clId="{5995FCE6-BAAB-4CEC-BEEA-F2D8D97F2E1C}" dt="2024-11-26T06:05:22.650" v="319" actId="207"/>
        <pc:sldMkLst>
          <pc:docMk/>
          <pc:sldMk cId="4045812834" sldId="275"/>
        </pc:sldMkLst>
        <pc:spChg chg="mod">
          <ac:chgData name="isha sharma" userId="3b288b69b4026179" providerId="LiveId" clId="{5995FCE6-BAAB-4CEC-BEEA-F2D8D97F2E1C}" dt="2024-11-26T06:05:22.650" v="319" actId="207"/>
          <ac:spMkLst>
            <pc:docMk/>
            <pc:sldMk cId="4045812834" sldId="275"/>
            <ac:spMk id="2" creationId="{3AD22C91-9ACC-4256-1718-62EA28D1AA79}"/>
          </ac:spMkLst>
        </pc:spChg>
        <pc:spChg chg="mod">
          <ac:chgData name="isha sharma" userId="3b288b69b4026179" providerId="LiveId" clId="{5995FCE6-BAAB-4CEC-BEEA-F2D8D97F2E1C}" dt="2024-11-26T06:05:15.812" v="317" actId="27636"/>
          <ac:spMkLst>
            <pc:docMk/>
            <pc:sldMk cId="4045812834" sldId="275"/>
            <ac:spMk id="3" creationId="{93A22DE4-199D-0EB8-6324-46D636525BA8}"/>
          </ac:spMkLst>
        </pc:spChg>
      </pc:sldChg>
      <pc:sldChg chg="modSp new mod">
        <pc:chgData name="isha sharma" userId="3b288b69b4026179" providerId="LiveId" clId="{5995FCE6-BAAB-4CEC-BEEA-F2D8D97F2E1C}" dt="2024-11-26T06:06:04.313" v="332" actId="5793"/>
        <pc:sldMkLst>
          <pc:docMk/>
          <pc:sldMk cId="170400527" sldId="276"/>
        </pc:sldMkLst>
        <pc:spChg chg="mod">
          <ac:chgData name="isha sharma" userId="3b288b69b4026179" providerId="LiveId" clId="{5995FCE6-BAAB-4CEC-BEEA-F2D8D97F2E1C}" dt="2024-11-26T06:05:57.811" v="329" actId="207"/>
          <ac:spMkLst>
            <pc:docMk/>
            <pc:sldMk cId="170400527" sldId="276"/>
            <ac:spMk id="2" creationId="{BD7D604D-09EA-5A5D-A5D0-0493E526B0C5}"/>
          </ac:spMkLst>
        </pc:spChg>
        <pc:spChg chg="mod">
          <ac:chgData name="isha sharma" userId="3b288b69b4026179" providerId="LiveId" clId="{5995FCE6-BAAB-4CEC-BEEA-F2D8D97F2E1C}" dt="2024-11-26T06:06:04.313" v="332" actId="5793"/>
          <ac:spMkLst>
            <pc:docMk/>
            <pc:sldMk cId="170400527" sldId="276"/>
            <ac:spMk id="3" creationId="{ECAAAF84-24F1-14FF-D3E2-A7E9F05FD1C8}"/>
          </ac:spMkLst>
        </pc:spChg>
      </pc:sldChg>
      <pc:sldChg chg="addSp delSp modSp new mod">
        <pc:chgData name="isha sharma" userId="3b288b69b4026179" providerId="LiveId" clId="{5995FCE6-BAAB-4CEC-BEEA-F2D8D97F2E1C}" dt="2024-11-26T06:07:36.960" v="359" actId="20577"/>
        <pc:sldMkLst>
          <pc:docMk/>
          <pc:sldMk cId="3531066318" sldId="277"/>
        </pc:sldMkLst>
        <pc:spChg chg="del mod">
          <ac:chgData name="isha sharma" userId="3b288b69b4026179" providerId="LiveId" clId="{5995FCE6-BAAB-4CEC-BEEA-F2D8D97F2E1C}" dt="2024-11-26T06:06:22.462" v="337" actId="478"/>
          <ac:spMkLst>
            <pc:docMk/>
            <pc:sldMk cId="3531066318" sldId="277"/>
            <ac:spMk id="2" creationId="{FE0DB0CD-8EEC-E6D0-E09D-4654BE6AD6D8}"/>
          </ac:spMkLst>
        </pc:spChg>
        <pc:spChg chg="del">
          <ac:chgData name="isha sharma" userId="3b288b69b4026179" providerId="LiveId" clId="{5995FCE6-BAAB-4CEC-BEEA-F2D8D97F2E1C}" dt="2024-11-26T06:06:17.756" v="334"/>
          <ac:spMkLst>
            <pc:docMk/>
            <pc:sldMk cId="3531066318" sldId="277"/>
            <ac:spMk id="3" creationId="{EA07D066-6BD5-82BF-D560-AB33EE3AC5B0}"/>
          </ac:spMkLst>
        </pc:spChg>
        <pc:spChg chg="add mod">
          <ac:chgData name="isha sharma" userId="3b288b69b4026179" providerId="LiveId" clId="{5995FCE6-BAAB-4CEC-BEEA-F2D8D97F2E1C}" dt="2024-11-26T06:07:36.960" v="359" actId="20577"/>
          <ac:spMkLst>
            <pc:docMk/>
            <pc:sldMk cId="3531066318" sldId="277"/>
            <ac:spMk id="4" creationId="{05FF8714-0896-AC83-767A-A419C9DA4BD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78E02-8035-476E-B701-9C41720649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F55B60-7D79-47B6-A83A-F7BE24FFA4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7A184E-66D6-44A0-B66B-EBAE0BF68292}"/>
              </a:ext>
            </a:extLst>
          </p:cNvPr>
          <p:cNvSpPr>
            <a:spLocks noGrp="1"/>
          </p:cNvSpPr>
          <p:nvPr>
            <p:ph type="dt" sz="half" idx="10"/>
          </p:nvPr>
        </p:nvSpPr>
        <p:spPr/>
        <p:txBody>
          <a:bodyPr/>
          <a:lstStyle/>
          <a:p>
            <a:fld id="{55F8BBEE-5FFF-4C69-89F5-98DA1A24CB3C}" type="datetimeFigureOut">
              <a:rPr lang="en-US" smtClean="0"/>
              <a:t>11/26/2024</a:t>
            </a:fld>
            <a:endParaRPr lang="en-US"/>
          </a:p>
        </p:txBody>
      </p:sp>
      <p:sp>
        <p:nvSpPr>
          <p:cNvPr id="5" name="Footer Placeholder 4">
            <a:extLst>
              <a:ext uri="{FF2B5EF4-FFF2-40B4-BE49-F238E27FC236}">
                <a16:creationId xmlns:a16="http://schemas.microsoft.com/office/drawing/2014/main" id="{4691EC98-C617-4E55-B07D-4DF84860B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726B63-67A4-4042-877B-57CE0D1F1AC2}"/>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4181091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C5EBE-E16E-43E6-97F6-5097DEC532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D54CE2-9FB9-47CD-B18B-E04A246DD06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08374D-1452-467F-B0E4-6A782613C9ED}"/>
              </a:ext>
            </a:extLst>
          </p:cNvPr>
          <p:cNvSpPr>
            <a:spLocks noGrp="1"/>
          </p:cNvSpPr>
          <p:nvPr>
            <p:ph type="dt" sz="half" idx="10"/>
          </p:nvPr>
        </p:nvSpPr>
        <p:spPr/>
        <p:txBody>
          <a:bodyPr/>
          <a:lstStyle/>
          <a:p>
            <a:fld id="{55F8BBEE-5FFF-4C69-89F5-98DA1A24CB3C}" type="datetimeFigureOut">
              <a:rPr lang="en-US" smtClean="0"/>
              <a:t>11/26/2024</a:t>
            </a:fld>
            <a:endParaRPr lang="en-US"/>
          </a:p>
        </p:txBody>
      </p:sp>
      <p:sp>
        <p:nvSpPr>
          <p:cNvPr id="5" name="Footer Placeholder 4">
            <a:extLst>
              <a:ext uri="{FF2B5EF4-FFF2-40B4-BE49-F238E27FC236}">
                <a16:creationId xmlns:a16="http://schemas.microsoft.com/office/drawing/2014/main" id="{8CF8A366-C64B-4982-BBAA-5908C4FE6A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13B022-419F-4E9A-8E5A-70AA5F06C1AB}"/>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269070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C3D454-A657-40F8-ACD9-CFB08D8856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46FA03-E10B-4116-B4A3-2806BBDFAB0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7445DF-F571-4ACF-88B9-AD093D221D5A}"/>
              </a:ext>
            </a:extLst>
          </p:cNvPr>
          <p:cNvSpPr>
            <a:spLocks noGrp="1"/>
          </p:cNvSpPr>
          <p:nvPr>
            <p:ph type="dt" sz="half" idx="10"/>
          </p:nvPr>
        </p:nvSpPr>
        <p:spPr/>
        <p:txBody>
          <a:bodyPr/>
          <a:lstStyle/>
          <a:p>
            <a:fld id="{55F8BBEE-5FFF-4C69-89F5-98DA1A24CB3C}" type="datetimeFigureOut">
              <a:rPr lang="en-US" smtClean="0"/>
              <a:t>11/26/2024</a:t>
            </a:fld>
            <a:endParaRPr lang="en-US"/>
          </a:p>
        </p:txBody>
      </p:sp>
      <p:sp>
        <p:nvSpPr>
          <p:cNvPr id="5" name="Footer Placeholder 4">
            <a:extLst>
              <a:ext uri="{FF2B5EF4-FFF2-40B4-BE49-F238E27FC236}">
                <a16:creationId xmlns:a16="http://schemas.microsoft.com/office/drawing/2014/main" id="{6BE1093D-05A4-462E-B6C2-EF771A6116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BE750-A989-4244-B0B5-2722729443F2}"/>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454284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D9C37-1A8A-4FD0-9769-4ED17566A6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2BF554-3FD7-4406-AA9F-ACF3417FE2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1830A-857D-4F33-9564-EED3C1842E95}"/>
              </a:ext>
            </a:extLst>
          </p:cNvPr>
          <p:cNvSpPr>
            <a:spLocks noGrp="1"/>
          </p:cNvSpPr>
          <p:nvPr>
            <p:ph type="dt" sz="half" idx="10"/>
          </p:nvPr>
        </p:nvSpPr>
        <p:spPr/>
        <p:txBody>
          <a:bodyPr/>
          <a:lstStyle/>
          <a:p>
            <a:fld id="{55F8BBEE-5FFF-4C69-89F5-98DA1A24CB3C}" type="datetimeFigureOut">
              <a:rPr lang="en-US" smtClean="0"/>
              <a:t>11/26/2024</a:t>
            </a:fld>
            <a:endParaRPr lang="en-US"/>
          </a:p>
        </p:txBody>
      </p:sp>
      <p:sp>
        <p:nvSpPr>
          <p:cNvPr id="5" name="Footer Placeholder 4">
            <a:extLst>
              <a:ext uri="{FF2B5EF4-FFF2-40B4-BE49-F238E27FC236}">
                <a16:creationId xmlns:a16="http://schemas.microsoft.com/office/drawing/2014/main" id="{8D85B935-888C-4B8D-9B3A-A6DC48FC1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CCF972-B994-4AE8-A8FE-440C828F6353}"/>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3064562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0E3E1-59D6-4700-8C3D-868D6D92C1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0CF047-7524-4FEC-A3D6-1673E3AC4F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D7120EA-365E-4CA7-98E6-6FA7EE0C49B7}"/>
              </a:ext>
            </a:extLst>
          </p:cNvPr>
          <p:cNvSpPr>
            <a:spLocks noGrp="1"/>
          </p:cNvSpPr>
          <p:nvPr>
            <p:ph type="dt" sz="half" idx="10"/>
          </p:nvPr>
        </p:nvSpPr>
        <p:spPr/>
        <p:txBody>
          <a:bodyPr/>
          <a:lstStyle/>
          <a:p>
            <a:fld id="{55F8BBEE-5FFF-4C69-89F5-98DA1A24CB3C}" type="datetimeFigureOut">
              <a:rPr lang="en-US" smtClean="0"/>
              <a:t>11/26/2024</a:t>
            </a:fld>
            <a:endParaRPr lang="en-US"/>
          </a:p>
        </p:txBody>
      </p:sp>
      <p:sp>
        <p:nvSpPr>
          <p:cNvPr id="5" name="Footer Placeholder 4">
            <a:extLst>
              <a:ext uri="{FF2B5EF4-FFF2-40B4-BE49-F238E27FC236}">
                <a16:creationId xmlns:a16="http://schemas.microsoft.com/office/drawing/2014/main" id="{68019E70-1430-41A7-9A4D-0A451E863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CF20F-1AFF-4B4D-81B5-612A0E905AB6}"/>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746488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B3170-D10A-4B51-A9FD-9610F9E5DA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13675D-137A-454B-9DE2-D3CB2FD45B7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2FFCD0-F30A-47BF-86C0-9EEDF3BFFB5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47EBA1-86C1-4AD7-B245-B9E6F1748383}"/>
              </a:ext>
            </a:extLst>
          </p:cNvPr>
          <p:cNvSpPr>
            <a:spLocks noGrp="1"/>
          </p:cNvSpPr>
          <p:nvPr>
            <p:ph type="dt" sz="half" idx="10"/>
          </p:nvPr>
        </p:nvSpPr>
        <p:spPr/>
        <p:txBody>
          <a:bodyPr/>
          <a:lstStyle/>
          <a:p>
            <a:fld id="{55F8BBEE-5FFF-4C69-89F5-98DA1A24CB3C}" type="datetimeFigureOut">
              <a:rPr lang="en-US" smtClean="0"/>
              <a:t>11/26/2024</a:t>
            </a:fld>
            <a:endParaRPr lang="en-US"/>
          </a:p>
        </p:txBody>
      </p:sp>
      <p:sp>
        <p:nvSpPr>
          <p:cNvPr id="6" name="Footer Placeholder 5">
            <a:extLst>
              <a:ext uri="{FF2B5EF4-FFF2-40B4-BE49-F238E27FC236}">
                <a16:creationId xmlns:a16="http://schemas.microsoft.com/office/drawing/2014/main" id="{017F1B33-D67A-460B-B287-227B1DAAAA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99257-AD38-4D05-8470-FBBBA5B79E98}"/>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2583607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EE93A-372E-4C22-A0BB-0263246567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45C886-6D6B-4162-B542-FA6319A8E9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4E3FB6-36A3-449F-89AC-D00D7351B2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A8751C-F747-4AD8-810F-213EF271FB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F46AB8-A439-4EAD-9229-9F3CF5ABB2E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72482A-776D-43E4-AAF8-DF53AB434B43}"/>
              </a:ext>
            </a:extLst>
          </p:cNvPr>
          <p:cNvSpPr>
            <a:spLocks noGrp="1"/>
          </p:cNvSpPr>
          <p:nvPr>
            <p:ph type="dt" sz="half" idx="10"/>
          </p:nvPr>
        </p:nvSpPr>
        <p:spPr/>
        <p:txBody>
          <a:bodyPr/>
          <a:lstStyle/>
          <a:p>
            <a:fld id="{55F8BBEE-5FFF-4C69-89F5-98DA1A24CB3C}" type="datetimeFigureOut">
              <a:rPr lang="en-US" smtClean="0"/>
              <a:t>11/26/2024</a:t>
            </a:fld>
            <a:endParaRPr lang="en-US"/>
          </a:p>
        </p:txBody>
      </p:sp>
      <p:sp>
        <p:nvSpPr>
          <p:cNvPr id="8" name="Footer Placeholder 7">
            <a:extLst>
              <a:ext uri="{FF2B5EF4-FFF2-40B4-BE49-F238E27FC236}">
                <a16:creationId xmlns:a16="http://schemas.microsoft.com/office/drawing/2014/main" id="{8C7FE02A-B436-468E-BCED-444929E852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DE51A0-51A8-459D-9121-CA1E88D16704}"/>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137442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69700-A7AC-4CF0-96B5-05D4701295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93F74D-D3D4-479D-ADC8-FD2E8CED1C0B}"/>
              </a:ext>
            </a:extLst>
          </p:cNvPr>
          <p:cNvSpPr>
            <a:spLocks noGrp="1"/>
          </p:cNvSpPr>
          <p:nvPr>
            <p:ph type="dt" sz="half" idx="10"/>
          </p:nvPr>
        </p:nvSpPr>
        <p:spPr/>
        <p:txBody>
          <a:bodyPr/>
          <a:lstStyle/>
          <a:p>
            <a:fld id="{55F8BBEE-5FFF-4C69-89F5-98DA1A24CB3C}" type="datetimeFigureOut">
              <a:rPr lang="en-US" smtClean="0"/>
              <a:t>11/26/2024</a:t>
            </a:fld>
            <a:endParaRPr lang="en-US"/>
          </a:p>
        </p:txBody>
      </p:sp>
      <p:sp>
        <p:nvSpPr>
          <p:cNvPr id="4" name="Footer Placeholder 3">
            <a:extLst>
              <a:ext uri="{FF2B5EF4-FFF2-40B4-BE49-F238E27FC236}">
                <a16:creationId xmlns:a16="http://schemas.microsoft.com/office/drawing/2014/main" id="{0E891F4A-1E62-490A-93F6-795E5B4E80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DA4C70-D7FB-457A-8C3F-127CA8046DBB}"/>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262964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F3B93E-A5F0-4645-9802-A084AAAEA5D9}"/>
              </a:ext>
            </a:extLst>
          </p:cNvPr>
          <p:cNvSpPr>
            <a:spLocks noGrp="1"/>
          </p:cNvSpPr>
          <p:nvPr>
            <p:ph type="dt" sz="half" idx="10"/>
          </p:nvPr>
        </p:nvSpPr>
        <p:spPr/>
        <p:txBody>
          <a:bodyPr/>
          <a:lstStyle/>
          <a:p>
            <a:fld id="{55F8BBEE-5FFF-4C69-89F5-98DA1A24CB3C}" type="datetimeFigureOut">
              <a:rPr lang="en-US" smtClean="0"/>
              <a:t>11/26/2024</a:t>
            </a:fld>
            <a:endParaRPr lang="en-US"/>
          </a:p>
        </p:txBody>
      </p:sp>
      <p:sp>
        <p:nvSpPr>
          <p:cNvPr id="3" name="Footer Placeholder 2">
            <a:extLst>
              <a:ext uri="{FF2B5EF4-FFF2-40B4-BE49-F238E27FC236}">
                <a16:creationId xmlns:a16="http://schemas.microsoft.com/office/drawing/2014/main" id="{4942DB9E-7F50-4810-9297-676AB19849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A3AE63-DCFF-4890-B20B-6AE71338F02C}"/>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1558699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3751-4F13-4FD1-9CF6-E80628E4DC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42626F-BF24-4930-A87F-DBFDBEE0A3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51023B-3024-40F5-B100-453E8C16C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1F128E7-22AB-49B8-B6CB-3E7860DFD033}"/>
              </a:ext>
            </a:extLst>
          </p:cNvPr>
          <p:cNvSpPr>
            <a:spLocks noGrp="1"/>
          </p:cNvSpPr>
          <p:nvPr>
            <p:ph type="dt" sz="half" idx="10"/>
          </p:nvPr>
        </p:nvSpPr>
        <p:spPr/>
        <p:txBody>
          <a:bodyPr/>
          <a:lstStyle/>
          <a:p>
            <a:fld id="{55F8BBEE-5FFF-4C69-89F5-98DA1A24CB3C}" type="datetimeFigureOut">
              <a:rPr lang="en-US" smtClean="0"/>
              <a:t>11/26/2024</a:t>
            </a:fld>
            <a:endParaRPr lang="en-US"/>
          </a:p>
        </p:txBody>
      </p:sp>
      <p:sp>
        <p:nvSpPr>
          <p:cNvPr id="6" name="Footer Placeholder 5">
            <a:extLst>
              <a:ext uri="{FF2B5EF4-FFF2-40B4-BE49-F238E27FC236}">
                <a16:creationId xmlns:a16="http://schemas.microsoft.com/office/drawing/2014/main" id="{4B5FAC90-6393-45BA-BEFC-78412E11E0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0FBFF5-36BB-46FF-ADF0-9F4A903226CB}"/>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89681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45951-A310-4E0A-AF95-8717154CB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DDB3E0-64A1-42E3-A109-5EE0B84DAE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CFC05A-045C-4346-9565-BE99A1A6B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CB3591-8E5E-4A91-90C3-0BCD35004611}"/>
              </a:ext>
            </a:extLst>
          </p:cNvPr>
          <p:cNvSpPr>
            <a:spLocks noGrp="1"/>
          </p:cNvSpPr>
          <p:nvPr>
            <p:ph type="dt" sz="half" idx="10"/>
          </p:nvPr>
        </p:nvSpPr>
        <p:spPr/>
        <p:txBody>
          <a:bodyPr/>
          <a:lstStyle/>
          <a:p>
            <a:fld id="{55F8BBEE-5FFF-4C69-89F5-98DA1A24CB3C}" type="datetimeFigureOut">
              <a:rPr lang="en-US" smtClean="0"/>
              <a:t>11/26/2024</a:t>
            </a:fld>
            <a:endParaRPr lang="en-US"/>
          </a:p>
        </p:txBody>
      </p:sp>
      <p:sp>
        <p:nvSpPr>
          <p:cNvPr id="6" name="Footer Placeholder 5">
            <a:extLst>
              <a:ext uri="{FF2B5EF4-FFF2-40B4-BE49-F238E27FC236}">
                <a16:creationId xmlns:a16="http://schemas.microsoft.com/office/drawing/2014/main" id="{F8716E14-4F37-4520-970F-22E6ADA0EB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A4E7BA-8294-42E6-B24F-F72A359799A4}"/>
              </a:ext>
            </a:extLst>
          </p:cNvPr>
          <p:cNvSpPr>
            <a:spLocks noGrp="1"/>
          </p:cNvSpPr>
          <p:nvPr>
            <p:ph type="sldNum" sz="quarter" idx="12"/>
          </p:nvPr>
        </p:nvSpPr>
        <p:spPr/>
        <p:txBody>
          <a:bodyPr/>
          <a:lstStyle/>
          <a:p>
            <a:fld id="{A624F516-D9B0-46DC-BC07-E7D3823ED158}" type="slidenum">
              <a:rPr lang="en-US" smtClean="0"/>
              <a:t>‹#›</a:t>
            </a:fld>
            <a:endParaRPr lang="en-US"/>
          </a:p>
        </p:txBody>
      </p:sp>
    </p:spTree>
    <p:extLst>
      <p:ext uri="{BB962C8B-B14F-4D97-AF65-F5344CB8AC3E}">
        <p14:creationId xmlns:p14="http://schemas.microsoft.com/office/powerpoint/2010/main" val="917046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40C1CE-C581-44E0-9297-02C98F345E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DAF0E0-0B10-4D07-9FBF-C0157D1533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46440-8F7F-491D-A25D-A6B6C9536A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F8BBEE-5FFF-4C69-89F5-98DA1A24CB3C}" type="datetimeFigureOut">
              <a:rPr lang="en-US" smtClean="0"/>
              <a:t>11/26/2024</a:t>
            </a:fld>
            <a:endParaRPr lang="en-US"/>
          </a:p>
        </p:txBody>
      </p:sp>
      <p:sp>
        <p:nvSpPr>
          <p:cNvPr id="5" name="Footer Placeholder 4">
            <a:extLst>
              <a:ext uri="{FF2B5EF4-FFF2-40B4-BE49-F238E27FC236}">
                <a16:creationId xmlns:a16="http://schemas.microsoft.com/office/drawing/2014/main" id="{16BBDCD4-15C0-4107-BEB2-767E0A6ED1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C112EC-3787-4E59-8564-886719CF85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4F516-D9B0-46DC-BC07-E7D3823ED158}" type="slidenum">
              <a:rPr lang="en-US" smtClean="0"/>
              <a:t>‹#›</a:t>
            </a:fld>
            <a:endParaRPr lang="en-US"/>
          </a:p>
        </p:txBody>
      </p:sp>
    </p:spTree>
    <p:extLst>
      <p:ext uri="{BB962C8B-B14F-4D97-AF65-F5344CB8AC3E}">
        <p14:creationId xmlns:p14="http://schemas.microsoft.com/office/powerpoint/2010/main" val="1817989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0A00-B8D2-4123-B202-B1E6860D8700}"/>
              </a:ext>
            </a:extLst>
          </p:cNvPr>
          <p:cNvSpPr>
            <a:spLocks noGrp="1"/>
          </p:cNvSpPr>
          <p:nvPr>
            <p:ph type="ctrTitle"/>
          </p:nvPr>
        </p:nvSpPr>
        <p:spPr/>
        <p:txBody>
          <a:bodyPr/>
          <a:lstStyle/>
          <a:p>
            <a:r>
              <a:rPr lang="en-US" b="1" dirty="0">
                <a:solidFill>
                  <a:schemeClr val="accent1">
                    <a:lumMod val="50000"/>
                  </a:schemeClr>
                </a:solidFill>
              </a:rPr>
              <a:t>UNIT-IV</a:t>
            </a:r>
          </a:p>
        </p:txBody>
      </p:sp>
    </p:spTree>
    <p:extLst>
      <p:ext uri="{BB962C8B-B14F-4D97-AF65-F5344CB8AC3E}">
        <p14:creationId xmlns:p14="http://schemas.microsoft.com/office/powerpoint/2010/main" val="2903747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E508BA-8401-9CC5-2326-22B6AF30F6BF}"/>
              </a:ext>
            </a:extLst>
          </p:cNvPr>
          <p:cNvSpPr>
            <a:spLocks noGrp="1"/>
          </p:cNvSpPr>
          <p:nvPr>
            <p:ph idx="1"/>
          </p:nvPr>
        </p:nvSpPr>
        <p:spPr/>
        <p:txBody>
          <a:bodyPr/>
          <a:lstStyle/>
          <a:p>
            <a:pPr marL="0" indent="0">
              <a:buNone/>
            </a:pPr>
            <a:r>
              <a:rPr lang="en-US" b="1" dirty="0"/>
              <a:t>Advantages of Visual Capturing:</a:t>
            </a:r>
          </a:p>
          <a:p>
            <a:pPr>
              <a:buFont typeface="Arial" panose="020B0604020202020204" pitchFamily="34" charset="0"/>
              <a:buChar char="•"/>
            </a:pPr>
            <a:r>
              <a:rPr lang="en-US" b="1" dirty="0"/>
              <a:t>Efficiency:</a:t>
            </a:r>
            <a:r>
              <a:rPr lang="en-US" dirty="0"/>
              <a:t> Reduces development time by automatically capturing UI interactions.</a:t>
            </a:r>
          </a:p>
          <a:p>
            <a:pPr>
              <a:buFont typeface="Arial" panose="020B0604020202020204" pitchFamily="34" charset="0"/>
              <a:buChar char="•"/>
            </a:pPr>
            <a:r>
              <a:rPr lang="en-US" b="1" dirty="0"/>
              <a:t>Accuracy:</a:t>
            </a:r>
            <a:r>
              <a:rPr lang="en-US" dirty="0"/>
              <a:t> Minimizes human error in defining automation steps.</a:t>
            </a:r>
          </a:p>
          <a:p>
            <a:pPr>
              <a:buFont typeface="Arial" panose="020B0604020202020204" pitchFamily="34" charset="0"/>
              <a:buChar char="•"/>
            </a:pPr>
            <a:r>
              <a:rPr lang="en-US" b="1" dirty="0"/>
              <a:t>Reusability:</a:t>
            </a:r>
            <a:r>
              <a:rPr lang="en-US" dirty="0"/>
              <a:t> Captured assets can be reused in multiple Task Bots.</a:t>
            </a:r>
          </a:p>
          <a:p>
            <a:endParaRPr lang="en-IN" dirty="0"/>
          </a:p>
        </p:txBody>
      </p:sp>
    </p:spTree>
    <p:extLst>
      <p:ext uri="{BB962C8B-B14F-4D97-AF65-F5344CB8AC3E}">
        <p14:creationId xmlns:p14="http://schemas.microsoft.com/office/powerpoint/2010/main" val="2074507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031D2-2660-64A7-415A-F285AC7F0950}"/>
              </a:ext>
            </a:extLst>
          </p:cNvPr>
          <p:cNvSpPr>
            <a:spLocks noGrp="1"/>
          </p:cNvSpPr>
          <p:nvPr>
            <p:ph type="title"/>
          </p:nvPr>
        </p:nvSpPr>
        <p:spPr>
          <a:xfrm>
            <a:off x="838200" y="129092"/>
            <a:ext cx="10515600" cy="551946"/>
          </a:xfrm>
        </p:spPr>
        <p:txBody>
          <a:bodyPr>
            <a:normAutofit fontScale="90000"/>
          </a:bodyPr>
          <a:lstStyle/>
          <a:p>
            <a:r>
              <a:rPr lang="en-IN" dirty="0">
                <a:solidFill>
                  <a:srgbClr val="FF0000"/>
                </a:solidFill>
              </a:rPr>
              <a:t>Creating Meta Bot Logic</a:t>
            </a:r>
          </a:p>
        </p:txBody>
      </p:sp>
      <p:sp>
        <p:nvSpPr>
          <p:cNvPr id="3" name="Content Placeholder 2">
            <a:extLst>
              <a:ext uri="{FF2B5EF4-FFF2-40B4-BE49-F238E27FC236}">
                <a16:creationId xmlns:a16="http://schemas.microsoft.com/office/drawing/2014/main" id="{F9F8B082-9036-740D-3E76-12796E29B3CC}"/>
              </a:ext>
            </a:extLst>
          </p:cNvPr>
          <p:cNvSpPr>
            <a:spLocks noGrp="1"/>
          </p:cNvSpPr>
          <p:nvPr>
            <p:ph idx="1"/>
          </p:nvPr>
        </p:nvSpPr>
        <p:spPr>
          <a:xfrm>
            <a:off x="838200" y="892884"/>
            <a:ext cx="10515600" cy="5836023"/>
          </a:xfrm>
        </p:spPr>
        <p:txBody>
          <a:bodyPr>
            <a:normAutofit fontScale="77500" lnSpcReduction="20000"/>
          </a:bodyPr>
          <a:lstStyle/>
          <a:p>
            <a:pPr marL="0" indent="0">
              <a:buNone/>
            </a:pPr>
            <a:r>
              <a:rPr lang="en-US" dirty="0"/>
              <a:t>Meta Bot logic defines the core functionality and flow of the bot. It includes decision-making, looping, and integrating external methods (like DLLs or APIs).</a:t>
            </a:r>
          </a:p>
          <a:p>
            <a:pPr marL="0" indent="0">
              <a:buNone/>
            </a:pPr>
            <a:r>
              <a:rPr lang="en-US" b="1" dirty="0"/>
              <a:t>Key Components of Meta Bot Logic:</a:t>
            </a:r>
          </a:p>
          <a:p>
            <a:pPr>
              <a:buFont typeface="+mj-lt"/>
              <a:buAutoNum type="arabicPeriod"/>
            </a:pPr>
            <a:r>
              <a:rPr lang="en-US" b="1" dirty="0"/>
              <a:t>Variables:</a:t>
            </a:r>
            <a:endParaRPr lang="en-US" dirty="0"/>
          </a:p>
          <a:p>
            <a:pPr marL="742950" lvl="1" indent="-285750">
              <a:buFont typeface="+mj-lt"/>
              <a:buAutoNum type="arabicPeriod"/>
            </a:pPr>
            <a:r>
              <a:rPr lang="en-US" dirty="0"/>
              <a:t>Use </a:t>
            </a:r>
            <a:r>
              <a:rPr lang="en-US" b="1" dirty="0"/>
              <a:t>input variables</a:t>
            </a:r>
            <a:r>
              <a:rPr lang="en-US" dirty="0"/>
              <a:t> to pass data into the Meta Bot.</a:t>
            </a:r>
          </a:p>
          <a:p>
            <a:pPr marL="742950" lvl="1" indent="-285750">
              <a:buFont typeface="+mj-lt"/>
              <a:buAutoNum type="arabicPeriod"/>
            </a:pPr>
            <a:r>
              <a:rPr lang="en-US" dirty="0"/>
              <a:t>Use </a:t>
            </a:r>
            <a:r>
              <a:rPr lang="en-US" b="1" dirty="0"/>
              <a:t>output variables</a:t>
            </a:r>
            <a:r>
              <a:rPr lang="en-US" dirty="0"/>
              <a:t> to return data from the Meta Bot.</a:t>
            </a:r>
          </a:p>
          <a:p>
            <a:pPr marL="742950" lvl="1" indent="-285750">
              <a:buFont typeface="+mj-lt"/>
              <a:buAutoNum type="arabicPeriod"/>
            </a:pPr>
            <a:r>
              <a:rPr lang="en-US" dirty="0"/>
              <a:t>Utilize local variables for temporary data storage.</a:t>
            </a:r>
          </a:p>
          <a:p>
            <a:pPr>
              <a:buFont typeface="+mj-lt"/>
              <a:buAutoNum type="arabicPeriod"/>
            </a:pPr>
            <a:r>
              <a:rPr lang="en-US" b="1" dirty="0"/>
              <a:t>Conditions and Loops:</a:t>
            </a:r>
            <a:endParaRPr lang="en-US" dirty="0"/>
          </a:p>
          <a:p>
            <a:pPr marL="742950" lvl="1" indent="-285750">
              <a:buFont typeface="+mj-lt"/>
              <a:buAutoNum type="arabicPeriod"/>
            </a:pPr>
            <a:r>
              <a:rPr lang="en-US" b="1" dirty="0"/>
              <a:t>If/Else Conditions:</a:t>
            </a:r>
            <a:r>
              <a:rPr lang="en-US" dirty="0"/>
              <a:t> Handle decision-making based on specific conditions.</a:t>
            </a:r>
          </a:p>
          <a:p>
            <a:pPr marL="742950" lvl="1" indent="-285750">
              <a:buFont typeface="+mj-lt"/>
              <a:buAutoNum type="arabicPeriod"/>
            </a:pPr>
            <a:r>
              <a:rPr lang="en-US" b="1" dirty="0"/>
              <a:t>Loops:</a:t>
            </a:r>
            <a:r>
              <a:rPr lang="en-US" dirty="0"/>
              <a:t> Automate repetitive tasks like iterating through a list or processing rows in a table.</a:t>
            </a:r>
          </a:p>
          <a:p>
            <a:pPr>
              <a:buFont typeface="+mj-lt"/>
              <a:buAutoNum type="arabicPeriod"/>
            </a:pPr>
            <a:r>
              <a:rPr lang="en-US" b="1" dirty="0"/>
              <a:t>Error Handling:</a:t>
            </a:r>
            <a:endParaRPr lang="en-US" dirty="0"/>
          </a:p>
          <a:p>
            <a:pPr marL="742950" lvl="1" indent="-285750">
              <a:buFont typeface="+mj-lt"/>
              <a:buAutoNum type="arabicPeriod"/>
            </a:pPr>
            <a:r>
              <a:rPr lang="en-US" dirty="0"/>
              <a:t>Add </a:t>
            </a:r>
            <a:r>
              <a:rPr lang="en-US" b="1" dirty="0"/>
              <a:t>Try/Catch blocks</a:t>
            </a:r>
            <a:r>
              <a:rPr lang="en-US" dirty="0"/>
              <a:t> to handle exceptions or errors gracefully.</a:t>
            </a:r>
          </a:p>
          <a:p>
            <a:pPr marL="742950" lvl="1" indent="-285750">
              <a:buFont typeface="+mj-lt"/>
              <a:buAutoNum type="arabicPeriod"/>
            </a:pPr>
            <a:r>
              <a:rPr lang="en-US" dirty="0"/>
              <a:t>Define fallback actions for failed steps.</a:t>
            </a:r>
          </a:p>
          <a:p>
            <a:pPr>
              <a:buFont typeface="+mj-lt"/>
              <a:buAutoNum type="arabicPeriod"/>
            </a:pPr>
            <a:r>
              <a:rPr lang="en-US" b="1" dirty="0"/>
              <a:t>Integration Commands:</a:t>
            </a:r>
            <a:endParaRPr lang="en-US" dirty="0"/>
          </a:p>
          <a:p>
            <a:pPr marL="742950" lvl="1" indent="-285750">
              <a:buFont typeface="+mj-lt"/>
              <a:buAutoNum type="arabicPeriod"/>
            </a:pPr>
            <a:r>
              <a:rPr lang="en-US" dirty="0"/>
              <a:t>Incorporate DLL methods, API calls, or database queries into the logic.</a:t>
            </a:r>
          </a:p>
          <a:p>
            <a:pPr marL="742950" lvl="1" indent="-285750">
              <a:buFont typeface="+mj-lt"/>
              <a:buAutoNum type="arabicPeriod"/>
            </a:pPr>
            <a:r>
              <a:rPr lang="en-US" dirty="0"/>
              <a:t>Ensure seamless interaction between the Meta Bot and external systems.</a:t>
            </a:r>
          </a:p>
          <a:p>
            <a:pPr>
              <a:buFont typeface="+mj-lt"/>
              <a:buAutoNum type="arabicPeriod"/>
            </a:pPr>
            <a:r>
              <a:rPr lang="en-US" b="1" dirty="0"/>
              <a:t>Subroutines:</a:t>
            </a:r>
            <a:endParaRPr lang="en-US" dirty="0"/>
          </a:p>
          <a:p>
            <a:pPr marL="742950" lvl="1" indent="-285750">
              <a:buFont typeface="+mj-lt"/>
              <a:buAutoNum type="arabicPeriod"/>
            </a:pPr>
            <a:r>
              <a:rPr lang="en-US" dirty="0"/>
              <a:t>Create modular subroutines within the Meta Bot to break down tasks into smaller, reusable components.</a:t>
            </a:r>
          </a:p>
          <a:p>
            <a:endParaRPr lang="en-IN" dirty="0"/>
          </a:p>
        </p:txBody>
      </p:sp>
    </p:spTree>
    <p:extLst>
      <p:ext uri="{BB962C8B-B14F-4D97-AF65-F5344CB8AC3E}">
        <p14:creationId xmlns:p14="http://schemas.microsoft.com/office/powerpoint/2010/main" val="3526403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EC82A-2E20-D31A-0C2B-EAFA550BE532}"/>
              </a:ext>
            </a:extLst>
          </p:cNvPr>
          <p:cNvSpPr>
            <a:spLocks noGrp="1"/>
          </p:cNvSpPr>
          <p:nvPr>
            <p:ph type="title"/>
          </p:nvPr>
        </p:nvSpPr>
        <p:spPr>
          <a:xfrm>
            <a:off x="838200" y="75304"/>
            <a:ext cx="10515600" cy="699248"/>
          </a:xfrm>
        </p:spPr>
        <p:txBody>
          <a:bodyPr>
            <a:normAutofit/>
          </a:bodyPr>
          <a:lstStyle/>
          <a:p>
            <a:r>
              <a:rPr lang="en-IN" dirty="0">
                <a:solidFill>
                  <a:srgbClr val="FF0000"/>
                </a:solidFill>
              </a:rPr>
              <a:t>Introduction to IQ Bots</a:t>
            </a:r>
          </a:p>
        </p:txBody>
      </p:sp>
      <p:sp>
        <p:nvSpPr>
          <p:cNvPr id="3" name="Content Placeholder 2">
            <a:extLst>
              <a:ext uri="{FF2B5EF4-FFF2-40B4-BE49-F238E27FC236}">
                <a16:creationId xmlns:a16="http://schemas.microsoft.com/office/drawing/2014/main" id="{E38A5F0F-9070-AD8E-7692-DAB31CC9EE85}"/>
              </a:ext>
            </a:extLst>
          </p:cNvPr>
          <p:cNvSpPr>
            <a:spLocks noGrp="1"/>
          </p:cNvSpPr>
          <p:nvPr>
            <p:ph idx="1"/>
          </p:nvPr>
        </p:nvSpPr>
        <p:spPr>
          <a:xfrm>
            <a:off x="344245" y="774552"/>
            <a:ext cx="11009555" cy="6008144"/>
          </a:xfrm>
        </p:spPr>
        <p:txBody>
          <a:bodyPr/>
          <a:lstStyle/>
          <a:p>
            <a:endParaRPr lang="en-US" b="1" dirty="0"/>
          </a:p>
          <a:p>
            <a:r>
              <a:rPr lang="en-US" b="1" dirty="0"/>
              <a:t>IQ Bots</a:t>
            </a:r>
            <a:r>
              <a:rPr lang="en-US" dirty="0"/>
              <a:t> are an advanced feature in Automation Anywhere designed for processing </a:t>
            </a:r>
            <a:r>
              <a:rPr lang="en-US" b="1" dirty="0"/>
              <a:t>unstructured</a:t>
            </a:r>
            <a:r>
              <a:rPr lang="en-US" dirty="0"/>
              <a:t> and </a:t>
            </a:r>
            <a:r>
              <a:rPr lang="en-US" b="1" dirty="0"/>
              <a:t>semi-structured data</a:t>
            </a:r>
            <a:r>
              <a:rPr lang="en-US" dirty="0"/>
              <a:t> using artificial intelligence (AI) and machine learning (ML). Unlike Task Bots and Meta Bots, which handle structured data, IQ Bots are specifically created to extract, interpret, and process data from complex documents such as invoices, contracts, purchase orders, or emails.</a:t>
            </a:r>
          </a:p>
          <a:p>
            <a:r>
              <a:rPr lang="en-US" b="1" dirty="0"/>
              <a:t>Key Objectives of IQ Bots:</a:t>
            </a:r>
          </a:p>
          <a:p>
            <a:pPr>
              <a:buFont typeface="+mj-lt"/>
              <a:buAutoNum type="arabicPeriod"/>
            </a:pPr>
            <a:r>
              <a:rPr lang="en-US" dirty="0"/>
              <a:t>Automate processes that require data extraction from documents.</a:t>
            </a:r>
          </a:p>
          <a:p>
            <a:pPr>
              <a:buFont typeface="+mj-lt"/>
              <a:buAutoNum type="arabicPeriod"/>
            </a:pPr>
            <a:r>
              <a:rPr lang="en-US" dirty="0"/>
              <a:t>Enhance business efficiency by reducing manual effort.</a:t>
            </a:r>
          </a:p>
          <a:p>
            <a:pPr>
              <a:buFont typeface="+mj-lt"/>
              <a:buAutoNum type="arabicPeriod"/>
            </a:pPr>
            <a:r>
              <a:rPr lang="en-US" dirty="0"/>
              <a:t>Improve accuracy in data handling by minimizing human error.</a:t>
            </a:r>
          </a:p>
          <a:p>
            <a:endParaRPr lang="en-IN" dirty="0"/>
          </a:p>
        </p:txBody>
      </p:sp>
    </p:spTree>
    <p:extLst>
      <p:ext uri="{BB962C8B-B14F-4D97-AF65-F5344CB8AC3E}">
        <p14:creationId xmlns:p14="http://schemas.microsoft.com/office/powerpoint/2010/main" val="1192362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A417F-BA14-E01A-7719-23C56FD266CE}"/>
              </a:ext>
            </a:extLst>
          </p:cNvPr>
          <p:cNvSpPr>
            <a:spLocks noGrp="1"/>
          </p:cNvSpPr>
          <p:nvPr>
            <p:ph type="title"/>
          </p:nvPr>
        </p:nvSpPr>
        <p:spPr>
          <a:xfrm>
            <a:off x="838200" y="0"/>
            <a:ext cx="10515600" cy="681038"/>
          </a:xfrm>
        </p:spPr>
        <p:txBody>
          <a:bodyPr>
            <a:normAutofit fontScale="90000"/>
          </a:bodyPr>
          <a:lstStyle/>
          <a:p>
            <a:br>
              <a:rPr lang="en-US" b="1" dirty="0"/>
            </a:br>
            <a:r>
              <a:rPr lang="en-US" b="1" dirty="0">
                <a:solidFill>
                  <a:srgbClr val="FF0000"/>
                </a:solidFill>
              </a:rPr>
              <a:t>Overview of IQ Bots and Their Capabilities</a:t>
            </a:r>
            <a:br>
              <a:rPr lang="en-US" b="1" dirty="0"/>
            </a:br>
            <a:endParaRPr lang="en-IN" dirty="0"/>
          </a:p>
        </p:txBody>
      </p:sp>
      <p:sp>
        <p:nvSpPr>
          <p:cNvPr id="3" name="Content Placeholder 2">
            <a:extLst>
              <a:ext uri="{FF2B5EF4-FFF2-40B4-BE49-F238E27FC236}">
                <a16:creationId xmlns:a16="http://schemas.microsoft.com/office/drawing/2014/main" id="{052E59D9-7A10-5313-DB7F-7804D7D48D5F}"/>
              </a:ext>
            </a:extLst>
          </p:cNvPr>
          <p:cNvSpPr>
            <a:spLocks noGrp="1"/>
          </p:cNvSpPr>
          <p:nvPr>
            <p:ph idx="1"/>
          </p:nvPr>
        </p:nvSpPr>
        <p:spPr>
          <a:xfrm>
            <a:off x="322729" y="681038"/>
            <a:ext cx="11031071" cy="5956430"/>
          </a:xfrm>
        </p:spPr>
        <p:txBody>
          <a:bodyPr>
            <a:normAutofit fontScale="77500" lnSpcReduction="20000"/>
          </a:bodyPr>
          <a:lstStyle/>
          <a:p>
            <a:pPr marL="0" indent="0">
              <a:buNone/>
            </a:pPr>
            <a:r>
              <a:rPr lang="en-US" dirty="0"/>
              <a:t>IQ Bots leverage </a:t>
            </a:r>
            <a:r>
              <a:rPr lang="en-US" b="1" dirty="0"/>
              <a:t>natural language processing (NLP)</a:t>
            </a:r>
            <a:r>
              <a:rPr lang="en-US" dirty="0"/>
              <a:t>, </a:t>
            </a:r>
            <a:r>
              <a:rPr lang="en-US" b="1" dirty="0"/>
              <a:t>machine learning (ML)</a:t>
            </a:r>
            <a:r>
              <a:rPr lang="en-US" dirty="0"/>
              <a:t>, and </a:t>
            </a:r>
            <a:r>
              <a:rPr lang="en-US" b="1" dirty="0"/>
              <a:t>computer vision</a:t>
            </a:r>
            <a:r>
              <a:rPr lang="en-US" dirty="0"/>
              <a:t> to extract and understand data, making them highly versatile for automating complex document-based workflows.</a:t>
            </a:r>
          </a:p>
          <a:p>
            <a:pPr marL="0" indent="0">
              <a:buNone/>
            </a:pPr>
            <a:r>
              <a:rPr lang="en-US" b="1" dirty="0"/>
              <a:t>Capabilities of IQ Bots:</a:t>
            </a:r>
          </a:p>
          <a:p>
            <a:pPr>
              <a:buFont typeface="+mj-lt"/>
              <a:buAutoNum type="arabicPeriod"/>
            </a:pPr>
            <a:r>
              <a:rPr lang="en-US" b="1" dirty="0"/>
              <a:t>Processing Unstructured Data:</a:t>
            </a:r>
            <a:br>
              <a:rPr lang="en-US" dirty="0"/>
            </a:br>
            <a:r>
              <a:rPr lang="en-US" dirty="0"/>
              <a:t>IQ Bots can handle data from formats like scanned PDFs, handwritten notes, and emails, which traditional bots cannot process.</a:t>
            </a:r>
          </a:p>
          <a:p>
            <a:pPr>
              <a:buFont typeface="+mj-lt"/>
              <a:buAutoNum type="arabicPeriod"/>
            </a:pPr>
            <a:r>
              <a:rPr lang="en-US" b="1" dirty="0"/>
              <a:t>Data Classification and Extraction:</a:t>
            </a:r>
            <a:endParaRPr lang="en-US" dirty="0"/>
          </a:p>
          <a:p>
            <a:pPr marL="742950" lvl="1" indent="-285750">
              <a:buFont typeface="+mj-lt"/>
              <a:buAutoNum type="arabicPeriod"/>
            </a:pPr>
            <a:r>
              <a:rPr lang="en-US" dirty="0"/>
              <a:t>Automatically classify documents (e.g., invoices, receipts) based on patterns or templates.</a:t>
            </a:r>
          </a:p>
          <a:p>
            <a:pPr marL="742950" lvl="1" indent="-285750">
              <a:buFont typeface="+mj-lt"/>
              <a:buAutoNum type="arabicPeriod"/>
            </a:pPr>
            <a:r>
              <a:rPr lang="en-US" dirty="0"/>
              <a:t>Extract relevant data fields such as amounts, dates, or client names.</a:t>
            </a:r>
          </a:p>
          <a:p>
            <a:pPr>
              <a:buFont typeface="+mj-lt"/>
              <a:buAutoNum type="arabicPeriod"/>
            </a:pPr>
            <a:r>
              <a:rPr lang="en-US" b="1" dirty="0"/>
              <a:t>Learning and Adaptability:</a:t>
            </a:r>
            <a:endParaRPr lang="en-US" dirty="0"/>
          </a:p>
          <a:p>
            <a:pPr marL="742950" lvl="1" indent="-285750">
              <a:buFont typeface="+mj-lt"/>
              <a:buAutoNum type="arabicPeriod"/>
            </a:pPr>
            <a:r>
              <a:rPr lang="en-US" dirty="0"/>
              <a:t>IQ Bots use </a:t>
            </a:r>
            <a:r>
              <a:rPr lang="en-US" b="1" dirty="0"/>
              <a:t>machine learning models</a:t>
            </a:r>
            <a:r>
              <a:rPr lang="en-US" dirty="0"/>
              <a:t> to improve their accuracy over time.</a:t>
            </a:r>
          </a:p>
          <a:p>
            <a:pPr marL="742950" lvl="1" indent="-285750">
              <a:buFont typeface="+mj-lt"/>
              <a:buAutoNum type="arabicPeriod"/>
            </a:pPr>
            <a:r>
              <a:rPr lang="en-US" dirty="0"/>
              <a:t>The system learns from corrections made by human users.</a:t>
            </a:r>
          </a:p>
          <a:p>
            <a:pPr>
              <a:buFont typeface="+mj-lt"/>
              <a:buAutoNum type="arabicPeriod"/>
            </a:pPr>
            <a:r>
              <a:rPr lang="en-US" b="1" dirty="0"/>
              <a:t>Multi-Format Support:</a:t>
            </a:r>
            <a:br>
              <a:rPr lang="en-US" dirty="0"/>
            </a:br>
            <a:r>
              <a:rPr lang="en-US" dirty="0"/>
              <a:t>Supports various file types, including PDFs, images, Excel sheets, Word documents, and more.</a:t>
            </a:r>
          </a:p>
          <a:p>
            <a:pPr>
              <a:buFont typeface="+mj-lt"/>
              <a:buAutoNum type="arabicPeriod"/>
            </a:pPr>
            <a:r>
              <a:rPr lang="en-US" b="1" dirty="0"/>
              <a:t>Seamless Integration:</a:t>
            </a:r>
            <a:br>
              <a:rPr lang="en-US" dirty="0"/>
            </a:br>
            <a:r>
              <a:rPr lang="en-US" dirty="0"/>
              <a:t>IQ Bots integrate with Task Bots and Meta Bots to ensure end-to-end automation.</a:t>
            </a:r>
          </a:p>
          <a:p>
            <a:pPr>
              <a:buFont typeface="+mj-lt"/>
              <a:buAutoNum type="arabicPeriod"/>
            </a:pPr>
            <a:r>
              <a:rPr lang="en-US" b="1" dirty="0"/>
              <a:t>High Scalability:</a:t>
            </a:r>
            <a:br>
              <a:rPr lang="en-US" dirty="0"/>
            </a:br>
            <a:r>
              <a:rPr lang="en-US" dirty="0"/>
              <a:t>Can process large volumes of documents simultaneously, making them ideal for enterprises.</a:t>
            </a:r>
          </a:p>
          <a:p>
            <a:endParaRPr lang="en-IN" dirty="0"/>
          </a:p>
        </p:txBody>
      </p:sp>
    </p:spTree>
    <p:extLst>
      <p:ext uri="{BB962C8B-B14F-4D97-AF65-F5344CB8AC3E}">
        <p14:creationId xmlns:p14="http://schemas.microsoft.com/office/powerpoint/2010/main" val="3105922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D36F4-8ACC-D3B5-E7C1-D362A44433DF}"/>
              </a:ext>
            </a:extLst>
          </p:cNvPr>
          <p:cNvSpPr>
            <a:spLocks noGrp="1"/>
          </p:cNvSpPr>
          <p:nvPr>
            <p:ph type="title"/>
          </p:nvPr>
        </p:nvSpPr>
        <p:spPr>
          <a:xfrm>
            <a:off x="838200" y="0"/>
            <a:ext cx="10515600" cy="681038"/>
          </a:xfrm>
        </p:spPr>
        <p:txBody>
          <a:bodyPr>
            <a:normAutofit fontScale="90000"/>
          </a:bodyPr>
          <a:lstStyle/>
          <a:p>
            <a:br>
              <a:rPr lang="en-US" b="1" dirty="0"/>
            </a:br>
            <a:r>
              <a:rPr lang="en-US" b="1" dirty="0">
                <a:solidFill>
                  <a:srgbClr val="FF0000"/>
                </a:solidFill>
              </a:rPr>
              <a:t>Use Cases for IQ Bots in Business</a:t>
            </a:r>
            <a:br>
              <a:rPr lang="en-US" b="1" dirty="0"/>
            </a:br>
            <a:endParaRPr lang="en-IN" dirty="0"/>
          </a:p>
        </p:txBody>
      </p:sp>
      <p:sp>
        <p:nvSpPr>
          <p:cNvPr id="3" name="Content Placeholder 2">
            <a:extLst>
              <a:ext uri="{FF2B5EF4-FFF2-40B4-BE49-F238E27FC236}">
                <a16:creationId xmlns:a16="http://schemas.microsoft.com/office/drawing/2014/main" id="{9422C974-EDBF-7A95-C13B-6B36B53D88CC}"/>
              </a:ext>
            </a:extLst>
          </p:cNvPr>
          <p:cNvSpPr>
            <a:spLocks noGrp="1"/>
          </p:cNvSpPr>
          <p:nvPr>
            <p:ph idx="1"/>
          </p:nvPr>
        </p:nvSpPr>
        <p:spPr>
          <a:xfrm>
            <a:off x="258184" y="681038"/>
            <a:ext cx="11095616" cy="6176962"/>
          </a:xfrm>
        </p:spPr>
        <p:txBody>
          <a:bodyPr>
            <a:normAutofit fontScale="47500" lnSpcReduction="20000"/>
          </a:bodyPr>
          <a:lstStyle/>
          <a:p>
            <a:pPr marL="0" indent="0" algn="just">
              <a:buNone/>
            </a:pPr>
            <a:r>
              <a:rPr lang="en-US" sz="3300" dirty="0"/>
              <a:t>IQ Bots are used across industries to automate data-intensive processes. Here are some common business use cases:</a:t>
            </a:r>
          </a:p>
          <a:p>
            <a:pPr marL="0" indent="0" algn="just">
              <a:buNone/>
            </a:pPr>
            <a:r>
              <a:rPr lang="en-US" sz="3300" b="1" dirty="0"/>
              <a:t>1. Finance and Accounting:</a:t>
            </a:r>
          </a:p>
          <a:p>
            <a:pPr algn="just">
              <a:buFont typeface="Arial" panose="020B0604020202020204" pitchFamily="34" charset="0"/>
              <a:buChar char="•"/>
            </a:pPr>
            <a:r>
              <a:rPr lang="en-US" sz="3300" b="1" dirty="0"/>
              <a:t>Invoice Processing:</a:t>
            </a:r>
            <a:r>
              <a:rPr lang="en-US" sz="3300" dirty="0"/>
              <a:t> Extract invoice details like vendor name, invoice number, and total amount for ERP input.</a:t>
            </a:r>
          </a:p>
          <a:p>
            <a:pPr algn="just">
              <a:buFont typeface="Arial" panose="020B0604020202020204" pitchFamily="34" charset="0"/>
              <a:buChar char="•"/>
            </a:pPr>
            <a:r>
              <a:rPr lang="en-US" sz="3300" b="1" dirty="0"/>
              <a:t>Accounts Payable and Receivable Automation:</a:t>
            </a:r>
            <a:r>
              <a:rPr lang="en-US" sz="3300" dirty="0"/>
              <a:t> Streamline payment tracking and reminders.</a:t>
            </a:r>
          </a:p>
          <a:p>
            <a:pPr marL="0" indent="0" algn="just">
              <a:buNone/>
            </a:pPr>
            <a:r>
              <a:rPr lang="en-US" sz="3300" b="1" dirty="0"/>
              <a:t>2. Healthcare:</a:t>
            </a:r>
          </a:p>
          <a:p>
            <a:pPr algn="just">
              <a:buFont typeface="Arial" panose="020B0604020202020204" pitchFamily="34" charset="0"/>
              <a:buChar char="•"/>
            </a:pPr>
            <a:r>
              <a:rPr lang="en-US" sz="3300" b="1" dirty="0"/>
              <a:t>Claims Processing:</a:t>
            </a:r>
            <a:r>
              <a:rPr lang="en-US" sz="3300" dirty="0"/>
              <a:t> Automate the extraction of patient and claim details from medical forms and insurance documents.</a:t>
            </a:r>
          </a:p>
          <a:p>
            <a:pPr algn="just">
              <a:buFont typeface="Arial" panose="020B0604020202020204" pitchFamily="34" charset="0"/>
              <a:buChar char="•"/>
            </a:pPr>
            <a:r>
              <a:rPr lang="en-US" sz="3300" b="1" dirty="0"/>
              <a:t>Patient Record Management:</a:t>
            </a:r>
            <a:r>
              <a:rPr lang="en-US" sz="3300" dirty="0"/>
              <a:t> Process handwritten or scanned medical records.</a:t>
            </a:r>
          </a:p>
          <a:p>
            <a:pPr marL="0" indent="0" algn="just">
              <a:buNone/>
            </a:pPr>
            <a:r>
              <a:rPr lang="en-US" sz="3300" b="1" dirty="0"/>
              <a:t>3. Supply Chain and Logistics:</a:t>
            </a:r>
          </a:p>
          <a:p>
            <a:pPr algn="just">
              <a:buFont typeface="Arial" panose="020B0604020202020204" pitchFamily="34" charset="0"/>
              <a:buChar char="•"/>
            </a:pPr>
            <a:r>
              <a:rPr lang="en-US" sz="3300" b="1" dirty="0"/>
              <a:t>Order Processing:</a:t>
            </a:r>
            <a:r>
              <a:rPr lang="en-US" sz="3300" dirty="0"/>
              <a:t> Automate data extraction from purchase orders or delivery notes.</a:t>
            </a:r>
          </a:p>
          <a:p>
            <a:pPr algn="just">
              <a:buFont typeface="Arial" panose="020B0604020202020204" pitchFamily="34" charset="0"/>
              <a:buChar char="•"/>
            </a:pPr>
            <a:r>
              <a:rPr lang="en-US" sz="3300" b="1" dirty="0"/>
              <a:t>Shipment Tracking:</a:t>
            </a:r>
            <a:r>
              <a:rPr lang="en-US" sz="3300" dirty="0"/>
              <a:t> Extract and process shipment details from shipping labels and manifests.</a:t>
            </a:r>
          </a:p>
          <a:p>
            <a:pPr marL="0" indent="0" algn="just">
              <a:buNone/>
            </a:pPr>
            <a:r>
              <a:rPr lang="en-US" sz="3300" b="1" dirty="0"/>
              <a:t>4. Banking and Financial Services:</a:t>
            </a:r>
          </a:p>
          <a:p>
            <a:pPr algn="just">
              <a:buFont typeface="Arial" panose="020B0604020202020204" pitchFamily="34" charset="0"/>
              <a:buChar char="•"/>
            </a:pPr>
            <a:r>
              <a:rPr lang="en-US" sz="3300" b="1" dirty="0"/>
              <a:t>Loan Application Processing:</a:t>
            </a:r>
            <a:r>
              <a:rPr lang="en-US" sz="3300" dirty="0"/>
              <a:t> Extract applicant details from forms, reducing manual data entry.</a:t>
            </a:r>
          </a:p>
          <a:p>
            <a:pPr algn="just">
              <a:buFont typeface="Arial" panose="020B0604020202020204" pitchFamily="34" charset="0"/>
              <a:buChar char="•"/>
            </a:pPr>
            <a:r>
              <a:rPr lang="en-US" sz="3300" b="1" dirty="0"/>
              <a:t>Compliance and Risk Management:</a:t>
            </a:r>
            <a:r>
              <a:rPr lang="en-US" sz="3300" dirty="0"/>
              <a:t> Automate document review processes for regulatory compliance.</a:t>
            </a:r>
          </a:p>
          <a:p>
            <a:pPr marL="0" indent="0" algn="just">
              <a:buNone/>
            </a:pPr>
            <a:r>
              <a:rPr lang="en-US" sz="3300" b="1" dirty="0"/>
              <a:t>5. Human Resources:</a:t>
            </a:r>
          </a:p>
          <a:p>
            <a:pPr algn="just">
              <a:buFont typeface="Arial" panose="020B0604020202020204" pitchFamily="34" charset="0"/>
              <a:buChar char="•"/>
            </a:pPr>
            <a:r>
              <a:rPr lang="en-US" sz="3300" b="1" dirty="0"/>
              <a:t>Resume Screening:</a:t>
            </a:r>
            <a:r>
              <a:rPr lang="en-US" sz="3300" dirty="0"/>
              <a:t> Extract candidate information from resumes for faster recruitment.</a:t>
            </a:r>
          </a:p>
          <a:p>
            <a:pPr algn="just">
              <a:buFont typeface="Arial" panose="020B0604020202020204" pitchFamily="34" charset="0"/>
              <a:buChar char="•"/>
            </a:pPr>
            <a:r>
              <a:rPr lang="en-US" sz="3300" b="1" dirty="0"/>
              <a:t>Employee Onboarding:</a:t>
            </a:r>
            <a:r>
              <a:rPr lang="en-US" sz="3300" dirty="0"/>
              <a:t> Automate the processing of onboarding forms and contracts.</a:t>
            </a:r>
          </a:p>
          <a:p>
            <a:pPr marL="0" indent="0" algn="just">
              <a:buNone/>
            </a:pPr>
            <a:r>
              <a:rPr lang="en-US" sz="3300" b="1" dirty="0"/>
              <a:t>6. Customer Support:</a:t>
            </a:r>
          </a:p>
          <a:p>
            <a:pPr algn="just">
              <a:buFont typeface="Arial" panose="020B0604020202020204" pitchFamily="34" charset="0"/>
              <a:buChar char="•"/>
            </a:pPr>
            <a:r>
              <a:rPr lang="en-US" sz="3300" b="1" dirty="0"/>
              <a:t>Email Automation:</a:t>
            </a:r>
            <a:r>
              <a:rPr lang="en-US" sz="3300" dirty="0"/>
              <a:t> Process customer inquiries and extract relevant information for faster response.</a:t>
            </a:r>
          </a:p>
          <a:p>
            <a:pPr algn="just">
              <a:buFont typeface="Arial" panose="020B0604020202020204" pitchFamily="34" charset="0"/>
              <a:buChar char="•"/>
            </a:pPr>
            <a:r>
              <a:rPr lang="en-US" sz="3300" b="1" dirty="0"/>
              <a:t>Complaint Handling:</a:t>
            </a:r>
            <a:r>
              <a:rPr lang="en-US" sz="3300" dirty="0"/>
              <a:t> Automate data entry from complaint forms into CRM systems.</a:t>
            </a:r>
          </a:p>
          <a:p>
            <a:pPr algn="just"/>
            <a:endParaRPr lang="en-IN" dirty="0"/>
          </a:p>
        </p:txBody>
      </p:sp>
    </p:spTree>
    <p:extLst>
      <p:ext uri="{BB962C8B-B14F-4D97-AF65-F5344CB8AC3E}">
        <p14:creationId xmlns:p14="http://schemas.microsoft.com/office/powerpoint/2010/main" val="44692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D65AC-B2A4-FF9E-62D4-7159F64DF777}"/>
              </a:ext>
            </a:extLst>
          </p:cNvPr>
          <p:cNvSpPr>
            <a:spLocks noGrp="1"/>
          </p:cNvSpPr>
          <p:nvPr>
            <p:ph type="title"/>
          </p:nvPr>
        </p:nvSpPr>
        <p:spPr>
          <a:xfrm>
            <a:off x="838200" y="112955"/>
            <a:ext cx="10515600" cy="510989"/>
          </a:xfrm>
        </p:spPr>
        <p:txBody>
          <a:bodyPr>
            <a:normAutofit fontScale="90000"/>
          </a:bodyPr>
          <a:lstStyle/>
          <a:p>
            <a:br>
              <a:rPr lang="en-US" b="1" dirty="0"/>
            </a:br>
            <a:r>
              <a:rPr lang="en-US" b="1" dirty="0">
                <a:solidFill>
                  <a:srgbClr val="FF0000"/>
                </a:solidFill>
              </a:rPr>
              <a:t>Key Features and Functions of IQ Bots</a:t>
            </a:r>
            <a:br>
              <a:rPr lang="en-US" b="1" dirty="0"/>
            </a:br>
            <a:endParaRPr lang="en-IN" dirty="0"/>
          </a:p>
        </p:txBody>
      </p:sp>
      <p:sp>
        <p:nvSpPr>
          <p:cNvPr id="3" name="Content Placeholder 2">
            <a:extLst>
              <a:ext uri="{FF2B5EF4-FFF2-40B4-BE49-F238E27FC236}">
                <a16:creationId xmlns:a16="http://schemas.microsoft.com/office/drawing/2014/main" id="{AA5EC204-ECAA-749D-9ABC-B1ABC518BC91}"/>
              </a:ext>
            </a:extLst>
          </p:cNvPr>
          <p:cNvSpPr>
            <a:spLocks noGrp="1"/>
          </p:cNvSpPr>
          <p:nvPr>
            <p:ph idx="1"/>
          </p:nvPr>
        </p:nvSpPr>
        <p:spPr>
          <a:xfrm>
            <a:off x="731520" y="806824"/>
            <a:ext cx="11026588" cy="5938221"/>
          </a:xfrm>
        </p:spPr>
        <p:txBody>
          <a:bodyPr>
            <a:normAutofit fontScale="70000" lnSpcReduction="20000"/>
          </a:bodyPr>
          <a:lstStyle/>
          <a:p>
            <a:pPr marL="0" indent="0">
              <a:buNone/>
            </a:pPr>
            <a:r>
              <a:rPr lang="en-US" dirty="0"/>
              <a:t>The advanced capabilities of IQ Bots come from their unique features and functions, which enable seamless document processing and data extraction.</a:t>
            </a:r>
          </a:p>
          <a:p>
            <a:r>
              <a:rPr lang="en-US" b="1" dirty="0"/>
              <a:t>Key Features:</a:t>
            </a:r>
          </a:p>
          <a:p>
            <a:pPr>
              <a:buFont typeface="+mj-lt"/>
              <a:buAutoNum type="arabicPeriod"/>
            </a:pPr>
            <a:r>
              <a:rPr lang="en-US" b="1" dirty="0"/>
              <a:t>Document Pre-Processing:</a:t>
            </a:r>
            <a:endParaRPr lang="en-US" dirty="0"/>
          </a:p>
          <a:p>
            <a:pPr marL="742950" lvl="1" indent="-285750">
              <a:buFont typeface="+mj-lt"/>
              <a:buAutoNum type="arabicPeriod"/>
            </a:pPr>
            <a:r>
              <a:rPr lang="en-US" dirty="0"/>
              <a:t>IQ Bots can enhance and clean document images for better data extraction.</a:t>
            </a:r>
          </a:p>
          <a:p>
            <a:pPr marL="742950" lvl="1" indent="-285750">
              <a:buFont typeface="+mj-lt"/>
              <a:buAutoNum type="arabicPeriod"/>
            </a:pPr>
            <a:r>
              <a:rPr lang="en-US" dirty="0"/>
              <a:t>Includes features like de-skewing, noise reduction, and text alignment.</a:t>
            </a:r>
          </a:p>
          <a:p>
            <a:pPr>
              <a:buFont typeface="+mj-lt"/>
              <a:buAutoNum type="arabicPeriod"/>
            </a:pPr>
            <a:r>
              <a:rPr lang="en-US" b="1" dirty="0"/>
              <a:t>AI-Powered Learning:</a:t>
            </a:r>
            <a:endParaRPr lang="en-US" dirty="0"/>
          </a:p>
          <a:p>
            <a:pPr marL="742950" lvl="1" indent="-285750">
              <a:buFont typeface="+mj-lt"/>
              <a:buAutoNum type="arabicPeriod"/>
            </a:pPr>
            <a:r>
              <a:rPr lang="en-US" dirty="0"/>
              <a:t>Uses machine learning to identify patterns in documents.</a:t>
            </a:r>
          </a:p>
          <a:p>
            <a:pPr marL="742950" lvl="1" indent="-285750">
              <a:buFont typeface="+mj-lt"/>
              <a:buAutoNum type="arabicPeriod"/>
            </a:pPr>
            <a:r>
              <a:rPr lang="en-US" dirty="0"/>
              <a:t>Can improve over time through feedback provided during the validation process.</a:t>
            </a:r>
          </a:p>
          <a:p>
            <a:pPr>
              <a:buFont typeface="+mj-lt"/>
              <a:buAutoNum type="arabicPeriod"/>
            </a:pPr>
            <a:r>
              <a:rPr lang="en-US" b="1" dirty="0"/>
              <a:t>Dynamic Templates:</a:t>
            </a:r>
            <a:endParaRPr lang="en-US" dirty="0"/>
          </a:p>
          <a:p>
            <a:pPr marL="742950" lvl="1" indent="-285750">
              <a:buFont typeface="+mj-lt"/>
              <a:buAutoNum type="arabicPeriod"/>
            </a:pPr>
            <a:r>
              <a:rPr lang="en-US" dirty="0"/>
              <a:t>Automatically identifies and creates templates for new document types.</a:t>
            </a:r>
          </a:p>
          <a:p>
            <a:pPr marL="742950" lvl="1" indent="-285750">
              <a:buFont typeface="+mj-lt"/>
              <a:buAutoNum type="arabicPeriod"/>
            </a:pPr>
            <a:r>
              <a:rPr lang="en-US" dirty="0"/>
              <a:t>Reduces the need for manual template creation.</a:t>
            </a:r>
          </a:p>
          <a:p>
            <a:pPr>
              <a:buFont typeface="+mj-lt"/>
              <a:buAutoNum type="arabicPeriod"/>
            </a:pPr>
            <a:r>
              <a:rPr lang="en-US" b="1" dirty="0"/>
              <a:t>Data Validation Station:</a:t>
            </a:r>
            <a:endParaRPr lang="en-US" dirty="0"/>
          </a:p>
          <a:p>
            <a:pPr marL="742950" lvl="1" indent="-285750">
              <a:buFont typeface="+mj-lt"/>
              <a:buAutoNum type="arabicPeriod"/>
            </a:pPr>
            <a:r>
              <a:rPr lang="en-US" dirty="0"/>
              <a:t>Human-in-the-loop feature that allows users to validate extracted data for accuracy.</a:t>
            </a:r>
          </a:p>
          <a:p>
            <a:pPr marL="742950" lvl="1" indent="-285750">
              <a:buFont typeface="+mj-lt"/>
              <a:buAutoNum type="arabicPeriod"/>
            </a:pPr>
            <a:r>
              <a:rPr lang="en-US" dirty="0"/>
              <a:t>Enables correction of errors to improve future extractions.</a:t>
            </a:r>
          </a:p>
          <a:p>
            <a:pPr>
              <a:buFont typeface="+mj-lt"/>
              <a:buAutoNum type="arabicPeriod"/>
            </a:pPr>
            <a:r>
              <a:rPr lang="en-US" b="1" dirty="0"/>
              <a:t>Built-in OCR (Optical Character Recognition):</a:t>
            </a:r>
            <a:endParaRPr lang="en-US" dirty="0"/>
          </a:p>
          <a:p>
            <a:pPr marL="742950" lvl="1" indent="-285750">
              <a:buFont typeface="+mj-lt"/>
              <a:buAutoNum type="arabicPeriod"/>
            </a:pPr>
            <a:r>
              <a:rPr lang="en-US" dirty="0"/>
              <a:t>Extracts text from images, scanned documents, and PDFs using advanced OCR technology.</a:t>
            </a:r>
          </a:p>
          <a:p>
            <a:pPr>
              <a:buFont typeface="+mj-lt"/>
              <a:buAutoNum type="arabicPeriod"/>
            </a:pPr>
            <a:r>
              <a:rPr lang="en-US" b="1" dirty="0"/>
              <a:t>Integration with Automation Anywhere Platform:</a:t>
            </a:r>
            <a:endParaRPr lang="en-US" dirty="0"/>
          </a:p>
          <a:p>
            <a:pPr marL="742950" lvl="1" indent="-285750">
              <a:buFont typeface="+mj-lt"/>
              <a:buAutoNum type="arabicPeriod"/>
            </a:pPr>
            <a:r>
              <a:rPr lang="en-US" dirty="0"/>
              <a:t>Can be seamlessly used with Task Bots and Meta Bots for complete automation workflows.</a:t>
            </a:r>
          </a:p>
          <a:p>
            <a:pPr>
              <a:buFont typeface="+mj-lt"/>
              <a:buAutoNum type="arabicPeriod"/>
            </a:pPr>
            <a:r>
              <a:rPr lang="en-US" b="1" dirty="0"/>
              <a:t>Scalable Architecture:</a:t>
            </a:r>
            <a:endParaRPr lang="en-US" dirty="0"/>
          </a:p>
          <a:p>
            <a:pPr marL="742950" lvl="1" indent="-285750">
              <a:buFont typeface="+mj-lt"/>
              <a:buAutoNum type="arabicPeriod"/>
            </a:pPr>
            <a:r>
              <a:rPr lang="en-US" dirty="0"/>
              <a:t>Handles high volumes of documents efficiently, suitable for enterprise-scale operations.</a:t>
            </a:r>
          </a:p>
          <a:p>
            <a:endParaRPr lang="en-IN" dirty="0"/>
          </a:p>
        </p:txBody>
      </p:sp>
    </p:spTree>
    <p:extLst>
      <p:ext uri="{BB962C8B-B14F-4D97-AF65-F5344CB8AC3E}">
        <p14:creationId xmlns:p14="http://schemas.microsoft.com/office/powerpoint/2010/main" val="1067636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8B662-E596-770F-AF81-8F5AC93FA49A}"/>
              </a:ext>
            </a:extLst>
          </p:cNvPr>
          <p:cNvSpPr>
            <a:spLocks noGrp="1"/>
          </p:cNvSpPr>
          <p:nvPr>
            <p:ph type="title"/>
          </p:nvPr>
        </p:nvSpPr>
        <p:spPr/>
        <p:txBody>
          <a:bodyPr/>
          <a:lstStyle/>
          <a:p>
            <a:r>
              <a:rPr lang="en-US" b="1" dirty="0"/>
              <a:t>Key Functions:</a:t>
            </a:r>
            <a:br>
              <a:rPr lang="en-US" b="1" dirty="0"/>
            </a:br>
            <a:endParaRPr lang="en-IN" dirty="0"/>
          </a:p>
        </p:txBody>
      </p:sp>
      <p:sp>
        <p:nvSpPr>
          <p:cNvPr id="3" name="Content Placeholder 2">
            <a:extLst>
              <a:ext uri="{FF2B5EF4-FFF2-40B4-BE49-F238E27FC236}">
                <a16:creationId xmlns:a16="http://schemas.microsoft.com/office/drawing/2014/main" id="{B59E8171-C715-DD9F-91D7-9319C2A8A940}"/>
              </a:ext>
            </a:extLst>
          </p:cNvPr>
          <p:cNvSpPr>
            <a:spLocks noGrp="1"/>
          </p:cNvSpPr>
          <p:nvPr>
            <p:ph idx="1"/>
          </p:nvPr>
        </p:nvSpPr>
        <p:spPr/>
        <p:txBody>
          <a:bodyPr>
            <a:normAutofit fontScale="92500" lnSpcReduction="10000"/>
          </a:bodyPr>
          <a:lstStyle/>
          <a:p>
            <a:pPr>
              <a:buFont typeface="+mj-lt"/>
              <a:buAutoNum type="arabicPeriod"/>
            </a:pPr>
            <a:r>
              <a:rPr lang="en-US" b="1" dirty="0"/>
              <a:t>Data Extraction:</a:t>
            </a:r>
            <a:endParaRPr lang="en-US" dirty="0"/>
          </a:p>
          <a:p>
            <a:pPr marL="742950" lvl="1" indent="-285750">
              <a:buFont typeface="+mj-lt"/>
              <a:buAutoNum type="arabicPeriod"/>
            </a:pPr>
            <a:r>
              <a:rPr lang="en-US" dirty="0"/>
              <a:t>Extracts text, numbers, and other fields from unstructured and semi-structured documents.</a:t>
            </a:r>
          </a:p>
          <a:p>
            <a:pPr>
              <a:buFont typeface="+mj-lt"/>
              <a:buAutoNum type="arabicPeriod"/>
            </a:pPr>
            <a:r>
              <a:rPr lang="en-US" b="1" dirty="0"/>
              <a:t>Data Classification:</a:t>
            </a:r>
            <a:endParaRPr lang="en-US" dirty="0"/>
          </a:p>
          <a:p>
            <a:pPr marL="742950" lvl="1" indent="-285750">
              <a:buFont typeface="+mj-lt"/>
              <a:buAutoNum type="arabicPeriod"/>
            </a:pPr>
            <a:r>
              <a:rPr lang="en-US" dirty="0"/>
              <a:t>Groups documents into categories (e.g., invoices, receipts) based on patterns.</a:t>
            </a:r>
          </a:p>
          <a:p>
            <a:pPr>
              <a:buFont typeface="+mj-lt"/>
              <a:buAutoNum type="arabicPeriod"/>
            </a:pPr>
            <a:r>
              <a:rPr lang="en-US" b="1" dirty="0"/>
              <a:t>Field Mapping:</a:t>
            </a:r>
            <a:endParaRPr lang="en-US" dirty="0"/>
          </a:p>
          <a:p>
            <a:pPr marL="742950" lvl="1" indent="-285750">
              <a:buFont typeface="+mj-lt"/>
              <a:buAutoNum type="arabicPeriod"/>
            </a:pPr>
            <a:r>
              <a:rPr lang="en-US" dirty="0"/>
              <a:t>Maps extracted data to specific fields in a database, application, or system.</a:t>
            </a:r>
          </a:p>
          <a:p>
            <a:pPr>
              <a:buFont typeface="+mj-lt"/>
              <a:buAutoNum type="arabicPeriod"/>
            </a:pPr>
            <a:r>
              <a:rPr lang="en-US" b="1" dirty="0"/>
              <a:t>Error Detection and Correction:</a:t>
            </a:r>
            <a:endParaRPr lang="en-US" dirty="0"/>
          </a:p>
          <a:p>
            <a:pPr marL="742950" lvl="1" indent="-285750">
              <a:buFont typeface="+mj-lt"/>
              <a:buAutoNum type="arabicPeriod"/>
            </a:pPr>
            <a:r>
              <a:rPr lang="en-US" dirty="0"/>
              <a:t>Flags inconsistent or invalid data for human review.</a:t>
            </a:r>
          </a:p>
          <a:p>
            <a:pPr>
              <a:buFont typeface="+mj-lt"/>
              <a:buAutoNum type="arabicPeriod"/>
            </a:pPr>
            <a:r>
              <a:rPr lang="en-US" b="1" dirty="0"/>
              <a:t>Reports and Analytics:</a:t>
            </a:r>
            <a:endParaRPr lang="en-US" dirty="0"/>
          </a:p>
          <a:p>
            <a:pPr marL="742950" lvl="1" indent="-285750">
              <a:buFont typeface="+mj-lt"/>
              <a:buAutoNum type="arabicPeriod"/>
            </a:pPr>
            <a:r>
              <a:rPr lang="en-US" dirty="0"/>
              <a:t>Provides detailed insights into processed data, errors, and performance metrics.</a:t>
            </a:r>
          </a:p>
          <a:p>
            <a:endParaRPr lang="en-IN" dirty="0"/>
          </a:p>
        </p:txBody>
      </p:sp>
    </p:spTree>
    <p:extLst>
      <p:ext uri="{BB962C8B-B14F-4D97-AF65-F5344CB8AC3E}">
        <p14:creationId xmlns:p14="http://schemas.microsoft.com/office/powerpoint/2010/main" val="4282078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1083C-4C35-583E-492F-D1F71C6D6B7A}"/>
              </a:ext>
            </a:extLst>
          </p:cNvPr>
          <p:cNvSpPr>
            <a:spLocks noGrp="1"/>
          </p:cNvSpPr>
          <p:nvPr>
            <p:ph type="title"/>
          </p:nvPr>
        </p:nvSpPr>
        <p:spPr>
          <a:xfrm>
            <a:off x="838200" y="0"/>
            <a:ext cx="10515600" cy="681038"/>
          </a:xfrm>
        </p:spPr>
        <p:txBody>
          <a:bodyPr>
            <a:normAutofit fontScale="90000"/>
          </a:bodyPr>
          <a:lstStyle/>
          <a:p>
            <a:r>
              <a:rPr lang="en-US" dirty="0">
                <a:solidFill>
                  <a:srgbClr val="FF0000"/>
                </a:solidFill>
              </a:rPr>
              <a:t>Creating and Training IQ Bots</a:t>
            </a:r>
            <a:endParaRPr lang="en-IN" dirty="0">
              <a:solidFill>
                <a:srgbClr val="FF0000"/>
              </a:solidFill>
            </a:endParaRPr>
          </a:p>
        </p:txBody>
      </p:sp>
      <p:sp>
        <p:nvSpPr>
          <p:cNvPr id="3" name="Content Placeholder 2">
            <a:extLst>
              <a:ext uri="{FF2B5EF4-FFF2-40B4-BE49-F238E27FC236}">
                <a16:creationId xmlns:a16="http://schemas.microsoft.com/office/drawing/2014/main" id="{3CF0120A-0B32-8ED7-5BA5-D2746B42D049}"/>
              </a:ext>
            </a:extLst>
          </p:cNvPr>
          <p:cNvSpPr>
            <a:spLocks noGrp="1"/>
          </p:cNvSpPr>
          <p:nvPr>
            <p:ph idx="1"/>
          </p:nvPr>
        </p:nvSpPr>
        <p:spPr>
          <a:xfrm>
            <a:off x="838200" y="681038"/>
            <a:ext cx="10515600" cy="6042491"/>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1. Document </a:t>
            </a:r>
            <a:r>
              <a:rPr lang="en-US" sz="1800" b="1" dirty="0" err="1">
                <a:latin typeface="Times New Roman" panose="02020603050405020304" pitchFamily="18" charset="0"/>
                <a:cs typeface="Times New Roman" panose="02020603050405020304" pitchFamily="18" charset="0"/>
              </a:rPr>
              <a:t>Learning:</a:t>
            </a:r>
            <a:r>
              <a:rPr lang="en-US" sz="1800" dirty="0" err="1">
                <a:latin typeface="Times New Roman" panose="02020603050405020304" pitchFamily="18" charset="0"/>
                <a:cs typeface="Times New Roman" panose="02020603050405020304" pitchFamily="18" charset="0"/>
              </a:rPr>
              <a:t>Document</a:t>
            </a:r>
            <a:r>
              <a:rPr lang="en-US" sz="1800" dirty="0">
                <a:latin typeface="Times New Roman" panose="02020603050405020304" pitchFamily="18" charset="0"/>
                <a:cs typeface="Times New Roman" panose="02020603050405020304" pitchFamily="18" charset="0"/>
              </a:rPr>
              <a:t> learning is the foundational step in creating and training an IQ Bot. It involves teaching the bot to recognize patterns, fields, and structures in documents for accurate data extraction.</a:t>
            </a:r>
          </a:p>
          <a:p>
            <a:r>
              <a:rPr lang="en-US" sz="1800" b="1" dirty="0">
                <a:latin typeface="Times New Roman" panose="02020603050405020304" pitchFamily="18" charset="0"/>
                <a:cs typeface="Times New Roman" panose="02020603050405020304" pitchFamily="18" charset="0"/>
              </a:rPr>
              <a:t>Steps in Document Learning:</a:t>
            </a:r>
          </a:p>
          <a:p>
            <a:pPr>
              <a:buFont typeface="+mj-lt"/>
              <a:buAutoNum type="arabicPeriod"/>
            </a:pPr>
            <a:r>
              <a:rPr lang="en-US" sz="1800" b="1" dirty="0">
                <a:latin typeface="Times New Roman" panose="02020603050405020304" pitchFamily="18" charset="0"/>
                <a:cs typeface="Times New Roman" panose="02020603050405020304" pitchFamily="18" charset="0"/>
              </a:rPr>
              <a:t>Define Document Types:</a:t>
            </a:r>
            <a:endParaRPr lang="en-US"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Identify the types of documents (e.g., invoices, receipts, purchase orders) that need to be processed.</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Collect sample documents for training, ensuring diverse formats and variations are included.</a:t>
            </a:r>
          </a:p>
          <a:p>
            <a:pPr>
              <a:buFont typeface="+mj-lt"/>
              <a:buAutoNum type="arabicPeriod"/>
            </a:pPr>
            <a:r>
              <a:rPr lang="en-US" sz="1800" b="1" dirty="0">
                <a:latin typeface="Times New Roman" panose="02020603050405020304" pitchFamily="18" charset="0"/>
                <a:cs typeface="Times New Roman" panose="02020603050405020304" pitchFamily="18" charset="0"/>
              </a:rPr>
              <a:t>Upload Documents to IQ Bot:</a:t>
            </a:r>
            <a:endParaRPr lang="en-US"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Import sample documents into the IQ Bot training interface.</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Ensure document quality (e.g., clarity, alignment) is sufficient for learning.</a:t>
            </a:r>
          </a:p>
          <a:p>
            <a:pPr>
              <a:buFont typeface="+mj-lt"/>
              <a:buAutoNum type="arabicPeriod"/>
            </a:pPr>
            <a:r>
              <a:rPr lang="en-US" sz="1800" b="1" dirty="0">
                <a:latin typeface="Times New Roman" panose="02020603050405020304" pitchFamily="18" charset="0"/>
                <a:cs typeface="Times New Roman" panose="02020603050405020304" pitchFamily="18" charset="0"/>
              </a:rPr>
              <a:t>Extract Fields:</a:t>
            </a:r>
            <a:endParaRPr lang="en-US"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Specify the fields that need to be extracted (e.g., invoice number, date, amount).</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Use the drag-and-drop interface to map fields directly on the document.</a:t>
            </a:r>
          </a:p>
          <a:p>
            <a:pPr>
              <a:buFont typeface="+mj-lt"/>
              <a:buAutoNum type="arabicPeriod"/>
            </a:pPr>
            <a:r>
              <a:rPr lang="en-US" sz="1800" b="1" dirty="0">
                <a:latin typeface="Times New Roman" panose="02020603050405020304" pitchFamily="18" charset="0"/>
                <a:cs typeface="Times New Roman" panose="02020603050405020304" pitchFamily="18" charset="0"/>
              </a:rPr>
              <a:t>Define Patterns:</a:t>
            </a:r>
            <a:endParaRPr lang="en-US"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Identify recurring patterns (e.g., table headers, keywords) to help the bot locate data fields.</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For example, an invoice total might be identified using keywords like "Total Amount."</a:t>
            </a:r>
          </a:p>
          <a:p>
            <a:pPr>
              <a:buFont typeface="+mj-lt"/>
              <a:buAutoNum type="arabicPeriod"/>
            </a:pPr>
            <a:r>
              <a:rPr lang="en-US" sz="1800" b="1" dirty="0">
                <a:latin typeface="Times New Roman" panose="02020603050405020304" pitchFamily="18" charset="0"/>
                <a:cs typeface="Times New Roman" panose="02020603050405020304" pitchFamily="18" charset="0"/>
              </a:rPr>
              <a:t>Train the IQ Bot:</a:t>
            </a:r>
            <a:endParaRPr lang="en-US" sz="18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Provide multiple document samples for each type to improve learning.</a:t>
            </a:r>
          </a:p>
          <a:p>
            <a:pPr marL="742950" lvl="1" indent="-285750">
              <a:buFont typeface="+mj-lt"/>
              <a:buAutoNum type="arabicPeriod"/>
            </a:pPr>
            <a:r>
              <a:rPr lang="en-US" sz="1800" dirty="0">
                <a:latin typeface="Times New Roman" panose="02020603050405020304" pitchFamily="18" charset="0"/>
                <a:cs typeface="Times New Roman" panose="02020603050405020304" pitchFamily="18" charset="0"/>
              </a:rPr>
              <a:t>Label fields manually in the initial training phase to establish accuracy..</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0426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12BC2-4908-9110-2A33-9B88E958273B}"/>
              </a:ext>
            </a:extLst>
          </p:cNvPr>
          <p:cNvSpPr>
            <a:spLocks noGrp="1"/>
          </p:cNvSpPr>
          <p:nvPr>
            <p:ph type="title"/>
          </p:nvPr>
        </p:nvSpPr>
        <p:spPr>
          <a:xfrm>
            <a:off x="838200" y="1"/>
            <a:ext cx="10515600" cy="681036"/>
          </a:xfrm>
        </p:spPr>
        <p:txBody>
          <a:bodyPr>
            <a:normAutofit fontScale="90000"/>
          </a:bodyPr>
          <a:lstStyle/>
          <a:p>
            <a:r>
              <a:rPr lang="en-US" dirty="0">
                <a:solidFill>
                  <a:srgbClr val="FF0000"/>
                </a:solidFill>
              </a:rPr>
              <a:t>2. </a:t>
            </a:r>
            <a:r>
              <a:rPr lang="en-US" sz="2800" dirty="0">
                <a:solidFill>
                  <a:srgbClr val="FF0000"/>
                </a:solidFill>
              </a:rPr>
              <a:t>Validating and Improving IQ Bot Accuracy</a:t>
            </a:r>
            <a:endParaRPr lang="en-IN" sz="2800" dirty="0">
              <a:solidFill>
                <a:srgbClr val="FF0000"/>
              </a:solidFill>
            </a:endParaRPr>
          </a:p>
        </p:txBody>
      </p:sp>
      <p:sp>
        <p:nvSpPr>
          <p:cNvPr id="3" name="Content Placeholder 2">
            <a:extLst>
              <a:ext uri="{FF2B5EF4-FFF2-40B4-BE49-F238E27FC236}">
                <a16:creationId xmlns:a16="http://schemas.microsoft.com/office/drawing/2014/main" id="{F77EAC18-8EB5-4ADE-3099-7170DF27F961}"/>
              </a:ext>
            </a:extLst>
          </p:cNvPr>
          <p:cNvSpPr>
            <a:spLocks noGrp="1"/>
          </p:cNvSpPr>
          <p:nvPr>
            <p:ph idx="1"/>
          </p:nvPr>
        </p:nvSpPr>
        <p:spPr>
          <a:xfrm>
            <a:off x="473336" y="681036"/>
            <a:ext cx="10880464" cy="5967189"/>
          </a:xfrm>
        </p:spPr>
        <p:txBody>
          <a:bodyPr>
            <a:normAutofit fontScale="85000" lnSpcReduction="20000"/>
          </a:bodyPr>
          <a:lstStyle/>
          <a:p>
            <a:pPr marL="0" indent="0">
              <a:buNone/>
            </a:pPr>
            <a:r>
              <a:rPr lang="en-US" dirty="0"/>
              <a:t>Once trained, IQ Bots must be validated to ensure accuracy. Continuous improvement of the bot’s learning model is essential to handle variations and errors effectively.</a:t>
            </a:r>
          </a:p>
          <a:p>
            <a:r>
              <a:rPr lang="en-US" b="1" dirty="0"/>
              <a:t>Steps for Validation and Improvement:</a:t>
            </a:r>
          </a:p>
          <a:p>
            <a:pPr>
              <a:buFont typeface="+mj-lt"/>
              <a:buAutoNum type="arabicPeriod"/>
            </a:pPr>
            <a:r>
              <a:rPr lang="en-US" b="1" dirty="0"/>
              <a:t>Validation Station:</a:t>
            </a:r>
            <a:endParaRPr lang="en-US" dirty="0"/>
          </a:p>
          <a:p>
            <a:pPr marL="742950" lvl="1" indent="-285750">
              <a:buFont typeface="+mj-lt"/>
              <a:buAutoNum type="arabicPeriod"/>
            </a:pPr>
            <a:r>
              <a:rPr lang="en-US" dirty="0"/>
              <a:t>Use the </a:t>
            </a:r>
            <a:r>
              <a:rPr lang="en-US" b="1" dirty="0"/>
              <a:t>Validation Station</a:t>
            </a:r>
            <a:r>
              <a:rPr lang="en-US" dirty="0"/>
              <a:t> to review extracted data.</a:t>
            </a:r>
          </a:p>
          <a:p>
            <a:pPr marL="742950" lvl="1" indent="-285750">
              <a:buFont typeface="+mj-lt"/>
              <a:buAutoNum type="arabicPeriod"/>
            </a:pPr>
            <a:r>
              <a:rPr lang="en-US" dirty="0"/>
              <a:t>Compare the extracted data with the source document and correct any inaccuracies.</a:t>
            </a:r>
          </a:p>
          <a:p>
            <a:pPr>
              <a:buFont typeface="+mj-lt"/>
              <a:buAutoNum type="arabicPeriod"/>
            </a:pPr>
            <a:r>
              <a:rPr lang="en-US" b="1" dirty="0"/>
              <a:t>Confidence Thresholds:</a:t>
            </a:r>
            <a:endParaRPr lang="en-US" dirty="0"/>
          </a:p>
          <a:p>
            <a:pPr marL="742950" lvl="1" indent="-285750">
              <a:buFont typeface="+mj-lt"/>
              <a:buAutoNum type="arabicPeriod"/>
            </a:pPr>
            <a:r>
              <a:rPr lang="en-US" dirty="0"/>
              <a:t>Set confidence thresholds to determine when human intervention is required.</a:t>
            </a:r>
          </a:p>
          <a:p>
            <a:pPr marL="742950" lvl="1" indent="-285750">
              <a:buFont typeface="+mj-lt"/>
              <a:buAutoNum type="arabicPeriod"/>
            </a:pPr>
            <a:r>
              <a:rPr lang="en-US" dirty="0"/>
              <a:t>For instance, if the confidence score for a field is below 90%, it is flagged for review.</a:t>
            </a:r>
          </a:p>
          <a:p>
            <a:pPr>
              <a:buFont typeface="+mj-lt"/>
              <a:buAutoNum type="arabicPeriod"/>
            </a:pPr>
            <a:r>
              <a:rPr lang="en-US" b="1" dirty="0"/>
              <a:t>Feedback Loop:</a:t>
            </a:r>
            <a:endParaRPr lang="en-US" dirty="0"/>
          </a:p>
          <a:p>
            <a:pPr marL="742950" lvl="1" indent="-285750">
              <a:buFont typeface="+mj-lt"/>
              <a:buAutoNum type="arabicPeriod"/>
            </a:pPr>
            <a:r>
              <a:rPr lang="en-US" dirty="0"/>
              <a:t>Each correction made in the Validation Station feeds back into the IQ Bot’s learning model.</a:t>
            </a:r>
          </a:p>
          <a:p>
            <a:pPr marL="742950" lvl="1" indent="-285750">
              <a:buFont typeface="+mj-lt"/>
              <a:buAutoNum type="arabicPeriod"/>
            </a:pPr>
            <a:r>
              <a:rPr lang="en-US" dirty="0"/>
              <a:t>Over time, the bot becomes more accurate at extracting fields and handling variations.</a:t>
            </a:r>
          </a:p>
          <a:p>
            <a:pPr>
              <a:buFont typeface="+mj-lt"/>
              <a:buAutoNum type="arabicPeriod"/>
            </a:pPr>
            <a:r>
              <a:rPr lang="en-US" b="1" dirty="0"/>
              <a:t>Use Diverse Data for Training:</a:t>
            </a:r>
            <a:endParaRPr lang="en-US" dirty="0"/>
          </a:p>
          <a:p>
            <a:pPr marL="742950" lvl="1" indent="-285750">
              <a:buFont typeface="+mj-lt"/>
              <a:buAutoNum type="arabicPeriod"/>
            </a:pPr>
            <a:r>
              <a:rPr lang="en-US" dirty="0"/>
              <a:t>Continuously add new document samples to the training dataset.</a:t>
            </a:r>
          </a:p>
          <a:p>
            <a:pPr marL="742950" lvl="1" indent="-285750">
              <a:buFont typeface="+mj-lt"/>
              <a:buAutoNum type="arabicPeriod"/>
            </a:pPr>
            <a:r>
              <a:rPr lang="en-US" dirty="0"/>
              <a:t>Include edge cases and uncommon formats to improve the bot’s adaptability.</a:t>
            </a:r>
          </a:p>
          <a:p>
            <a:pPr>
              <a:buFont typeface="+mj-lt"/>
              <a:buAutoNum type="arabicPeriod"/>
            </a:pPr>
            <a:r>
              <a:rPr lang="en-US" b="1" dirty="0"/>
              <a:t>Analyze Reports:</a:t>
            </a:r>
            <a:endParaRPr lang="en-US" dirty="0"/>
          </a:p>
          <a:p>
            <a:pPr marL="742950" lvl="1" indent="-285750">
              <a:buFont typeface="+mj-lt"/>
              <a:buAutoNum type="arabicPeriod"/>
            </a:pPr>
            <a:r>
              <a:rPr lang="en-US" dirty="0"/>
              <a:t>Review IQ Bot’s performance metrics, such as accuracy rates and confidence levels.</a:t>
            </a:r>
          </a:p>
          <a:p>
            <a:pPr marL="742950" lvl="1" indent="-285750">
              <a:buFont typeface="+mj-lt"/>
              <a:buAutoNum type="arabicPeriod"/>
            </a:pPr>
            <a:r>
              <a:rPr lang="en-US" dirty="0"/>
              <a:t>Identify patterns in errors to refine extraction rules or retrain the bot.</a:t>
            </a:r>
          </a:p>
          <a:p>
            <a:endParaRPr lang="en-IN" dirty="0"/>
          </a:p>
        </p:txBody>
      </p:sp>
    </p:spTree>
    <p:extLst>
      <p:ext uri="{BB962C8B-B14F-4D97-AF65-F5344CB8AC3E}">
        <p14:creationId xmlns:p14="http://schemas.microsoft.com/office/powerpoint/2010/main" val="2692946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B8524-8F1D-175C-EEFF-AAA71E10CF68}"/>
              </a:ext>
            </a:extLst>
          </p:cNvPr>
          <p:cNvSpPr>
            <a:spLocks noGrp="1"/>
          </p:cNvSpPr>
          <p:nvPr>
            <p:ph type="title"/>
          </p:nvPr>
        </p:nvSpPr>
        <p:spPr>
          <a:xfrm>
            <a:off x="838200" y="1"/>
            <a:ext cx="10515600" cy="785308"/>
          </a:xfrm>
        </p:spPr>
        <p:txBody>
          <a:bodyPr>
            <a:normAutofit fontScale="90000"/>
          </a:bodyPr>
          <a:lstStyle/>
          <a:p>
            <a:br>
              <a:rPr lang="en-US" b="1" dirty="0"/>
            </a:br>
            <a:r>
              <a:rPr lang="en-US" b="1" dirty="0">
                <a:solidFill>
                  <a:srgbClr val="FF0000"/>
                </a:solidFill>
              </a:rPr>
              <a:t>3. Handling Exceptions and Errors in IQ Bots</a:t>
            </a:r>
            <a:br>
              <a:rPr lang="en-US" b="1" dirty="0"/>
            </a:br>
            <a:endParaRPr lang="en-IN" dirty="0"/>
          </a:p>
        </p:txBody>
      </p:sp>
      <p:sp>
        <p:nvSpPr>
          <p:cNvPr id="3" name="Content Placeholder 2">
            <a:extLst>
              <a:ext uri="{FF2B5EF4-FFF2-40B4-BE49-F238E27FC236}">
                <a16:creationId xmlns:a16="http://schemas.microsoft.com/office/drawing/2014/main" id="{DE37F05C-EB7B-E653-BB54-2078C35B81B5}"/>
              </a:ext>
            </a:extLst>
          </p:cNvPr>
          <p:cNvSpPr>
            <a:spLocks noGrp="1"/>
          </p:cNvSpPr>
          <p:nvPr>
            <p:ph idx="1"/>
          </p:nvPr>
        </p:nvSpPr>
        <p:spPr>
          <a:xfrm>
            <a:off x="838200" y="1021976"/>
            <a:ext cx="10515600" cy="5680038"/>
          </a:xfrm>
        </p:spPr>
        <p:txBody>
          <a:bodyPr>
            <a:normAutofit fontScale="92500" lnSpcReduction="10000"/>
          </a:bodyPr>
          <a:lstStyle/>
          <a:p>
            <a:pPr marL="0" indent="0">
              <a:buNone/>
            </a:pPr>
            <a:r>
              <a:rPr lang="en-US" dirty="0"/>
              <a:t>Despite robust training, exceptions and errors are inevitable, especially when IQ Bots encounter unfamiliar or low-quality documents.</a:t>
            </a:r>
          </a:p>
          <a:p>
            <a:r>
              <a:rPr lang="en-US" b="1" dirty="0"/>
              <a:t>Common Exceptions and Errors:</a:t>
            </a:r>
          </a:p>
          <a:p>
            <a:pPr>
              <a:buFont typeface="+mj-lt"/>
              <a:buAutoNum type="arabicPeriod"/>
            </a:pPr>
            <a:r>
              <a:rPr lang="en-US" b="1" dirty="0"/>
              <a:t>Low Confidence Scores:</a:t>
            </a:r>
            <a:endParaRPr lang="en-US" dirty="0"/>
          </a:p>
          <a:p>
            <a:pPr marL="742950" lvl="1" indent="-285750">
              <a:buFont typeface="+mj-lt"/>
              <a:buAutoNum type="arabicPeriod"/>
            </a:pPr>
            <a:r>
              <a:rPr lang="en-US" dirty="0"/>
              <a:t>Occurs when the bot is unsure of the extracted data.</a:t>
            </a:r>
          </a:p>
          <a:p>
            <a:pPr marL="742950" lvl="1" indent="-285750">
              <a:buFont typeface="+mj-lt"/>
              <a:buAutoNum type="arabicPeriod"/>
            </a:pPr>
            <a:r>
              <a:rPr lang="en-US" dirty="0"/>
              <a:t>Typically caused by document variations or unclear patterns.</a:t>
            </a:r>
          </a:p>
          <a:p>
            <a:pPr>
              <a:buFont typeface="+mj-lt"/>
              <a:buAutoNum type="arabicPeriod"/>
            </a:pPr>
            <a:r>
              <a:rPr lang="en-US" b="1" dirty="0"/>
              <a:t>Unrecognized Fields:</a:t>
            </a:r>
            <a:endParaRPr lang="en-US" dirty="0"/>
          </a:p>
          <a:p>
            <a:pPr marL="742950" lvl="1" indent="-285750">
              <a:buFont typeface="+mj-lt"/>
              <a:buAutoNum type="arabicPeriod"/>
            </a:pPr>
            <a:r>
              <a:rPr lang="en-US" dirty="0"/>
              <a:t>Happens when the bot cannot locate or extract a specific field.</a:t>
            </a:r>
          </a:p>
          <a:p>
            <a:pPr marL="742950" lvl="1" indent="-285750">
              <a:buFont typeface="+mj-lt"/>
              <a:buAutoNum type="arabicPeriod"/>
            </a:pPr>
            <a:r>
              <a:rPr lang="en-US" dirty="0"/>
              <a:t>Often due to missing patterns or poor document quality.</a:t>
            </a:r>
          </a:p>
          <a:p>
            <a:pPr>
              <a:buFont typeface="+mj-lt"/>
              <a:buAutoNum type="arabicPeriod"/>
            </a:pPr>
            <a:r>
              <a:rPr lang="en-US" b="1" dirty="0"/>
              <a:t>Template Mismatches:</a:t>
            </a:r>
            <a:endParaRPr lang="en-US" dirty="0"/>
          </a:p>
          <a:p>
            <a:pPr marL="742950" lvl="1" indent="-285750">
              <a:buFont typeface="+mj-lt"/>
              <a:buAutoNum type="arabicPeriod"/>
            </a:pPr>
            <a:r>
              <a:rPr lang="en-US" dirty="0"/>
              <a:t>Occurs when a document does not match any trained template.</a:t>
            </a:r>
          </a:p>
          <a:p>
            <a:pPr marL="742950" lvl="1" indent="-285750">
              <a:buFont typeface="+mj-lt"/>
              <a:buAutoNum type="arabicPeriod"/>
            </a:pPr>
            <a:r>
              <a:rPr lang="en-US" dirty="0"/>
              <a:t>Can happen with new or unknown document formats.</a:t>
            </a:r>
          </a:p>
          <a:p>
            <a:pPr>
              <a:buFont typeface="+mj-lt"/>
              <a:buAutoNum type="arabicPeriod"/>
            </a:pPr>
            <a:r>
              <a:rPr lang="en-US" b="1" dirty="0"/>
              <a:t>Data Validation Errors:</a:t>
            </a:r>
            <a:endParaRPr lang="en-US" dirty="0"/>
          </a:p>
          <a:p>
            <a:pPr marL="742950" lvl="1" indent="-285750">
              <a:buFont typeface="+mj-lt"/>
              <a:buAutoNum type="arabicPeriod"/>
            </a:pPr>
            <a:r>
              <a:rPr lang="en-US" dirty="0"/>
              <a:t>Errors flagged during integration with systems due to invalid or incomplete data.</a:t>
            </a:r>
          </a:p>
          <a:p>
            <a:endParaRPr lang="en-IN" dirty="0"/>
          </a:p>
        </p:txBody>
      </p:sp>
    </p:spTree>
    <p:extLst>
      <p:ext uri="{BB962C8B-B14F-4D97-AF65-F5344CB8AC3E}">
        <p14:creationId xmlns:p14="http://schemas.microsoft.com/office/powerpoint/2010/main" val="1846688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AF431-E53E-92D0-A998-C283047B015E}"/>
              </a:ext>
            </a:extLst>
          </p:cNvPr>
          <p:cNvSpPr>
            <a:spLocks noGrp="1"/>
          </p:cNvSpPr>
          <p:nvPr>
            <p:ph type="title"/>
          </p:nvPr>
        </p:nvSpPr>
        <p:spPr>
          <a:xfrm>
            <a:off x="838200" y="0"/>
            <a:ext cx="10515600" cy="860612"/>
          </a:xfrm>
        </p:spPr>
        <p:txBody>
          <a:bodyPr>
            <a:normAutofit/>
          </a:bodyPr>
          <a:lstStyle/>
          <a:p>
            <a:r>
              <a:rPr lang="en-IN" dirty="0">
                <a:solidFill>
                  <a:srgbClr val="FF0000"/>
                </a:solidFill>
              </a:rPr>
              <a:t>Introduction to Meta Bots</a:t>
            </a:r>
          </a:p>
        </p:txBody>
      </p:sp>
      <p:sp>
        <p:nvSpPr>
          <p:cNvPr id="3" name="Content Placeholder 2">
            <a:extLst>
              <a:ext uri="{FF2B5EF4-FFF2-40B4-BE49-F238E27FC236}">
                <a16:creationId xmlns:a16="http://schemas.microsoft.com/office/drawing/2014/main" id="{21865BB2-3928-9A1E-30AA-8802BA8125A7}"/>
              </a:ext>
            </a:extLst>
          </p:cNvPr>
          <p:cNvSpPr>
            <a:spLocks noGrp="1"/>
          </p:cNvSpPr>
          <p:nvPr>
            <p:ph idx="1"/>
          </p:nvPr>
        </p:nvSpPr>
        <p:spPr>
          <a:xfrm>
            <a:off x="505609" y="860612"/>
            <a:ext cx="10848191" cy="5744583"/>
          </a:xfrm>
        </p:spPr>
        <p:txBody>
          <a:bodyPr/>
          <a:lstStyle/>
          <a:p>
            <a:r>
              <a:rPr lang="en-US" dirty="0"/>
              <a:t>Meta Bots are specialized bots in </a:t>
            </a:r>
            <a:r>
              <a:rPr lang="en-US" b="1" dirty="0"/>
              <a:t>Automation Anywhere</a:t>
            </a:r>
            <a:r>
              <a:rPr lang="en-US" dirty="0"/>
              <a:t> designed to execute repetitive and structured tasks efficiently. Unlike Task Bots, which are used for process automation, Meta Bots are built for component-level reuse and modularity.</a:t>
            </a:r>
          </a:p>
          <a:p>
            <a:r>
              <a:rPr lang="en-US" b="1" dirty="0"/>
              <a:t>Key Features:</a:t>
            </a:r>
          </a:p>
          <a:p>
            <a:pPr>
              <a:buFont typeface="+mj-lt"/>
              <a:buAutoNum type="arabicPeriod"/>
            </a:pPr>
            <a:r>
              <a:rPr lang="en-US" b="1" dirty="0"/>
              <a:t>Reusable Components:</a:t>
            </a:r>
            <a:r>
              <a:rPr lang="en-US" dirty="0"/>
              <a:t> Meta Bots allow developers to create reusable components that can be used across multiple Task Bots or processes.</a:t>
            </a:r>
          </a:p>
          <a:p>
            <a:pPr>
              <a:buFont typeface="+mj-lt"/>
              <a:buAutoNum type="arabicPeriod"/>
            </a:pPr>
            <a:r>
              <a:rPr lang="en-US" b="1" dirty="0"/>
              <a:t>Modular Design:</a:t>
            </a:r>
            <a:r>
              <a:rPr lang="en-US" dirty="0"/>
              <a:t> These bots encourage breaking down processes into smaller, manageable modules, improving scalability and maintainability.</a:t>
            </a:r>
          </a:p>
          <a:p>
            <a:pPr>
              <a:buFont typeface="+mj-lt"/>
              <a:buAutoNum type="arabicPeriod"/>
            </a:pPr>
            <a:r>
              <a:rPr lang="en-US" b="1" dirty="0"/>
              <a:t>Integration Capabilities:</a:t>
            </a:r>
            <a:r>
              <a:rPr lang="en-US" dirty="0"/>
              <a:t> Meta Bots support integration with external applications through APIs, DLLs, and database connections.</a:t>
            </a:r>
          </a:p>
          <a:p>
            <a:pPr>
              <a:buFont typeface="+mj-lt"/>
              <a:buAutoNum type="arabicPeriod"/>
            </a:pPr>
            <a:r>
              <a:rPr lang="en-US" b="1" dirty="0"/>
              <a:t>Improved Efficiency:</a:t>
            </a:r>
            <a:r>
              <a:rPr lang="en-US" dirty="0"/>
              <a:t> By creating Meta Bots for common processes, you save development time and enhance consistency.</a:t>
            </a:r>
          </a:p>
          <a:p>
            <a:endParaRPr lang="en-IN" dirty="0"/>
          </a:p>
        </p:txBody>
      </p:sp>
    </p:spTree>
    <p:extLst>
      <p:ext uri="{BB962C8B-B14F-4D97-AF65-F5344CB8AC3E}">
        <p14:creationId xmlns:p14="http://schemas.microsoft.com/office/powerpoint/2010/main" val="1677045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22C91-9ACC-4256-1718-62EA28D1AA79}"/>
              </a:ext>
            </a:extLst>
          </p:cNvPr>
          <p:cNvSpPr>
            <a:spLocks noGrp="1"/>
          </p:cNvSpPr>
          <p:nvPr>
            <p:ph type="title"/>
          </p:nvPr>
        </p:nvSpPr>
        <p:spPr/>
        <p:txBody>
          <a:bodyPr/>
          <a:lstStyle/>
          <a:p>
            <a:r>
              <a:rPr lang="en-US" b="1" dirty="0">
                <a:solidFill>
                  <a:srgbClr val="FF0000"/>
                </a:solidFill>
              </a:rPr>
              <a:t>Strategies to Handle Exceptions and Errors:</a:t>
            </a:r>
            <a:br>
              <a:rPr lang="en-US" b="1" dirty="0">
                <a:solidFill>
                  <a:srgbClr val="FF0000"/>
                </a:solidFill>
              </a:rPr>
            </a:br>
            <a:endParaRPr lang="en-IN" dirty="0">
              <a:solidFill>
                <a:srgbClr val="FF0000"/>
              </a:solidFill>
            </a:endParaRPr>
          </a:p>
        </p:txBody>
      </p:sp>
      <p:sp>
        <p:nvSpPr>
          <p:cNvPr id="3" name="Content Placeholder 2">
            <a:extLst>
              <a:ext uri="{FF2B5EF4-FFF2-40B4-BE49-F238E27FC236}">
                <a16:creationId xmlns:a16="http://schemas.microsoft.com/office/drawing/2014/main" id="{93A22DE4-199D-0EB8-6324-46D636525BA8}"/>
              </a:ext>
            </a:extLst>
          </p:cNvPr>
          <p:cNvSpPr>
            <a:spLocks noGrp="1"/>
          </p:cNvSpPr>
          <p:nvPr>
            <p:ph idx="1"/>
          </p:nvPr>
        </p:nvSpPr>
        <p:spPr/>
        <p:txBody>
          <a:bodyPr>
            <a:normAutofit fontScale="85000" lnSpcReduction="20000"/>
          </a:bodyPr>
          <a:lstStyle/>
          <a:p>
            <a:pPr>
              <a:buFont typeface="+mj-lt"/>
              <a:buAutoNum type="arabicPeriod"/>
            </a:pPr>
            <a:r>
              <a:rPr lang="en-US" b="1" dirty="0"/>
              <a:t>Human-in-the-Loop Validation:</a:t>
            </a:r>
            <a:endParaRPr lang="en-US" dirty="0"/>
          </a:p>
          <a:p>
            <a:pPr marL="742950" lvl="1" indent="-285750">
              <a:buFont typeface="+mj-lt"/>
              <a:buAutoNum type="arabicPeriod"/>
            </a:pPr>
            <a:r>
              <a:rPr lang="en-US" dirty="0"/>
              <a:t>Flag low-confidence extractions for manual review.</a:t>
            </a:r>
          </a:p>
          <a:p>
            <a:pPr marL="742950" lvl="1" indent="-285750">
              <a:buFont typeface="+mj-lt"/>
              <a:buAutoNum type="arabicPeriod"/>
            </a:pPr>
            <a:r>
              <a:rPr lang="en-US" dirty="0"/>
              <a:t>Use Validation Station to correct errors and feed them back into the learning model.</a:t>
            </a:r>
          </a:p>
          <a:p>
            <a:pPr>
              <a:buFont typeface="+mj-lt"/>
              <a:buAutoNum type="arabicPeriod"/>
            </a:pPr>
            <a:r>
              <a:rPr lang="en-US" b="1" dirty="0"/>
              <a:t>Pre-Processing Documents:</a:t>
            </a:r>
            <a:endParaRPr lang="en-US" dirty="0"/>
          </a:p>
          <a:p>
            <a:pPr marL="742950" lvl="1" indent="-285750">
              <a:buFont typeface="+mj-lt"/>
              <a:buAutoNum type="arabicPeriod"/>
            </a:pPr>
            <a:r>
              <a:rPr lang="en-US" dirty="0"/>
              <a:t>Improve document quality by pre-processing (e.g., de-skewing, enhancing contrast).</a:t>
            </a:r>
          </a:p>
          <a:p>
            <a:pPr marL="742950" lvl="1" indent="-285750">
              <a:buFont typeface="+mj-lt"/>
              <a:buAutoNum type="arabicPeriod"/>
            </a:pPr>
            <a:r>
              <a:rPr lang="en-US" dirty="0"/>
              <a:t>Use OCR tools to extract text from low-quality images.</a:t>
            </a:r>
          </a:p>
          <a:p>
            <a:pPr>
              <a:buFont typeface="+mj-lt"/>
              <a:buAutoNum type="arabicPeriod"/>
            </a:pPr>
            <a:r>
              <a:rPr lang="en-US" b="1" dirty="0"/>
              <a:t>Dynamic Field Mapping:</a:t>
            </a:r>
            <a:endParaRPr lang="en-US" dirty="0"/>
          </a:p>
          <a:p>
            <a:pPr marL="742950" lvl="1" indent="-285750">
              <a:buFont typeface="+mj-lt"/>
              <a:buAutoNum type="arabicPeriod"/>
            </a:pPr>
            <a:r>
              <a:rPr lang="en-US" dirty="0"/>
              <a:t>Implement dynamic rules to handle varying field positions or labels.</a:t>
            </a:r>
          </a:p>
          <a:p>
            <a:pPr>
              <a:buFont typeface="+mj-lt"/>
              <a:buAutoNum type="arabicPeriod"/>
            </a:pPr>
            <a:r>
              <a:rPr lang="en-US" b="1" dirty="0"/>
              <a:t>Fallback Mechanisms:</a:t>
            </a:r>
            <a:endParaRPr lang="en-US" dirty="0"/>
          </a:p>
          <a:p>
            <a:pPr marL="742950" lvl="1" indent="-285750">
              <a:buFont typeface="+mj-lt"/>
              <a:buAutoNum type="arabicPeriod"/>
            </a:pPr>
            <a:r>
              <a:rPr lang="en-US" dirty="0"/>
              <a:t>Define fallback actions for unrecognized templates, such as routing the document to a human reviewer.</a:t>
            </a:r>
          </a:p>
          <a:p>
            <a:pPr>
              <a:buFont typeface="+mj-lt"/>
              <a:buAutoNum type="arabicPeriod"/>
            </a:pPr>
            <a:r>
              <a:rPr lang="en-US" b="1" dirty="0"/>
              <a:t>Error Logs and Reports:</a:t>
            </a:r>
            <a:endParaRPr lang="en-US" dirty="0"/>
          </a:p>
          <a:p>
            <a:pPr marL="742950" lvl="1" indent="-285750">
              <a:buFont typeface="+mj-lt"/>
              <a:buAutoNum type="arabicPeriod"/>
            </a:pPr>
            <a:r>
              <a:rPr lang="en-US" dirty="0"/>
              <a:t>Analyze error logs to identify recurring issues.</a:t>
            </a:r>
          </a:p>
          <a:p>
            <a:pPr marL="742950" lvl="1" indent="-285750">
              <a:buFont typeface="+mj-lt"/>
              <a:buAutoNum type="arabicPeriod"/>
            </a:pPr>
            <a:r>
              <a:rPr lang="en-US" dirty="0"/>
              <a:t>Update bot logic or retrain with additional samples to resolve these errors.</a:t>
            </a:r>
          </a:p>
          <a:p>
            <a:endParaRPr lang="en-IN" dirty="0"/>
          </a:p>
        </p:txBody>
      </p:sp>
    </p:spTree>
    <p:extLst>
      <p:ext uri="{BB962C8B-B14F-4D97-AF65-F5344CB8AC3E}">
        <p14:creationId xmlns:p14="http://schemas.microsoft.com/office/powerpoint/2010/main" val="4045812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604D-09EA-5A5D-A5D0-0493E526B0C5}"/>
              </a:ext>
            </a:extLst>
          </p:cNvPr>
          <p:cNvSpPr>
            <a:spLocks noGrp="1"/>
          </p:cNvSpPr>
          <p:nvPr>
            <p:ph type="title"/>
          </p:nvPr>
        </p:nvSpPr>
        <p:spPr>
          <a:xfrm>
            <a:off x="838200" y="150607"/>
            <a:ext cx="10515600" cy="720763"/>
          </a:xfrm>
        </p:spPr>
        <p:txBody>
          <a:bodyPr>
            <a:normAutofit fontScale="90000"/>
          </a:bodyPr>
          <a:lstStyle/>
          <a:p>
            <a:br>
              <a:rPr lang="en-US" b="1" dirty="0"/>
            </a:br>
            <a:r>
              <a:rPr lang="en-US" b="1" dirty="0">
                <a:solidFill>
                  <a:srgbClr val="FF0000"/>
                </a:solidFill>
              </a:rPr>
              <a:t>4. Best Practices for IQ Bot Deployment</a:t>
            </a:r>
            <a:br>
              <a:rPr lang="en-US" b="1" dirty="0"/>
            </a:br>
            <a:endParaRPr lang="en-IN" dirty="0"/>
          </a:p>
        </p:txBody>
      </p:sp>
      <p:sp>
        <p:nvSpPr>
          <p:cNvPr id="3" name="Content Placeholder 2">
            <a:extLst>
              <a:ext uri="{FF2B5EF4-FFF2-40B4-BE49-F238E27FC236}">
                <a16:creationId xmlns:a16="http://schemas.microsoft.com/office/drawing/2014/main" id="{ECAAAF84-24F1-14FF-D3E2-A7E9F05FD1C8}"/>
              </a:ext>
            </a:extLst>
          </p:cNvPr>
          <p:cNvSpPr>
            <a:spLocks noGrp="1"/>
          </p:cNvSpPr>
          <p:nvPr>
            <p:ph idx="1"/>
          </p:nvPr>
        </p:nvSpPr>
        <p:spPr>
          <a:xfrm>
            <a:off x="838200" y="871370"/>
            <a:ext cx="10515600" cy="5305593"/>
          </a:xfrm>
        </p:spPr>
        <p:txBody>
          <a:bodyPr>
            <a:normAutofit fontScale="77500" lnSpcReduction="20000"/>
          </a:bodyPr>
          <a:lstStyle/>
          <a:p>
            <a:pPr marL="0" indent="0">
              <a:buNone/>
            </a:pPr>
            <a:r>
              <a:rPr lang="en-US" dirty="0"/>
              <a:t>To ensure optimal performance and scalability, follow best practices during the deployment and maintenance of IQ Bots.</a:t>
            </a:r>
          </a:p>
          <a:p>
            <a:r>
              <a:rPr lang="en-US" b="1" dirty="0"/>
              <a:t>Key Best Practices:</a:t>
            </a:r>
          </a:p>
          <a:p>
            <a:pPr>
              <a:buFont typeface="+mj-lt"/>
              <a:buAutoNum type="arabicPeriod"/>
            </a:pPr>
            <a:r>
              <a:rPr lang="en-US" b="1" dirty="0"/>
              <a:t>Start Small and Scale Gradually:</a:t>
            </a:r>
            <a:endParaRPr lang="en-US" dirty="0"/>
          </a:p>
          <a:p>
            <a:pPr marL="742950" lvl="1" indent="-285750">
              <a:buFont typeface="+mj-lt"/>
              <a:buAutoNum type="arabicPeriod"/>
            </a:pPr>
            <a:r>
              <a:rPr lang="en-US" dirty="0"/>
              <a:t>Begin with a small subset of documents and processes to validate the bot’s performance.</a:t>
            </a:r>
          </a:p>
          <a:p>
            <a:pPr marL="742950" lvl="1" indent="-285750">
              <a:buFont typeface="+mj-lt"/>
              <a:buAutoNum type="arabicPeriod"/>
            </a:pPr>
            <a:r>
              <a:rPr lang="en-US" dirty="0"/>
              <a:t>Gradually expand to larger datasets and additional use cases.</a:t>
            </a:r>
          </a:p>
          <a:p>
            <a:pPr>
              <a:buFont typeface="+mj-lt"/>
              <a:buAutoNum type="arabicPeriod"/>
            </a:pPr>
            <a:r>
              <a:rPr lang="en-US" b="1" dirty="0"/>
              <a:t>Use High-Quality Training Data:</a:t>
            </a:r>
            <a:endParaRPr lang="en-US" dirty="0"/>
          </a:p>
          <a:p>
            <a:pPr marL="742950" lvl="1" indent="-285750">
              <a:buFont typeface="+mj-lt"/>
              <a:buAutoNum type="arabicPeriod"/>
            </a:pPr>
            <a:r>
              <a:rPr lang="en-US" dirty="0"/>
              <a:t>Ensure training documents are diverse and of good quality to cover all possible variations.</a:t>
            </a:r>
          </a:p>
          <a:p>
            <a:pPr marL="742950" lvl="1" indent="-285750">
              <a:buFont typeface="+mj-lt"/>
              <a:buAutoNum type="arabicPeriod"/>
            </a:pPr>
            <a:r>
              <a:rPr lang="en-US" dirty="0"/>
              <a:t>Regularly update the dataset to include new document types and formats.</a:t>
            </a:r>
          </a:p>
          <a:p>
            <a:pPr>
              <a:buFont typeface="+mj-lt"/>
              <a:buAutoNum type="arabicPeriod"/>
            </a:pPr>
            <a:r>
              <a:rPr lang="en-US" b="1" dirty="0"/>
              <a:t>Leverage Validation Station:</a:t>
            </a:r>
            <a:endParaRPr lang="en-US" dirty="0"/>
          </a:p>
          <a:p>
            <a:pPr marL="742950" lvl="1" indent="-285750">
              <a:buFont typeface="+mj-lt"/>
              <a:buAutoNum type="arabicPeriod"/>
            </a:pPr>
            <a:r>
              <a:rPr lang="en-US" dirty="0"/>
              <a:t>Set up a robust validation process to handle edge cases and maintain accuracy.</a:t>
            </a:r>
          </a:p>
          <a:p>
            <a:pPr marL="742950" lvl="1" indent="-285750">
              <a:buFont typeface="+mj-lt"/>
              <a:buAutoNum type="arabicPeriod"/>
            </a:pPr>
            <a:r>
              <a:rPr lang="en-US" dirty="0"/>
              <a:t>Use feedback from validation to continuously improve the bot’s learning model.</a:t>
            </a:r>
          </a:p>
          <a:p>
            <a:pPr>
              <a:buFont typeface="+mj-lt"/>
              <a:buAutoNum type="arabicPeriod"/>
            </a:pPr>
            <a:r>
              <a:rPr lang="en-US" b="1" dirty="0"/>
              <a:t>Monitor Performance Metrics:</a:t>
            </a:r>
            <a:endParaRPr lang="en-US" dirty="0"/>
          </a:p>
          <a:p>
            <a:pPr marL="742950" lvl="1" indent="-285750">
              <a:buFont typeface="+mj-lt"/>
              <a:buAutoNum type="arabicPeriod"/>
            </a:pPr>
            <a:r>
              <a:rPr lang="en-US" dirty="0"/>
              <a:t>Regularly track metrics like accuracy, processing time, and error rates.</a:t>
            </a:r>
          </a:p>
          <a:p>
            <a:pPr marL="742950" lvl="1" indent="-285750">
              <a:buFont typeface="+mj-lt"/>
              <a:buAutoNum type="arabicPeriod"/>
            </a:pPr>
            <a:r>
              <a:rPr lang="en-US" dirty="0"/>
              <a:t>Use this data to refine the bot and ensure consistent performance.</a:t>
            </a:r>
          </a:p>
          <a:p>
            <a:pPr>
              <a:buFont typeface="+mj-lt"/>
              <a:buAutoNum type="arabicPeriod"/>
            </a:pPr>
            <a:r>
              <a:rPr lang="en-US" b="1" dirty="0"/>
              <a:t>Document Pre-Processing:</a:t>
            </a:r>
            <a:endParaRPr lang="en-US" dirty="0"/>
          </a:p>
          <a:p>
            <a:pPr marL="742950" lvl="1" indent="-285750">
              <a:buFont typeface="+mj-lt"/>
              <a:buAutoNum type="arabicPeriod"/>
            </a:pPr>
            <a:r>
              <a:rPr lang="en-US" dirty="0"/>
              <a:t>Enhance document quality using OCR preprocessing tools to ensure accurate data extraction.</a:t>
            </a:r>
          </a:p>
          <a:p>
            <a:endParaRPr lang="en-IN" dirty="0"/>
          </a:p>
        </p:txBody>
      </p:sp>
    </p:spTree>
    <p:extLst>
      <p:ext uri="{BB962C8B-B14F-4D97-AF65-F5344CB8AC3E}">
        <p14:creationId xmlns:p14="http://schemas.microsoft.com/office/powerpoint/2010/main" val="170400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5FF8714-0896-AC83-767A-A419C9DA4BDC}"/>
              </a:ext>
            </a:extLst>
          </p:cNvPr>
          <p:cNvSpPr>
            <a:spLocks noGrp="1" noChangeArrowheads="1"/>
          </p:cNvSpPr>
          <p:nvPr>
            <p:ph idx="1"/>
          </p:nvPr>
        </p:nvSpPr>
        <p:spPr bwMode="auto">
          <a:xfrm>
            <a:off x="838200" y="768358"/>
            <a:ext cx="9822628" cy="6465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b="1" dirty="0"/>
              <a:t>6.Set Confidence Thresholds:</a:t>
            </a:r>
            <a:endParaRPr lang="en-US" dirty="0"/>
          </a:p>
          <a:p>
            <a:pPr marL="742950" lvl="1" indent="-285750">
              <a:buFont typeface="+mj-lt"/>
              <a:buAutoNum type="arabicPeriod"/>
            </a:pPr>
            <a:r>
              <a:rPr lang="en-US" dirty="0"/>
              <a:t>Define confidence levels for automated and manual review to balance efficiency and accuracy.</a:t>
            </a:r>
          </a:p>
          <a:p>
            <a:pPr marL="0" indent="0">
              <a:buNone/>
            </a:pPr>
            <a:r>
              <a:rPr lang="en-US" b="1" dirty="0"/>
              <a:t>7.Test for Scalability:</a:t>
            </a:r>
            <a:endParaRPr lang="en-US" dirty="0"/>
          </a:p>
          <a:p>
            <a:pPr marL="742950" lvl="1" indent="-285750">
              <a:buFont typeface="+mj-lt"/>
              <a:buAutoNum type="arabicPeriod"/>
            </a:pPr>
            <a:r>
              <a:rPr lang="en-US" dirty="0"/>
              <a:t>Conduct load testing to ensure the bot can handle large volumes of documents without performance degradation.</a:t>
            </a:r>
          </a:p>
          <a:p>
            <a:pPr marL="0" indent="0">
              <a:buNone/>
            </a:pPr>
            <a:r>
              <a:rPr lang="en-US" b="1" dirty="0"/>
              <a:t>8.Maintain Bot Versions:</a:t>
            </a:r>
            <a:endParaRPr lang="en-US" dirty="0"/>
          </a:p>
          <a:p>
            <a:pPr marL="742950" lvl="1" indent="-285750">
              <a:buFont typeface="+mj-lt"/>
              <a:buAutoNum type="arabicPeriod"/>
            </a:pPr>
            <a:r>
              <a:rPr lang="en-US" dirty="0"/>
              <a:t>Use version control to manage updates and ensure backward compatibility.</a:t>
            </a:r>
          </a:p>
          <a:p>
            <a:pPr marL="0" indent="0">
              <a:buNone/>
            </a:pPr>
            <a:r>
              <a:rPr lang="en-US" b="1" dirty="0"/>
              <a:t>9.Integrate with Task and Meta Bots:</a:t>
            </a:r>
            <a:endParaRPr lang="en-US" dirty="0"/>
          </a:p>
          <a:p>
            <a:pPr marL="742950" lvl="1" indent="-285750">
              <a:buFont typeface="+mj-lt"/>
              <a:buAutoNum type="arabicPeriod"/>
            </a:pPr>
            <a:r>
              <a:rPr lang="en-US" dirty="0"/>
              <a:t>Combine IQ Bots with Task Bots and Meta Bots to create end-to-end automation workflows.</a:t>
            </a:r>
          </a:p>
          <a:p>
            <a:pPr marL="0" indent="0">
              <a:buNone/>
            </a:pPr>
            <a:r>
              <a:rPr lang="en-US" b="1"/>
              <a:t>10.Secure </a:t>
            </a:r>
            <a:r>
              <a:rPr lang="en-US" b="1" dirty="0"/>
              <a:t>Sensitive Data:</a:t>
            </a:r>
            <a:endParaRPr lang="en-US" dirty="0"/>
          </a:p>
          <a:p>
            <a:pPr marL="742950" lvl="1" indent="-285750">
              <a:buFont typeface="+mj-lt"/>
              <a:buAutoNum type="arabicPeriod"/>
            </a:pPr>
            <a:r>
              <a:rPr lang="en-US" dirty="0"/>
              <a:t>Ensure documents containing sensitive information are encrypted and handled securely.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1066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A2FA2-3E5B-BB47-1311-9A5BDAF30894}"/>
              </a:ext>
            </a:extLst>
          </p:cNvPr>
          <p:cNvSpPr>
            <a:spLocks noGrp="1"/>
          </p:cNvSpPr>
          <p:nvPr>
            <p:ph type="title"/>
          </p:nvPr>
        </p:nvSpPr>
        <p:spPr>
          <a:xfrm>
            <a:off x="838200" y="365125"/>
            <a:ext cx="10515600" cy="430941"/>
          </a:xfrm>
        </p:spPr>
        <p:txBody>
          <a:bodyPr>
            <a:normAutofit fontScale="90000"/>
          </a:bodyPr>
          <a:lstStyle/>
          <a:p>
            <a:r>
              <a:rPr lang="en-IN" dirty="0">
                <a:solidFill>
                  <a:srgbClr val="FF0000"/>
                </a:solidFill>
              </a:rPr>
              <a:t>Uses of Meta Bots</a:t>
            </a:r>
          </a:p>
        </p:txBody>
      </p:sp>
      <p:sp>
        <p:nvSpPr>
          <p:cNvPr id="3" name="Content Placeholder 2">
            <a:extLst>
              <a:ext uri="{FF2B5EF4-FFF2-40B4-BE49-F238E27FC236}">
                <a16:creationId xmlns:a16="http://schemas.microsoft.com/office/drawing/2014/main" id="{9DC34B28-D4E3-E6D7-0F4C-7C984DF9A4F6}"/>
              </a:ext>
            </a:extLst>
          </p:cNvPr>
          <p:cNvSpPr>
            <a:spLocks noGrp="1"/>
          </p:cNvSpPr>
          <p:nvPr>
            <p:ph idx="1"/>
          </p:nvPr>
        </p:nvSpPr>
        <p:spPr>
          <a:xfrm>
            <a:off x="322729" y="1065007"/>
            <a:ext cx="11553713" cy="5540188"/>
          </a:xfrm>
        </p:spPr>
        <p:txBody>
          <a:bodyPr>
            <a:normAutofit fontScale="92500" lnSpcReduction="20000"/>
          </a:bodyPr>
          <a:lstStyle/>
          <a:p>
            <a:r>
              <a:rPr lang="en-US" dirty="0"/>
              <a:t>Meta Bots are designed to automate specific tasks that involve the following:</a:t>
            </a:r>
          </a:p>
          <a:p>
            <a:pPr>
              <a:buFont typeface="+mj-lt"/>
              <a:buAutoNum type="arabicPeriod"/>
            </a:pPr>
            <a:r>
              <a:rPr lang="en-US" b="1" dirty="0"/>
              <a:t>Data Extraction and Transformation:</a:t>
            </a:r>
            <a:r>
              <a:rPr lang="en-US" dirty="0"/>
              <a:t> Automate structured data processing tasks like reading from databases or manipulating spreadsheets.</a:t>
            </a:r>
          </a:p>
          <a:p>
            <a:pPr>
              <a:buFont typeface="+mj-lt"/>
              <a:buAutoNum type="arabicPeriod"/>
            </a:pPr>
            <a:r>
              <a:rPr lang="en-US" b="1" dirty="0"/>
              <a:t>Integration with Third-Party Applications:</a:t>
            </a:r>
            <a:r>
              <a:rPr lang="en-US" dirty="0"/>
              <a:t> Connect with external systems or APIs for seamless data transfer.</a:t>
            </a:r>
          </a:p>
          <a:p>
            <a:pPr>
              <a:buFont typeface="+mj-lt"/>
              <a:buAutoNum type="arabicPeriod"/>
            </a:pPr>
            <a:r>
              <a:rPr lang="en-US" b="1" dirty="0"/>
              <a:t>Dynamic Reusability:</a:t>
            </a:r>
            <a:r>
              <a:rPr lang="en-US" dirty="0"/>
              <a:t> Act as building blocks for complex automation solutions by providing reusable subcomponents for Task Bots.</a:t>
            </a:r>
          </a:p>
          <a:p>
            <a:pPr>
              <a:buFont typeface="+mj-lt"/>
              <a:buAutoNum type="arabicPeriod"/>
            </a:pPr>
            <a:r>
              <a:rPr lang="en-US" b="1" dirty="0"/>
              <a:t>System Reliability Testing:</a:t>
            </a:r>
            <a:r>
              <a:rPr lang="en-US" dirty="0"/>
              <a:t> Validate application performance and system behavior under automated scenarios.</a:t>
            </a:r>
          </a:p>
          <a:p>
            <a:pPr>
              <a:buFont typeface="+mj-lt"/>
              <a:buAutoNum type="arabicPeriod"/>
            </a:pPr>
            <a:r>
              <a:rPr lang="en-US" b="1" dirty="0"/>
              <a:t>Handling Complex Business Logic:</a:t>
            </a:r>
            <a:r>
              <a:rPr lang="en-US" dirty="0"/>
              <a:t> Automate tasks with a high degree of complexity using custom logic embedded in the Meta Bot.</a:t>
            </a:r>
          </a:p>
          <a:p>
            <a:endParaRPr lang="en-US" b="1" dirty="0"/>
          </a:p>
          <a:p>
            <a:r>
              <a:rPr lang="en-US" b="1" dirty="0"/>
              <a:t>Example Use Case:</a:t>
            </a:r>
            <a:br>
              <a:rPr lang="en-US" dirty="0"/>
            </a:br>
            <a:r>
              <a:rPr lang="en-US" dirty="0"/>
              <a:t>A Meta Bot can be designed to log in to a web application, extract transaction data, and store it in a database. Task Bots can then use this Meta Bot for repetitive scenarios across departments.</a:t>
            </a:r>
          </a:p>
          <a:p>
            <a:endParaRPr lang="en-IN" dirty="0"/>
          </a:p>
        </p:txBody>
      </p:sp>
    </p:spTree>
    <p:extLst>
      <p:ext uri="{BB962C8B-B14F-4D97-AF65-F5344CB8AC3E}">
        <p14:creationId xmlns:p14="http://schemas.microsoft.com/office/powerpoint/2010/main" val="461809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780B6-D56E-6193-A9D2-E9E9C378B841}"/>
              </a:ext>
            </a:extLst>
          </p:cNvPr>
          <p:cNvSpPr>
            <a:spLocks noGrp="1"/>
          </p:cNvSpPr>
          <p:nvPr>
            <p:ph type="title"/>
          </p:nvPr>
        </p:nvSpPr>
        <p:spPr>
          <a:xfrm>
            <a:off x="838200" y="96819"/>
            <a:ext cx="10515600" cy="527125"/>
          </a:xfrm>
        </p:spPr>
        <p:txBody>
          <a:bodyPr>
            <a:normAutofit fontScale="90000"/>
          </a:bodyPr>
          <a:lstStyle/>
          <a:p>
            <a:r>
              <a:rPr lang="en-IN" dirty="0">
                <a:solidFill>
                  <a:srgbClr val="FF0000"/>
                </a:solidFill>
              </a:rPr>
              <a:t>Meta Bot Designer Interface</a:t>
            </a:r>
          </a:p>
        </p:txBody>
      </p:sp>
      <p:sp>
        <p:nvSpPr>
          <p:cNvPr id="3" name="Content Placeholder 2">
            <a:extLst>
              <a:ext uri="{FF2B5EF4-FFF2-40B4-BE49-F238E27FC236}">
                <a16:creationId xmlns:a16="http://schemas.microsoft.com/office/drawing/2014/main" id="{16B084B4-E034-3D90-CDB1-807563695446}"/>
              </a:ext>
            </a:extLst>
          </p:cNvPr>
          <p:cNvSpPr>
            <a:spLocks noGrp="1"/>
          </p:cNvSpPr>
          <p:nvPr>
            <p:ph idx="1"/>
          </p:nvPr>
        </p:nvSpPr>
        <p:spPr>
          <a:xfrm>
            <a:off x="376517" y="623944"/>
            <a:ext cx="11489167" cy="6035040"/>
          </a:xfrm>
        </p:spPr>
        <p:txBody>
          <a:bodyPr>
            <a:normAutofit fontScale="77500" lnSpcReduction="20000"/>
          </a:bodyPr>
          <a:lstStyle/>
          <a:p>
            <a:pPr marL="0" indent="0">
              <a:buNone/>
            </a:pPr>
            <a:r>
              <a:rPr lang="en-US" dirty="0"/>
              <a:t>The </a:t>
            </a:r>
            <a:r>
              <a:rPr lang="en-US" b="1" dirty="0"/>
              <a:t>Meta Bot Designer</a:t>
            </a:r>
            <a:r>
              <a:rPr lang="en-US" dirty="0"/>
              <a:t> is the platform within Automation Anywhere where Meta Bots are created, managed, and deployed. It provides several tools and functionalities to ensure seamless development.</a:t>
            </a:r>
          </a:p>
          <a:p>
            <a:pPr marL="0" indent="0">
              <a:buNone/>
            </a:pPr>
            <a:endParaRPr lang="en-US" dirty="0"/>
          </a:p>
          <a:p>
            <a:pPr marL="0" indent="0">
              <a:buNone/>
            </a:pPr>
            <a:r>
              <a:rPr lang="en-US" b="1" dirty="0"/>
              <a:t>Key Components of the Interface:</a:t>
            </a:r>
          </a:p>
          <a:p>
            <a:pPr>
              <a:buFont typeface="+mj-lt"/>
              <a:buAutoNum type="arabicPeriod"/>
            </a:pPr>
            <a:r>
              <a:rPr lang="en-US" b="1" dirty="0"/>
              <a:t>Visual Designer:</a:t>
            </a:r>
            <a:br>
              <a:rPr lang="en-US" dirty="0"/>
            </a:br>
            <a:r>
              <a:rPr lang="en-US" dirty="0"/>
              <a:t>A drag-and-drop interface to build Meta Bots quickly and easily without writing extensive code.</a:t>
            </a:r>
          </a:p>
          <a:p>
            <a:pPr>
              <a:buFont typeface="+mj-lt"/>
              <a:buAutoNum type="arabicPeriod"/>
            </a:pPr>
            <a:r>
              <a:rPr lang="en-US" b="1" dirty="0"/>
              <a:t>Recorder Tool:</a:t>
            </a:r>
            <a:br>
              <a:rPr lang="en-US" dirty="0"/>
            </a:br>
            <a:r>
              <a:rPr lang="en-US" dirty="0"/>
              <a:t>Enables capturing interactions with applications or websites to create automation scripts.</a:t>
            </a:r>
          </a:p>
          <a:p>
            <a:pPr>
              <a:buFont typeface="+mj-lt"/>
              <a:buAutoNum type="arabicPeriod"/>
            </a:pPr>
            <a:r>
              <a:rPr lang="en-US" b="1" dirty="0"/>
              <a:t>DLL and APIs Integration Panel:</a:t>
            </a:r>
            <a:br>
              <a:rPr lang="en-US" dirty="0"/>
            </a:br>
            <a:r>
              <a:rPr lang="en-US" dirty="0"/>
              <a:t>Lets you integrate Meta Bots with external DLL libraries or APIs for advanced automation.</a:t>
            </a:r>
          </a:p>
          <a:p>
            <a:pPr>
              <a:buFont typeface="+mj-lt"/>
              <a:buAutoNum type="arabicPeriod"/>
            </a:pPr>
            <a:r>
              <a:rPr lang="en-US" b="1" dirty="0"/>
              <a:t>Assets Tab:</a:t>
            </a:r>
            <a:br>
              <a:rPr lang="en-US" dirty="0"/>
            </a:br>
            <a:r>
              <a:rPr lang="en-US" dirty="0"/>
              <a:t>Houses reusable assets like logic modules, images, and configuration files to build robust automation.</a:t>
            </a:r>
          </a:p>
          <a:p>
            <a:pPr>
              <a:buFont typeface="+mj-lt"/>
              <a:buAutoNum type="arabicPeriod"/>
            </a:pPr>
            <a:r>
              <a:rPr lang="en-US" b="1" dirty="0"/>
              <a:t>Test Run Option:</a:t>
            </a:r>
            <a:br>
              <a:rPr lang="en-US" dirty="0"/>
            </a:br>
            <a:r>
              <a:rPr lang="en-US" dirty="0"/>
              <a:t>Facilitates debugging and testing of Meta Bots within the interface to ensure reliability before deployment.</a:t>
            </a:r>
          </a:p>
          <a:p>
            <a:pPr>
              <a:buFont typeface="+mj-lt"/>
              <a:buAutoNum type="arabicPeriod"/>
            </a:pPr>
            <a:r>
              <a:rPr lang="en-US" b="1" dirty="0"/>
              <a:t>Version Control:</a:t>
            </a:r>
            <a:br>
              <a:rPr lang="en-US" dirty="0"/>
            </a:br>
            <a:r>
              <a:rPr lang="en-US" dirty="0"/>
              <a:t>Helps track changes and manage updates, ensuring a seamless development lifecycle for bots.</a:t>
            </a:r>
          </a:p>
          <a:p>
            <a:endParaRPr lang="en-IN" dirty="0"/>
          </a:p>
        </p:txBody>
      </p:sp>
    </p:spTree>
    <p:extLst>
      <p:ext uri="{BB962C8B-B14F-4D97-AF65-F5344CB8AC3E}">
        <p14:creationId xmlns:p14="http://schemas.microsoft.com/office/powerpoint/2010/main" val="3821248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3357D-AF97-3345-4F82-24B2332A50E6}"/>
              </a:ext>
            </a:extLst>
          </p:cNvPr>
          <p:cNvSpPr>
            <a:spLocks noGrp="1"/>
          </p:cNvSpPr>
          <p:nvPr>
            <p:ph type="title"/>
          </p:nvPr>
        </p:nvSpPr>
        <p:spPr>
          <a:xfrm>
            <a:off x="838200" y="0"/>
            <a:ext cx="10515600" cy="681038"/>
          </a:xfrm>
        </p:spPr>
        <p:txBody>
          <a:bodyPr>
            <a:normAutofit fontScale="90000"/>
          </a:bodyPr>
          <a:lstStyle/>
          <a:p>
            <a:r>
              <a:rPr lang="en-US" dirty="0">
                <a:solidFill>
                  <a:srgbClr val="FF0000"/>
                </a:solidFill>
              </a:rPr>
              <a:t>Reusability and Modularity of Meta Bots</a:t>
            </a:r>
            <a:endParaRPr lang="en-IN" dirty="0">
              <a:solidFill>
                <a:srgbClr val="FF0000"/>
              </a:solidFill>
            </a:endParaRPr>
          </a:p>
        </p:txBody>
      </p:sp>
      <p:sp>
        <p:nvSpPr>
          <p:cNvPr id="3" name="Content Placeholder 2">
            <a:extLst>
              <a:ext uri="{FF2B5EF4-FFF2-40B4-BE49-F238E27FC236}">
                <a16:creationId xmlns:a16="http://schemas.microsoft.com/office/drawing/2014/main" id="{786FBE71-2B06-ED84-61A8-B9CD24865F21}"/>
              </a:ext>
            </a:extLst>
          </p:cNvPr>
          <p:cNvSpPr>
            <a:spLocks noGrp="1"/>
          </p:cNvSpPr>
          <p:nvPr>
            <p:ph idx="1"/>
          </p:nvPr>
        </p:nvSpPr>
        <p:spPr>
          <a:xfrm>
            <a:off x="387275" y="681038"/>
            <a:ext cx="11607501" cy="5913400"/>
          </a:xfrm>
        </p:spPr>
        <p:txBody>
          <a:bodyPr/>
          <a:lstStyle/>
          <a:p>
            <a:pPr marL="0" indent="0">
              <a:buNone/>
            </a:pPr>
            <a:r>
              <a:rPr lang="en-US" dirty="0"/>
              <a:t>Meta Bots are built with </a:t>
            </a:r>
            <a:r>
              <a:rPr lang="en-US" b="1" dirty="0"/>
              <a:t>reusability</a:t>
            </a:r>
            <a:r>
              <a:rPr lang="en-US" dirty="0"/>
              <a:t> and </a:t>
            </a:r>
            <a:r>
              <a:rPr lang="en-US" b="1" dirty="0"/>
              <a:t>modularity</a:t>
            </a:r>
            <a:r>
              <a:rPr lang="en-US" dirty="0"/>
              <a:t> in mind, which makes them essential for creating efficient and scalable automation solutions.</a:t>
            </a:r>
          </a:p>
          <a:p>
            <a:r>
              <a:rPr lang="en-US" b="1" dirty="0"/>
              <a:t>Reusability:</a:t>
            </a:r>
          </a:p>
          <a:p>
            <a:pPr>
              <a:buFont typeface="+mj-lt"/>
              <a:buAutoNum type="arabicPeriod"/>
            </a:pPr>
            <a:r>
              <a:rPr lang="en-US" b="1" dirty="0"/>
              <a:t>Cross-Process Usage:</a:t>
            </a:r>
            <a:r>
              <a:rPr lang="en-US" dirty="0"/>
              <a:t> Meta Bots can be shared across multiple automation processes, reducing duplication of effort.</a:t>
            </a:r>
          </a:p>
          <a:p>
            <a:pPr>
              <a:buFont typeface="+mj-lt"/>
              <a:buAutoNum type="arabicPeriod"/>
            </a:pPr>
            <a:r>
              <a:rPr lang="en-US" b="1" dirty="0"/>
              <a:t>Standardized Logic:</a:t>
            </a:r>
            <a:r>
              <a:rPr lang="en-US" dirty="0"/>
              <a:t> By reusing Meta Bots, developers ensure consistency in the execution of common processes.</a:t>
            </a:r>
          </a:p>
          <a:p>
            <a:pPr>
              <a:buFont typeface="+mj-lt"/>
              <a:buAutoNum type="arabicPeriod"/>
            </a:pPr>
            <a:r>
              <a:rPr lang="en-US" b="1" dirty="0"/>
              <a:t>Resource Optimization:</a:t>
            </a:r>
            <a:r>
              <a:rPr lang="en-US" dirty="0"/>
              <a:t> Reduces development time by avoiding repetitive bot creation for similar tasks.</a:t>
            </a:r>
          </a:p>
          <a:p>
            <a:r>
              <a:rPr lang="en-US" b="1" dirty="0"/>
              <a:t>Example:</a:t>
            </a:r>
            <a:br>
              <a:rPr lang="en-US" dirty="0"/>
            </a:br>
            <a:r>
              <a:rPr lang="en-US" dirty="0"/>
              <a:t>A Meta Bot that validates email addresses can be reused in various Task Bots requiring email validation.</a:t>
            </a:r>
          </a:p>
          <a:p>
            <a:endParaRPr lang="en-IN" dirty="0"/>
          </a:p>
        </p:txBody>
      </p:sp>
    </p:spTree>
    <p:extLst>
      <p:ext uri="{BB962C8B-B14F-4D97-AF65-F5344CB8AC3E}">
        <p14:creationId xmlns:p14="http://schemas.microsoft.com/office/powerpoint/2010/main" val="3822059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0C570A-B61C-B73A-D24F-ABB27559091F}"/>
              </a:ext>
            </a:extLst>
          </p:cNvPr>
          <p:cNvSpPr>
            <a:spLocks noGrp="1"/>
          </p:cNvSpPr>
          <p:nvPr>
            <p:ph idx="1"/>
          </p:nvPr>
        </p:nvSpPr>
        <p:spPr>
          <a:xfrm>
            <a:off x="838200" y="193638"/>
            <a:ext cx="10515600" cy="5983325"/>
          </a:xfrm>
        </p:spPr>
        <p:txBody>
          <a:bodyPr>
            <a:normAutofit fontScale="92500" lnSpcReduction="20000"/>
          </a:bodyPr>
          <a:lstStyle/>
          <a:p>
            <a:pPr marL="0" indent="0">
              <a:buNone/>
            </a:pPr>
            <a:r>
              <a:rPr lang="en-US" b="1" dirty="0"/>
              <a:t>Modularity:</a:t>
            </a:r>
          </a:p>
          <a:p>
            <a:pPr>
              <a:buFont typeface="+mj-lt"/>
              <a:buAutoNum type="arabicPeriod"/>
            </a:pPr>
            <a:r>
              <a:rPr lang="en-US" b="1" dirty="0"/>
              <a:t>Independent Modules:</a:t>
            </a:r>
            <a:r>
              <a:rPr lang="en-US" dirty="0"/>
              <a:t> Each Meta Bot performs a specific task, making it easy to update or modify without affecting other processes.</a:t>
            </a:r>
          </a:p>
          <a:p>
            <a:pPr>
              <a:buFont typeface="+mj-lt"/>
              <a:buAutoNum type="arabicPeriod"/>
            </a:pPr>
            <a:r>
              <a:rPr lang="en-US" b="1" dirty="0"/>
              <a:t>Scalability:</a:t>
            </a:r>
            <a:r>
              <a:rPr lang="en-US" dirty="0"/>
              <a:t> New functionalities can be added without redesigning the entire automation process.</a:t>
            </a:r>
          </a:p>
          <a:p>
            <a:pPr>
              <a:buFont typeface="+mj-lt"/>
              <a:buAutoNum type="arabicPeriod"/>
            </a:pPr>
            <a:r>
              <a:rPr lang="en-US" b="1" dirty="0"/>
              <a:t>Error Isolation:</a:t>
            </a:r>
            <a:r>
              <a:rPr lang="en-US" dirty="0"/>
              <a:t> Debugging is simplified since issues can be traced to a specific Meta Bot module.</a:t>
            </a:r>
          </a:p>
          <a:p>
            <a:pPr marL="0" indent="0">
              <a:buNone/>
            </a:pPr>
            <a:r>
              <a:rPr lang="en-US" b="1" dirty="0"/>
              <a:t>Example:</a:t>
            </a:r>
            <a:br>
              <a:rPr lang="en-US" dirty="0"/>
            </a:br>
            <a:r>
              <a:rPr lang="en-US" dirty="0"/>
              <a:t>A Meta Bot designed for login automation can serve as a module for multiple Task Bots requiring login functionalities.</a:t>
            </a:r>
          </a:p>
          <a:p>
            <a:pPr marL="0" indent="0">
              <a:buNone/>
            </a:pPr>
            <a:endParaRPr lang="en-US" b="1" dirty="0"/>
          </a:p>
          <a:p>
            <a:pPr marL="0" indent="0">
              <a:buNone/>
            </a:pPr>
            <a:r>
              <a:rPr lang="en-US" b="1" dirty="0"/>
              <a:t>Advantages of Reusability and Modularity:</a:t>
            </a:r>
          </a:p>
          <a:p>
            <a:pPr>
              <a:buFont typeface="Arial" panose="020B0604020202020204" pitchFamily="34" charset="0"/>
              <a:buChar char="•"/>
            </a:pPr>
            <a:r>
              <a:rPr lang="en-US" dirty="0"/>
              <a:t>Faster development and deployment.</a:t>
            </a:r>
          </a:p>
          <a:p>
            <a:pPr>
              <a:buFont typeface="Arial" panose="020B0604020202020204" pitchFamily="34" charset="0"/>
              <a:buChar char="•"/>
            </a:pPr>
            <a:r>
              <a:rPr lang="en-US" dirty="0"/>
              <a:t>Improved maintainability and troubleshooting.</a:t>
            </a:r>
          </a:p>
          <a:p>
            <a:pPr>
              <a:buFont typeface="Arial" panose="020B0604020202020204" pitchFamily="34" charset="0"/>
              <a:buChar char="•"/>
            </a:pPr>
            <a:r>
              <a:rPr lang="en-US" dirty="0"/>
              <a:t>Consistent implementation of business rules and logic.</a:t>
            </a:r>
          </a:p>
          <a:p>
            <a:pPr>
              <a:buFont typeface="Arial" panose="020B0604020202020204" pitchFamily="34" charset="0"/>
              <a:buChar char="•"/>
            </a:pPr>
            <a:r>
              <a:rPr lang="en-US" dirty="0"/>
              <a:t>Reduced redundancy and better resource utilization.</a:t>
            </a:r>
          </a:p>
          <a:p>
            <a:endParaRPr lang="en-IN" dirty="0"/>
          </a:p>
        </p:txBody>
      </p:sp>
    </p:spTree>
    <p:extLst>
      <p:ext uri="{BB962C8B-B14F-4D97-AF65-F5344CB8AC3E}">
        <p14:creationId xmlns:p14="http://schemas.microsoft.com/office/powerpoint/2010/main" val="3409331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FD9C4-C08C-6AB5-C2F2-F8A4DAAD4D9E}"/>
              </a:ext>
            </a:extLst>
          </p:cNvPr>
          <p:cNvSpPr>
            <a:spLocks noGrp="1"/>
          </p:cNvSpPr>
          <p:nvPr>
            <p:ph type="title"/>
          </p:nvPr>
        </p:nvSpPr>
        <p:spPr>
          <a:xfrm>
            <a:off x="838200" y="236667"/>
            <a:ext cx="10515600" cy="344245"/>
          </a:xfrm>
        </p:spPr>
        <p:txBody>
          <a:bodyPr>
            <a:normAutofit fontScale="90000"/>
          </a:bodyPr>
          <a:lstStyle/>
          <a:p>
            <a:br>
              <a:rPr lang="en-US" b="1" dirty="0"/>
            </a:br>
            <a:r>
              <a:rPr lang="en-US" b="1" dirty="0">
                <a:solidFill>
                  <a:srgbClr val="FF0000"/>
                </a:solidFill>
              </a:rPr>
              <a:t>Steps to Create a Meta Bot</a:t>
            </a:r>
            <a:br>
              <a:rPr lang="en-US" b="1" dirty="0"/>
            </a:br>
            <a:endParaRPr lang="en-IN" dirty="0"/>
          </a:p>
        </p:txBody>
      </p:sp>
      <p:sp>
        <p:nvSpPr>
          <p:cNvPr id="3" name="Content Placeholder 2">
            <a:extLst>
              <a:ext uri="{FF2B5EF4-FFF2-40B4-BE49-F238E27FC236}">
                <a16:creationId xmlns:a16="http://schemas.microsoft.com/office/drawing/2014/main" id="{F50C0EE4-CD28-120D-BB2F-533E9EF51B5D}"/>
              </a:ext>
            </a:extLst>
          </p:cNvPr>
          <p:cNvSpPr>
            <a:spLocks noGrp="1"/>
          </p:cNvSpPr>
          <p:nvPr>
            <p:ph idx="1"/>
          </p:nvPr>
        </p:nvSpPr>
        <p:spPr>
          <a:xfrm>
            <a:off x="451821" y="849854"/>
            <a:ext cx="11478410" cy="5771479"/>
          </a:xfrm>
        </p:spPr>
        <p:txBody>
          <a:bodyPr>
            <a:normAutofit fontScale="55000" lnSpcReduction="20000"/>
          </a:bodyPr>
          <a:lstStyle/>
          <a:p>
            <a:pPr marL="0" indent="0">
              <a:buNone/>
            </a:pPr>
            <a:r>
              <a:rPr lang="en-US" dirty="0"/>
              <a:t>Creating a Meta Bot in Automation Anywhere involves a systematic process that ensures modularity, reusability, and scalability.</a:t>
            </a:r>
          </a:p>
          <a:p>
            <a:r>
              <a:rPr lang="en-US" b="1" dirty="0"/>
              <a:t>Step-by-Step Process:</a:t>
            </a:r>
          </a:p>
          <a:p>
            <a:pPr>
              <a:buFont typeface="+mj-lt"/>
              <a:buAutoNum type="arabicPeriod"/>
            </a:pPr>
            <a:r>
              <a:rPr lang="en-US" b="1" dirty="0"/>
              <a:t>Open Automation Anywhere Enterprise:</a:t>
            </a:r>
            <a:br>
              <a:rPr lang="en-US" dirty="0"/>
            </a:br>
            <a:r>
              <a:rPr lang="en-US" dirty="0"/>
              <a:t>Launch the Automation Anywhere interface and log in with your credentials.</a:t>
            </a:r>
          </a:p>
          <a:p>
            <a:pPr>
              <a:buFont typeface="+mj-lt"/>
              <a:buAutoNum type="arabicPeriod"/>
            </a:pPr>
            <a:r>
              <a:rPr lang="en-US" b="1" dirty="0"/>
              <a:t>Access the Meta Bot Designer:</a:t>
            </a:r>
            <a:endParaRPr lang="en-US" dirty="0"/>
          </a:p>
          <a:p>
            <a:pPr marL="742950" lvl="1" indent="-285750">
              <a:buFont typeface="+mj-lt"/>
              <a:buAutoNum type="arabicPeriod"/>
            </a:pPr>
            <a:r>
              <a:rPr lang="en-US" dirty="0"/>
              <a:t>Navigate to the </a:t>
            </a:r>
            <a:r>
              <a:rPr lang="en-US" b="1" dirty="0"/>
              <a:t>Bots</a:t>
            </a:r>
            <a:r>
              <a:rPr lang="en-US" dirty="0"/>
              <a:t> section.</a:t>
            </a:r>
          </a:p>
          <a:p>
            <a:pPr marL="742950" lvl="1" indent="-285750">
              <a:buFont typeface="+mj-lt"/>
              <a:buAutoNum type="arabicPeriod"/>
            </a:pPr>
            <a:r>
              <a:rPr lang="en-US" dirty="0"/>
              <a:t>Click on </a:t>
            </a:r>
            <a:r>
              <a:rPr lang="en-US" b="1" dirty="0"/>
              <a:t>Create Meta Bot</a:t>
            </a:r>
            <a:r>
              <a:rPr lang="en-US" dirty="0"/>
              <a:t> to launch the Meta Bot Designer.</a:t>
            </a:r>
          </a:p>
          <a:p>
            <a:pPr>
              <a:buFont typeface="+mj-lt"/>
              <a:buAutoNum type="arabicPeriod"/>
            </a:pPr>
            <a:r>
              <a:rPr lang="en-US" b="1" dirty="0"/>
              <a:t>Define the Purpose:</a:t>
            </a:r>
            <a:br>
              <a:rPr lang="en-US" dirty="0"/>
            </a:br>
            <a:r>
              <a:rPr lang="en-US" dirty="0"/>
              <a:t>Clearly outline the functionality of the Meta Bot, such as data extraction, API integration, or application-specific tasks.</a:t>
            </a:r>
          </a:p>
          <a:p>
            <a:pPr>
              <a:buFont typeface="+mj-lt"/>
              <a:buAutoNum type="arabicPeriod"/>
            </a:pPr>
            <a:r>
              <a:rPr lang="en-US" b="1" dirty="0"/>
              <a:t>Add Assets:</a:t>
            </a:r>
            <a:endParaRPr lang="en-US" dirty="0"/>
          </a:p>
          <a:p>
            <a:pPr marL="742950" lvl="1" indent="-285750">
              <a:buFont typeface="+mj-lt"/>
              <a:buAutoNum type="arabicPeriod"/>
            </a:pPr>
            <a:r>
              <a:rPr lang="en-US" dirty="0"/>
              <a:t>Import required assets like </a:t>
            </a:r>
            <a:r>
              <a:rPr lang="en-US" b="1" dirty="0"/>
              <a:t>DLL files</a:t>
            </a:r>
            <a:r>
              <a:rPr lang="en-US" dirty="0"/>
              <a:t>, </a:t>
            </a:r>
            <a:r>
              <a:rPr lang="en-US" b="1" dirty="0"/>
              <a:t>API connections</a:t>
            </a:r>
            <a:r>
              <a:rPr lang="en-US" dirty="0"/>
              <a:t>, images, and configuration files into the Meta Bot.</a:t>
            </a:r>
          </a:p>
          <a:p>
            <a:pPr marL="742950" lvl="1" indent="-285750">
              <a:buFont typeface="+mj-lt"/>
              <a:buAutoNum type="arabicPeriod"/>
            </a:pPr>
            <a:r>
              <a:rPr lang="en-US" dirty="0"/>
              <a:t>These assets act as building blocks for the automation process.</a:t>
            </a:r>
          </a:p>
          <a:p>
            <a:pPr>
              <a:buFont typeface="+mj-lt"/>
              <a:buAutoNum type="arabicPeriod"/>
            </a:pPr>
            <a:r>
              <a:rPr lang="en-US" b="1" dirty="0"/>
              <a:t>Capture or Configure Tasks:</a:t>
            </a:r>
            <a:endParaRPr lang="en-US" dirty="0"/>
          </a:p>
          <a:p>
            <a:pPr marL="742950" lvl="1" indent="-285750">
              <a:buFont typeface="+mj-lt"/>
              <a:buAutoNum type="arabicPeriod"/>
            </a:pPr>
            <a:r>
              <a:rPr lang="en-US" dirty="0"/>
              <a:t>Use the </a:t>
            </a:r>
            <a:r>
              <a:rPr lang="en-US" b="1" dirty="0"/>
              <a:t>Recorder</a:t>
            </a:r>
            <a:r>
              <a:rPr lang="en-US" dirty="0"/>
              <a:t> or manually define automation steps.</a:t>
            </a:r>
          </a:p>
          <a:p>
            <a:pPr marL="742950" lvl="1" indent="-285750">
              <a:buFont typeface="+mj-lt"/>
              <a:buAutoNum type="arabicPeriod"/>
            </a:pPr>
            <a:r>
              <a:rPr lang="en-US" dirty="0"/>
              <a:t>If external applications are involved, capture their screens and define interactions.</a:t>
            </a:r>
          </a:p>
          <a:p>
            <a:pPr>
              <a:buFont typeface="+mj-lt"/>
              <a:buAutoNum type="arabicPeriod"/>
            </a:pPr>
            <a:r>
              <a:rPr lang="en-US" b="1" dirty="0"/>
              <a:t>Add Custom Logic:</a:t>
            </a:r>
            <a:endParaRPr lang="en-US" dirty="0"/>
          </a:p>
          <a:p>
            <a:pPr marL="742950" lvl="1" indent="-285750">
              <a:buFont typeface="+mj-lt"/>
              <a:buAutoNum type="arabicPeriod"/>
            </a:pPr>
            <a:r>
              <a:rPr lang="en-US" dirty="0"/>
              <a:t>Incorporate logic into the Meta Bot using commands like </a:t>
            </a:r>
            <a:r>
              <a:rPr lang="en-US" b="1" dirty="0"/>
              <a:t>If/Else</a:t>
            </a:r>
            <a:r>
              <a:rPr lang="en-US" dirty="0"/>
              <a:t>, loops, or custom scripts.</a:t>
            </a:r>
          </a:p>
          <a:p>
            <a:pPr marL="742950" lvl="1" indent="-285750">
              <a:buFont typeface="+mj-lt"/>
              <a:buAutoNum type="arabicPeriod"/>
            </a:pPr>
            <a:r>
              <a:rPr lang="en-US" dirty="0"/>
              <a:t>Leverage </a:t>
            </a:r>
            <a:r>
              <a:rPr lang="en-US" b="1" dirty="0"/>
              <a:t>variable mappings</a:t>
            </a:r>
            <a:r>
              <a:rPr lang="en-US" dirty="0"/>
              <a:t> to enable dynamic functionality.</a:t>
            </a:r>
          </a:p>
          <a:p>
            <a:pPr>
              <a:buFont typeface="+mj-lt"/>
              <a:buAutoNum type="arabicPeriod"/>
            </a:pPr>
            <a:r>
              <a:rPr lang="en-US" b="1" dirty="0"/>
              <a:t>Test the Meta Bot:</a:t>
            </a:r>
            <a:endParaRPr lang="en-US" dirty="0"/>
          </a:p>
          <a:p>
            <a:pPr marL="742950" lvl="1" indent="-285750">
              <a:buFont typeface="+mj-lt"/>
              <a:buAutoNum type="arabicPeriod"/>
            </a:pPr>
            <a:r>
              <a:rPr lang="en-US" dirty="0"/>
              <a:t>Use the </a:t>
            </a:r>
            <a:r>
              <a:rPr lang="en-US" b="1" dirty="0"/>
              <a:t>Test Run</a:t>
            </a:r>
            <a:r>
              <a:rPr lang="en-US" dirty="0"/>
              <a:t> feature to debug and validate the automation steps.</a:t>
            </a:r>
          </a:p>
          <a:p>
            <a:pPr marL="742950" lvl="1" indent="-285750">
              <a:buFont typeface="+mj-lt"/>
              <a:buAutoNum type="arabicPeriod"/>
            </a:pPr>
            <a:r>
              <a:rPr lang="en-US" dirty="0"/>
              <a:t>Check for errors or edge cases.</a:t>
            </a:r>
          </a:p>
          <a:p>
            <a:pPr>
              <a:buFont typeface="+mj-lt"/>
              <a:buAutoNum type="arabicPeriod"/>
            </a:pPr>
            <a:r>
              <a:rPr lang="en-US" b="1" dirty="0"/>
              <a:t>Publish the Meta Bot:</a:t>
            </a:r>
            <a:endParaRPr lang="en-US" dirty="0"/>
          </a:p>
          <a:p>
            <a:pPr marL="742950" lvl="1" indent="-285750">
              <a:buFont typeface="+mj-lt"/>
              <a:buAutoNum type="arabicPeriod"/>
            </a:pPr>
            <a:r>
              <a:rPr lang="en-US" dirty="0"/>
              <a:t>Save and publish the Meta Bot so it can be reused by Task Bots or other processes.</a:t>
            </a:r>
          </a:p>
          <a:p>
            <a:pPr marL="742950" lvl="1" indent="-285750">
              <a:buFont typeface="+mj-lt"/>
              <a:buAutoNum type="arabicPeriod"/>
            </a:pPr>
            <a:r>
              <a:rPr lang="en-US" dirty="0"/>
              <a:t>Assign the Meta Bot version for tracking and updates.</a:t>
            </a:r>
          </a:p>
          <a:p>
            <a:endParaRPr lang="en-IN" dirty="0"/>
          </a:p>
        </p:txBody>
      </p:sp>
    </p:spTree>
    <p:extLst>
      <p:ext uri="{BB962C8B-B14F-4D97-AF65-F5344CB8AC3E}">
        <p14:creationId xmlns:p14="http://schemas.microsoft.com/office/powerpoint/2010/main" val="2299129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DAC61-079A-BB4F-CC46-191333EF7F64}"/>
              </a:ext>
            </a:extLst>
          </p:cNvPr>
          <p:cNvSpPr>
            <a:spLocks noGrp="1"/>
          </p:cNvSpPr>
          <p:nvPr>
            <p:ph type="title"/>
          </p:nvPr>
        </p:nvSpPr>
        <p:spPr>
          <a:xfrm>
            <a:off x="838200" y="75304"/>
            <a:ext cx="10515600" cy="605734"/>
          </a:xfrm>
        </p:spPr>
        <p:txBody>
          <a:bodyPr>
            <a:normAutofit fontScale="90000"/>
          </a:bodyPr>
          <a:lstStyle/>
          <a:p>
            <a:r>
              <a:rPr lang="en-IN" dirty="0">
                <a:solidFill>
                  <a:srgbClr val="FF0000"/>
                </a:solidFill>
              </a:rPr>
              <a:t>Integrating DLL Files</a:t>
            </a:r>
          </a:p>
        </p:txBody>
      </p:sp>
      <p:sp>
        <p:nvSpPr>
          <p:cNvPr id="3" name="Content Placeholder 2">
            <a:extLst>
              <a:ext uri="{FF2B5EF4-FFF2-40B4-BE49-F238E27FC236}">
                <a16:creationId xmlns:a16="http://schemas.microsoft.com/office/drawing/2014/main" id="{4304D1C6-7F32-3F95-B20D-D767E42CAC6C}"/>
              </a:ext>
            </a:extLst>
          </p:cNvPr>
          <p:cNvSpPr>
            <a:spLocks noGrp="1"/>
          </p:cNvSpPr>
          <p:nvPr>
            <p:ph idx="1"/>
          </p:nvPr>
        </p:nvSpPr>
        <p:spPr>
          <a:xfrm>
            <a:off x="322729" y="681038"/>
            <a:ext cx="11585986" cy="6101658"/>
          </a:xfrm>
        </p:spPr>
        <p:txBody>
          <a:bodyPr>
            <a:normAutofit fontScale="77500" lnSpcReduction="20000"/>
          </a:bodyPr>
          <a:lstStyle/>
          <a:p>
            <a:pPr marL="0" indent="0">
              <a:buNone/>
            </a:pPr>
            <a:r>
              <a:rPr lang="en-US" dirty="0"/>
              <a:t>DLL (Dynamic Link Library) files enable Meta Bots to perform complex tasks by leveraging pre-written functions and logic. Integration with DLLs enhances the bot's functionality beyond the basic capabilities of Automation Anywhere.</a:t>
            </a:r>
          </a:p>
          <a:p>
            <a:r>
              <a:rPr lang="en-US" b="1" dirty="0"/>
              <a:t>Steps to Integrate DLL Files in a Meta Bot:</a:t>
            </a:r>
          </a:p>
          <a:p>
            <a:pPr>
              <a:buFont typeface="+mj-lt"/>
              <a:buAutoNum type="arabicPeriod"/>
            </a:pPr>
            <a:r>
              <a:rPr lang="en-US" b="1" dirty="0"/>
              <a:t>Add DLL to the Meta Bot:</a:t>
            </a:r>
            <a:endParaRPr lang="en-US" dirty="0"/>
          </a:p>
          <a:p>
            <a:pPr marL="742950" lvl="1" indent="-285750">
              <a:buFont typeface="+mj-lt"/>
              <a:buAutoNum type="arabicPeriod"/>
            </a:pPr>
            <a:r>
              <a:rPr lang="en-US" dirty="0"/>
              <a:t>In the Meta Bot Designer, go to the </a:t>
            </a:r>
            <a:r>
              <a:rPr lang="en-US" b="1" dirty="0"/>
              <a:t>Assets</a:t>
            </a:r>
            <a:r>
              <a:rPr lang="en-US" dirty="0"/>
              <a:t> tab.</a:t>
            </a:r>
          </a:p>
          <a:p>
            <a:pPr marL="742950" lvl="1" indent="-285750">
              <a:buFont typeface="+mj-lt"/>
              <a:buAutoNum type="arabicPeriod"/>
            </a:pPr>
            <a:r>
              <a:rPr lang="en-US" dirty="0"/>
              <a:t>Click </a:t>
            </a:r>
            <a:r>
              <a:rPr lang="en-US" b="1" dirty="0"/>
              <a:t>Add Asset</a:t>
            </a:r>
            <a:r>
              <a:rPr lang="en-US" dirty="0"/>
              <a:t> and select </a:t>
            </a:r>
            <a:r>
              <a:rPr lang="en-US" b="1" dirty="0"/>
              <a:t>DLL</a:t>
            </a:r>
            <a:r>
              <a:rPr lang="en-US" dirty="0"/>
              <a:t>.</a:t>
            </a:r>
          </a:p>
          <a:p>
            <a:pPr marL="742950" lvl="1" indent="-285750">
              <a:buFont typeface="+mj-lt"/>
              <a:buAutoNum type="arabicPeriod"/>
            </a:pPr>
            <a:r>
              <a:rPr lang="en-US" dirty="0"/>
              <a:t>Import the DLL file by browsing your system.</a:t>
            </a:r>
          </a:p>
          <a:p>
            <a:pPr>
              <a:buFont typeface="+mj-lt"/>
              <a:buAutoNum type="arabicPeriod"/>
            </a:pPr>
            <a:r>
              <a:rPr lang="en-US" b="1" dirty="0"/>
              <a:t>Configure Methods:</a:t>
            </a:r>
            <a:endParaRPr lang="en-US" dirty="0"/>
          </a:p>
          <a:p>
            <a:pPr marL="742950" lvl="1" indent="-285750">
              <a:buFont typeface="+mj-lt"/>
              <a:buAutoNum type="arabicPeriod"/>
            </a:pPr>
            <a:r>
              <a:rPr lang="en-US" dirty="0"/>
              <a:t>Once imported, the DLL's methods or functions will be visible in the </a:t>
            </a:r>
            <a:r>
              <a:rPr lang="en-US" b="1" dirty="0"/>
              <a:t>Methods Panel</a:t>
            </a:r>
            <a:r>
              <a:rPr lang="en-US" dirty="0"/>
              <a:t>.</a:t>
            </a:r>
          </a:p>
          <a:p>
            <a:pPr marL="742950" lvl="1" indent="-285750">
              <a:buFont typeface="+mj-lt"/>
              <a:buAutoNum type="arabicPeriod"/>
            </a:pPr>
            <a:r>
              <a:rPr lang="en-US" dirty="0"/>
              <a:t>Select the required method and configure it with the appropriate inputs and outputs.</a:t>
            </a:r>
          </a:p>
          <a:p>
            <a:pPr>
              <a:buFont typeface="+mj-lt"/>
              <a:buAutoNum type="arabicPeriod"/>
            </a:pPr>
            <a:r>
              <a:rPr lang="en-US" b="1" dirty="0"/>
              <a:t>Map Parameters:</a:t>
            </a:r>
            <a:endParaRPr lang="en-US" dirty="0"/>
          </a:p>
          <a:p>
            <a:pPr marL="742950" lvl="1" indent="-285750">
              <a:buFont typeface="+mj-lt"/>
              <a:buAutoNum type="arabicPeriod"/>
            </a:pPr>
            <a:r>
              <a:rPr lang="en-US" dirty="0"/>
              <a:t>Map the parameters of the DLL method to variables in the Meta Bot.</a:t>
            </a:r>
          </a:p>
          <a:p>
            <a:pPr marL="742950" lvl="1" indent="-285750">
              <a:buFont typeface="+mj-lt"/>
              <a:buAutoNum type="arabicPeriod"/>
            </a:pPr>
            <a:r>
              <a:rPr lang="en-US" dirty="0"/>
              <a:t>Ensure the input and output types (e.g., string, integer) align correctly.</a:t>
            </a:r>
          </a:p>
          <a:p>
            <a:pPr>
              <a:buFont typeface="+mj-lt"/>
              <a:buAutoNum type="arabicPeriod"/>
            </a:pPr>
            <a:r>
              <a:rPr lang="en-US" b="1" dirty="0"/>
              <a:t>Incorporate DLL Logic into Meta Bot Workflow:</a:t>
            </a:r>
            <a:endParaRPr lang="en-US" dirty="0"/>
          </a:p>
          <a:p>
            <a:pPr marL="742950" lvl="1" indent="-285750">
              <a:buFont typeface="+mj-lt"/>
              <a:buAutoNum type="arabicPeriod"/>
            </a:pPr>
            <a:r>
              <a:rPr lang="en-US" dirty="0"/>
              <a:t>Drag the configured DLL method into the </a:t>
            </a:r>
            <a:r>
              <a:rPr lang="en-US" b="1" dirty="0"/>
              <a:t>Logic Canvas</a:t>
            </a:r>
            <a:r>
              <a:rPr lang="en-US" dirty="0"/>
              <a:t>.</a:t>
            </a:r>
          </a:p>
          <a:p>
            <a:pPr marL="742950" lvl="1" indent="-285750">
              <a:buFont typeface="+mj-lt"/>
              <a:buAutoNum type="arabicPeriod"/>
            </a:pPr>
            <a:r>
              <a:rPr lang="en-US" dirty="0"/>
              <a:t>Integrate it with other components of the Meta Bot as needed.</a:t>
            </a:r>
          </a:p>
          <a:p>
            <a:pPr>
              <a:buFont typeface="+mj-lt"/>
              <a:buAutoNum type="arabicPeriod"/>
            </a:pPr>
            <a:r>
              <a:rPr lang="en-US" b="1" dirty="0"/>
              <a:t>Test the DLL Integration:</a:t>
            </a:r>
            <a:endParaRPr lang="en-US" dirty="0"/>
          </a:p>
          <a:p>
            <a:pPr marL="742950" lvl="1" indent="-285750">
              <a:buFont typeface="+mj-lt"/>
              <a:buAutoNum type="arabicPeriod"/>
            </a:pPr>
            <a:r>
              <a:rPr lang="en-US" dirty="0"/>
              <a:t>Use test data to validate that the DLL methods work as expected.</a:t>
            </a:r>
          </a:p>
          <a:p>
            <a:pPr marL="742950" lvl="1" indent="-285750">
              <a:buFont typeface="+mj-lt"/>
              <a:buAutoNum type="arabicPeriod"/>
            </a:pPr>
            <a:r>
              <a:rPr lang="en-US" dirty="0"/>
              <a:t>Debug issues like mismatched parameter types or missing dependencies.</a:t>
            </a:r>
          </a:p>
          <a:p>
            <a:endParaRPr lang="en-IN" dirty="0"/>
          </a:p>
        </p:txBody>
      </p:sp>
    </p:spTree>
    <p:extLst>
      <p:ext uri="{BB962C8B-B14F-4D97-AF65-F5344CB8AC3E}">
        <p14:creationId xmlns:p14="http://schemas.microsoft.com/office/powerpoint/2010/main" val="3978962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D4E6E-6DB8-B45F-8D55-07083CF15431}"/>
              </a:ext>
            </a:extLst>
          </p:cNvPr>
          <p:cNvSpPr>
            <a:spLocks noGrp="1"/>
          </p:cNvSpPr>
          <p:nvPr>
            <p:ph type="title"/>
          </p:nvPr>
        </p:nvSpPr>
        <p:spPr>
          <a:xfrm>
            <a:off x="838200" y="0"/>
            <a:ext cx="10515600" cy="591672"/>
          </a:xfrm>
        </p:spPr>
        <p:txBody>
          <a:bodyPr>
            <a:normAutofit fontScale="90000"/>
          </a:bodyPr>
          <a:lstStyle/>
          <a:p>
            <a:r>
              <a:rPr lang="en-US" dirty="0">
                <a:solidFill>
                  <a:srgbClr val="FF0000"/>
                </a:solidFill>
              </a:rPr>
              <a:t>Using Visual Capturing to Define Meta Bots</a:t>
            </a:r>
            <a:endParaRPr lang="en-IN" dirty="0">
              <a:solidFill>
                <a:srgbClr val="FF0000"/>
              </a:solidFill>
            </a:endParaRPr>
          </a:p>
        </p:txBody>
      </p:sp>
      <p:sp>
        <p:nvSpPr>
          <p:cNvPr id="3" name="Content Placeholder 2">
            <a:extLst>
              <a:ext uri="{FF2B5EF4-FFF2-40B4-BE49-F238E27FC236}">
                <a16:creationId xmlns:a16="http://schemas.microsoft.com/office/drawing/2014/main" id="{335663CC-17B7-BA9B-1285-7112A6860BFF}"/>
              </a:ext>
            </a:extLst>
          </p:cNvPr>
          <p:cNvSpPr>
            <a:spLocks noGrp="1"/>
          </p:cNvSpPr>
          <p:nvPr>
            <p:ph idx="1"/>
          </p:nvPr>
        </p:nvSpPr>
        <p:spPr>
          <a:xfrm>
            <a:off x="484094" y="591672"/>
            <a:ext cx="10869706" cy="6110342"/>
          </a:xfrm>
        </p:spPr>
        <p:txBody>
          <a:bodyPr>
            <a:normAutofit fontScale="70000" lnSpcReduction="20000"/>
          </a:bodyPr>
          <a:lstStyle/>
          <a:p>
            <a:pPr marL="0" indent="0">
              <a:buNone/>
            </a:pPr>
            <a:r>
              <a:rPr lang="en-US" dirty="0"/>
              <a:t>Visual Capturing in Automation Anywhere helps simplify the development of Meta Bots by automatically recording and defining interactions with applications or systems.</a:t>
            </a:r>
          </a:p>
          <a:p>
            <a:pPr marL="0" indent="0">
              <a:buNone/>
            </a:pPr>
            <a:r>
              <a:rPr lang="en-US" b="1" dirty="0"/>
              <a:t>Steps for Using Visual Capturing:</a:t>
            </a:r>
          </a:p>
          <a:p>
            <a:pPr>
              <a:buFont typeface="+mj-lt"/>
              <a:buAutoNum type="arabicPeriod"/>
            </a:pPr>
            <a:r>
              <a:rPr lang="en-US" b="1" dirty="0"/>
              <a:t>Start the Recorder:</a:t>
            </a:r>
            <a:endParaRPr lang="en-US" dirty="0"/>
          </a:p>
          <a:p>
            <a:pPr marL="742950" lvl="1" indent="-285750">
              <a:buFont typeface="+mj-lt"/>
              <a:buAutoNum type="arabicPeriod"/>
            </a:pPr>
            <a:r>
              <a:rPr lang="en-US" dirty="0"/>
              <a:t>In the Meta Bot Designer, select the </a:t>
            </a:r>
            <a:r>
              <a:rPr lang="en-US" b="1" dirty="0"/>
              <a:t>Visual Capture</a:t>
            </a:r>
            <a:r>
              <a:rPr lang="en-US" dirty="0"/>
              <a:t> tool.</a:t>
            </a:r>
          </a:p>
          <a:p>
            <a:pPr marL="742950" lvl="1" indent="-285750">
              <a:buFont typeface="+mj-lt"/>
              <a:buAutoNum type="arabicPeriod"/>
            </a:pPr>
            <a:r>
              <a:rPr lang="en-US" dirty="0"/>
              <a:t>Launch the application or webpage to be automated.</a:t>
            </a:r>
          </a:p>
          <a:p>
            <a:pPr>
              <a:buFont typeface="+mj-lt"/>
              <a:buAutoNum type="arabicPeriod"/>
            </a:pPr>
            <a:r>
              <a:rPr lang="en-US" b="1" dirty="0"/>
              <a:t>Capture Screens:</a:t>
            </a:r>
            <a:endParaRPr lang="en-US" dirty="0"/>
          </a:p>
          <a:p>
            <a:pPr marL="742950" lvl="1" indent="-285750">
              <a:buFont typeface="+mj-lt"/>
              <a:buAutoNum type="arabicPeriod"/>
            </a:pPr>
            <a:r>
              <a:rPr lang="en-US" dirty="0"/>
              <a:t>Navigate through the application, and Visual Capture will automatically take screenshots of the interface.</a:t>
            </a:r>
          </a:p>
          <a:p>
            <a:pPr marL="742950" lvl="1" indent="-285750">
              <a:buFont typeface="+mj-lt"/>
              <a:buAutoNum type="arabicPeriod"/>
            </a:pPr>
            <a:r>
              <a:rPr lang="en-US" dirty="0"/>
              <a:t>Each captured screen becomes an asset in the Meta Bot.</a:t>
            </a:r>
          </a:p>
          <a:p>
            <a:pPr>
              <a:buFont typeface="+mj-lt"/>
              <a:buAutoNum type="arabicPeriod"/>
            </a:pPr>
            <a:r>
              <a:rPr lang="en-US" b="1" dirty="0"/>
              <a:t>Define Actions:</a:t>
            </a:r>
            <a:endParaRPr lang="en-US" dirty="0"/>
          </a:p>
          <a:p>
            <a:pPr marL="742950" lvl="1" indent="-285750">
              <a:buFont typeface="+mj-lt"/>
              <a:buAutoNum type="arabicPeriod"/>
            </a:pPr>
            <a:r>
              <a:rPr lang="en-US" dirty="0"/>
              <a:t>For each captured screen, define the actions to be performed (e.g., clicking a button, entering text, selecting a menu).</a:t>
            </a:r>
          </a:p>
          <a:p>
            <a:pPr marL="742950" lvl="1" indent="-285750">
              <a:buFont typeface="+mj-lt"/>
              <a:buAutoNum type="arabicPeriod"/>
            </a:pPr>
            <a:r>
              <a:rPr lang="en-US" dirty="0"/>
              <a:t>Use drag-and-drop commands to map interactions like </a:t>
            </a:r>
            <a:r>
              <a:rPr lang="en-US" b="1" dirty="0"/>
              <a:t>Click</a:t>
            </a:r>
            <a:r>
              <a:rPr lang="en-US" dirty="0"/>
              <a:t>, </a:t>
            </a:r>
            <a:r>
              <a:rPr lang="en-US" b="1" dirty="0"/>
              <a:t>Set Value</a:t>
            </a:r>
            <a:r>
              <a:rPr lang="en-US" dirty="0"/>
              <a:t>, or </a:t>
            </a:r>
            <a:r>
              <a:rPr lang="en-US" b="1" dirty="0"/>
              <a:t>Get Text</a:t>
            </a:r>
            <a:r>
              <a:rPr lang="en-US" dirty="0"/>
              <a:t>.</a:t>
            </a:r>
          </a:p>
          <a:p>
            <a:pPr>
              <a:buFont typeface="+mj-lt"/>
              <a:buAutoNum type="arabicPeriod"/>
            </a:pPr>
            <a:r>
              <a:rPr lang="en-US" b="1" dirty="0"/>
              <a:t>Add Annotations and Parameters:</a:t>
            </a:r>
            <a:endParaRPr lang="en-US" dirty="0"/>
          </a:p>
          <a:p>
            <a:pPr marL="742950" lvl="1" indent="-285750">
              <a:buFont typeface="+mj-lt"/>
              <a:buAutoNum type="arabicPeriod"/>
            </a:pPr>
            <a:r>
              <a:rPr lang="en-US" dirty="0"/>
              <a:t>Annotate the captured images for better understanding.</a:t>
            </a:r>
          </a:p>
          <a:p>
            <a:pPr marL="742950" lvl="1" indent="-285750">
              <a:buFont typeface="+mj-lt"/>
              <a:buAutoNum type="arabicPeriod"/>
            </a:pPr>
            <a:r>
              <a:rPr lang="en-US" dirty="0"/>
              <a:t>Define dynamic parameters to make the Meta Bot adaptable to varying inputs.</a:t>
            </a:r>
          </a:p>
          <a:p>
            <a:pPr>
              <a:buFont typeface="+mj-lt"/>
              <a:buAutoNum type="arabicPeriod"/>
            </a:pPr>
            <a:r>
              <a:rPr lang="en-US" b="1" dirty="0"/>
              <a:t>Integrate with Logic:</a:t>
            </a:r>
            <a:endParaRPr lang="en-US" dirty="0"/>
          </a:p>
          <a:p>
            <a:pPr marL="742950" lvl="1" indent="-285750">
              <a:buFont typeface="+mj-lt"/>
              <a:buAutoNum type="arabicPeriod"/>
            </a:pPr>
            <a:r>
              <a:rPr lang="en-US" dirty="0"/>
              <a:t>Combine the captured interactions with logic commands in the Meta Bot Designer (e.g., loops, conditions).</a:t>
            </a:r>
          </a:p>
          <a:p>
            <a:pPr>
              <a:buFont typeface="+mj-lt"/>
              <a:buAutoNum type="arabicPeriod"/>
            </a:pPr>
            <a:r>
              <a:rPr lang="en-US" b="1" dirty="0"/>
              <a:t>Test and Refine:</a:t>
            </a:r>
            <a:endParaRPr lang="en-US" dirty="0"/>
          </a:p>
          <a:p>
            <a:pPr marL="742950" lvl="1" indent="-285750">
              <a:buFont typeface="+mj-lt"/>
              <a:buAutoNum type="arabicPeriod"/>
            </a:pPr>
            <a:r>
              <a:rPr lang="en-US" dirty="0"/>
              <a:t>Test the automation steps to ensure accuracy.</a:t>
            </a:r>
          </a:p>
          <a:p>
            <a:pPr marL="742950" lvl="1" indent="-285750">
              <a:buFont typeface="+mj-lt"/>
              <a:buAutoNum type="arabicPeriod"/>
            </a:pPr>
            <a:r>
              <a:rPr lang="en-US" dirty="0"/>
              <a:t>Adjust parameters and logic to handle exceptions.</a:t>
            </a:r>
          </a:p>
          <a:p>
            <a:endParaRPr lang="en-IN" dirty="0"/>
          </a:p>
        </p:txBody>
      </p:sp>
    </p:spTree>
    <p:extLst>
      <p:ext uri="{BB962C8B-B14F-4D97-AF65-F5344CB8AC3E}">
        <p14:creationId xmlns:p14="http://schemas.microsoft.com/office/powerpoint/2010/main" val="521448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3280</Words>
  <Application>Microsoft Office PowerPoint</Application>
  <PresentationFormat>Widescreen</PresentationFormat>
  <Paragraphs>292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UNIT-IV</vt:lpstr>
      <vt:lpstr>Introduction to Meta Bots</vt:lpstr>
      <vt:lpstr>Uses of Meta Bots</vt:lpstr>
      <vt:lpstr>Meta Bot Designer Interface</vt:lpstr>
      <vt:lpstr>Reusability and Modularity of Meta Bots</vt:lpstr>
      <vt:lpstr>PowerPoint Presentation</vt:lpstr>
      <vt:lpstr> Steps to Create a Meta Bot </vt:lpstr>
      <vt:lpstr>Integrating DLL Files</vt:lpstr>
      <vt:lpstr>Using Visual Capturing to Define Meta Bots</vt:lpstr>
      <vt:lpstr>PowerPoint Presentation</vt:lpstr>
      <vt:lpstr>Creating Meta Bot Logic</vt:lpstr>
      <vt:lpstr>Introduction to IQ Bots</vt:lpstr>
      <vt:lpstr> Overview of IQ Bots and Their Capabilities </vt:lpstr>
      <vt:lpstr> Use Cases for IQ Bots in Business </vt:lpstr>
      <vt:lpstr> Key Features and Functions of IQ Bots </vt:lpstr>
      <vt:lpstr>Key Functions: </vt:lpstr>
      <vt:lpstr>Creating and Training IQ Bots</vt:lpstr>
      <vt:lpstr>2. Validating and Improving IQ Bot Accuracy</vt:lpstr>
      <vt:lpstr> 3. Handling Exceptions and Errors in IQ Bots </vt:lpstr>
      <vt:lpstr>Strategies to Handle Exceptions and Errors: </vt:lpstr>
      <vt:lpstr> 4. Best Practices for IQ Bot Deployment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isha sharma</cp:lastModifiedBy>
  <cp:revision>13</cp:revision>
  <dcterms:created xsi:type="dcterms:W3CDTF">2024-02-29T03:18:32Z</dcterms:created>
  <dcterms:modified xsi:type="dcterms:W3CDTF">2024-11-26T06:07:38Z</dcterms:modified>
</cp:coreProperties>
</file>