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8" r:id="rId9"/>
    <p:sldId id="269" r:id="rId10"/>
    <p:sldId id="270" r:id="rId11"/>
    <p:sldId id="262" r:id="rId12"/>
    <p:sldId id="263" r:id="rId13"/>
    <p:sldId id="264" r:id="rId14"/>
    <p:sldId id="265" r:id="rId15"/>
    <p:sldId id="266"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EC918-C472-4D01-B043-282A11DFD451}" v="4" dt="2024-11-04T17:02:44.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 sharma" userId="3b288b69b4026179" providerId="LiveId" clId="{837EC918-C472-4D01-B043-282A11DFD451}"/>
    <pc:docChg chg="undo custSel addSld delSld modSld">
      <pc:chgData name="isha sharma" userId="3b288b69b4026179" providerId="LiveId" clId="{837EC918-C472-4D01-B043-282A11DFD451}" dt="2024-11-05T06:03:42.575" v="328" actId="123"/>
      <pc:docMkLst>
        <pc:docMk/>
      </pc:docMkLst>
      <pc:sldChg chg="modSp mod">
        <pc:chgData name="isha sharma" userId="3b288b69b4026179" providerId="LiveId" clId="{837EC918-C472-4D01-B043-282A11DFD451}" dt="2024-11-05T06:02:00.663" v="310" actId="20577"/>
        <pc:sldMkLst>
          <pc:docMk/>
          <pc:sldMk cId="2903747570" sldId="256"/>
        </pc:sldMkLst>
        <pc:spChg chg="mod">
          <ac:chgData name="isha sharma" userId="3b288b69b4026179" providerId="LiveId" clId="{837EC918-C472-4D01-B043-282A11DFD451}" dt="2024-11-05T06:02:00.663" v="310" actId="20577"/>
          <ac:spMkLst>
            <pc:docMk/>
            <pc:sldMk cId="2903747570" sldId="256"/>
            <ac:spMk id="2" creationId="{94F70A00-B8D2-4123-B202-B1E6860D8700}"/>
          </ac:spMkLst>
        </pc:spChg>
      </pc:sldChg>
      <pc:sldChg chg="modSp new mod">
        <pc:chgData name="isha sharma" userId="3b288b69b4026179" providerId="LiveId" clId="{837EC918-C472-4D01-B043-282A11DFD451}" dt="2024-11-05T06:01:57.107" v="309" actId="123"/>
        <pc:sldMkLst>
          <pc:docMk/>
          <pc:sldMk cId="1328692580" sldId="257"/>
        </pc:sldMkLst>
        <pc:spChg chg="mod">
          <ac:chgData name="isha sharma" userId="3b288b69b4026179" providerId="LiveId" clId="{837EC918-C472-4D01-B043-282A11DFD451}" dt="2024-11-04T16:04:03.461" v="23" actId="27636"/>
          <ac:spMkLst>
            <pc:docMk/>
            <pc:sldMk cId="1328692580" sldId="257"/>
            <ac:spMk id="2" creationId="{30CD288A-6A5F-48E3-C851-9802567AE361}"/>
          </ac:spMkLst>
        </pc:spChg>
        <pc:spChg chg="mod">
          <ac:chgData name="isha sharma" userId="3b288b69b4026179" providerId="LiveId" clId="{837EC918-C472-4D01-B043-282A11DFD451}" dt="2024-11-05T06:01:57.107" v="309" actId="123"/>
          <ac:spMkLst>
            <pc:docMk/>
            <pc:sldMk cId="1328692580" sldId="257"/>
            <ac:spMk id="3" creationId="{8595C224-CA02-C9B8-7222-B7D61393CA71}"/>
          </ac:spMkLst>
        </pc:spChg>
      </pc:sldChg>
      <pc:sldChg chg="del">
        <pc:chgData name="isha sharma" userId="3b288b69b4026179" providerId="LiveId" clId="{837EC918-C472-4D01-B043-282A11DFD451}" dt="2024-11-04T16:02:10.653" v="0" actId="47"/>
        <pc:sldMkLst>
          <pc:docMk/>
          <pc:sldMk cId="2438454284" sldId="257"/>
        </pc:sldMkLst>
      </pc:sldChg>
      <pc:sldChg chg="addSp delSp modSp new mod">
        <pc:chgData name="isha sharma" userId="3b288b69b4026179" providerId="LiveId" clId="{837EC918-C472-4D01-B043-282A11DFD451}" dt="2024-11-04T16:07:44.250" v="32" actId="22"/>
        <pc:sldMkLst>
          <pc:docMk/>
          <pc:sldMk cId="1450239890" sldId="258"/>
        </pc:sldMkLst>
        <pc:spChg chg="del mod">
          <ac:chgData name="isha sharma" userId="3b288b69b4026179" providerId="LiveId" clId="{837EC918-C472-4D01-B043-282A11DFD451}" dt="2024-11-04T16:03:19.905" v="20" actId="478"/>
          <ac:spMkLst>
            <pc:docMk/>
            <pc:sldMk cId="1450239890" sldId="258"/>
            <ac:spMk id="2" creationId="{73498FF7-44AB-C09C-096F-B4C04ACCC462}"/>
          </ac:spMkLst>
        </pc:spChg>
        <pc:spChg chg="del mod">
          <ac:chgData name="isha sharma" userId="3b288b69b4026179" providerId="LiveId" clId="{837EC918-C472-4D01-B043-282A11DFD451}" dt="2024-11-04T16:07:44.250" v="32" actId="22"/>
          <ac:spMkLst>
            <pc:docMk/>
            <pc:sldMk cId="1450239890" sldId="258"/>
            <ac:spMk id="3" creationId="{E7C14DB5-C05C-C043-5F79-00B989DF19FD}"/>
          </ac:spMkLst>
        </pc:spChg>
        <pc:picChg chg="add mod ord">
          <ac:chgData name="isha sharma" userId="3b288b69b4026179" providerId="LiveId" clId="{837EC918-C472-4D01-B043-282A11DFD451}" dt="2024-11-04T16:07:44.250" v="32" actId="22"/>
          <ac:picMkLst>
            <pc:docMk/>
            <pc:sldMk cId="1450239890" sldId="258"/>
            <ac:picMk id="5" creationId="{99288EA6-BB46-046D-480B-83C7E170E563}"/>
          </ac:picMkLst>
        </pc:picChg>
      </pc:sldChg>
      <pc:sldChg chg="del">
        <pc:chgData name="isha sharma" userId="3b288b69b4026179" providerId="LiveId" clId="{837EC918-C472-4D01-B043-282A11DFD451}" dt="2024-11-04T16:02:10.653" v="0" actId="47"/>
        <pc:sldMkLst>
          <pc:docMk/>
          <pc:sldMk cId="4064068301" sldId="258"/>
        </pc:sldMkLst>
      </pc:sldChg>
      <pc:sldChg chg="del">
        <pc:chgData name="isha sharma" userId="3b288b69b4026179" providerId="LiveId" clId="{837EC918-C472-4D01-B043-282A11DFD451}" dt="2024-11-04T16:02:10.653" v="0" actId="47"/>
        <pc:sldMkLst>
          <pc:docMk/>
          <pc:sldMk cId="3491207291" sldId="259"/>
        </pc:sldMkLst>
      </pc:sldChg>
      <pc:sldChg chg="modSp new mod">
        <pc:chgData name="isha sharma" userId="3b288b69b4026179" providerId="LiveId" clId="{837EC918-C472-4D01-B043-282A11DFD451}" dt="2024-11-05T06:02:07.266" v="311" actId="123"/>
        <pc:sldMkLst>
          <pc:docMk/>
          <pc:sldMk cId="3934528791" sldId="259"/>
        </pc:sldMkLst>
        <pc:spChg chg="mod">
          <ac:chgData name="isha sharma" userId="3b288b69b4026179" providerId="LiveId" clId="{837EC918-C472-4D01-B043-282A11DFD451}" dt="2024-11-04T16:22:54.388" v="98" actId="255"/>
          <ac:spMkLst>
            <pc:docMk/>
            <pc:sldMk cId="3934528791" sldId="259"/>
            <ac:spMk id="2" creationId="{D2DAB52D-E3D7-DA33-E284-9A9394C2E043}"/>
          </ac:spMkLst>
        </pc:spChg>
        <pc:spChg chg="mod">
          <ac:chgData name="isha sharma" userId="3b288b69b4026179" providerId="LiveId" clId="{837EC918-C472-4D01-B043-282A11DFD451}" dt="2024-11-05T06:02:07.266" v="311" actId="123"/>
          <ac:spMkLst>
            <pc:docMk/>
            <pc:sldMk cId="3934528791" sldId="259"/>
            <ac:spMk id="3" creationId="{EFC15295-4954-0654-3A58-AF8801D74761}"/>
          </ac:spMkLst>
        </pc:spChg>
      </pc:sldChg>
      <pc:sldChg chg="del">
        <pc:chgData name="isha sharma" userId="3b288b69b4026179" providerId="LiveId" clId="{837EC918-C472-4D01-B043-282A11DFD451}" dt="2024-11-04T16:02:10.653" v="0" actId="47"/>
        <pc:sldMkLst>
          <pc:docMk/>
          <pc:sldMk cId="184768081" sldId="260"/>
        </pc:sldMkLst>
      </pc:sldChg>
      <pc:sldChg chg="delSp modSp new mod">
        <pc:chgData name="isha sharma" userId="3b288b69b4026179" providerId="LiveId" clId="{837EC918-C472-4D01-B043-282A11DFD451}" dt="2024-11-05T06:02:14.042" v="312" actId="123"/>
        <pc:sldMkLst>
          <pc:docMk/>
          <pc:sldMk cId="1478490853" sldId="260"/>
        </pc:sldMkLst>
        <pc:spChg chg="del mod">
          <ac:chgData name="isha sharma" userId="3b288b69b4026179" providerId="LiveId" clId="{837EC918-C472-4D01-B043-282A11DFD451}" dt="2024-11-04T16:19:33" v="60" actId="478"/>
          <ac:spMkLst>
            <pc:docMk/>
            <pc:sldMk cId="1478490853" sldId="260"/>
            <ac:spMk id="2" creationId="{E28F1E39-31E8-DD65-3832-E804255F9CFD}"/>
          </ac:spMkLst>
        </pc:spChg>
        <pc:spChg chg="mod">
          <ac:chgData name="isha sharma" userId="3b288b69b4026179" providerId="LiveId" clId="{837EC918-C472-4D01-B043-282A11DFD451}" dt="2024-11-05T06:02:14.042" v="312" actId="123"/>
          <ac:spMkLst>
            <pc:docMk/>
            <pc:sldMk cId="1478490853" sldId="260"/>
            <ac:spMk id="3" creationId="{F2D4A5BE-B8C1-C8CC-9892-DE52382549D8}"/>
          </ac:spMkLst>
        </pc:spChg>
      </pc:sldChg>
      <pc:sldChg chg="del">
        <pc:chgData name="isha sharma" userId="3b288b69b4026179" providerId="LiveId" clId="{837EC918-C472-4D01-B043-282A11DFD451}" dt="2024-11-04T16:02:16.635" v="1" actId="47"/>
        <pc:sldMkLst>
          <pc:docMk/>
          <pc:sldMk cId="293924963" sldId="261"/>
        </pc:sldMkLst>
      </pc:sldChg>
      <pc:sldChg chg="delSp modSp new mod">
        <pc:chgData name="isha sharma" userId="3b288b69b4026179" providerId="LiveId" clId="{837EC918-C472-4D01-B043-282A11DFD451}" dt="2024-11-05T06:02:23.160" v="313" actId="123"/>
        <pc:sldMkLst>
          <pc:docMk/>
          <pc:sldMk cId="612524050" sldId="261"/>
        </pc:sldMkLst>
        <pc:spChg chg="del mod">
          <ac:chgData name="isha sharma" userId="3b288b69b4026179" providerId="LiveId" clId="{837EC918-C472-4D01-B043-282A11DFD451}" dt="2024-11-04T16:21:26.132" v="78" actId="478"/>
          <ac:spMkLst>
            <pc:docMk/>
            <pc:sldMk cId="612524050" sldId="261"/>
            <ac:spMk id="2" creationId="{26EE50C5-586C-A671-C363-CA46C50AC98D}"/>
          </ac:spMkLst>
        </pc:spChg>
        <pc:spChg chg="mod">
          <ac:chgData name="isha sharma" userId="3b288b69b4026179" providerId="LiveId" clId="{837EC918-C472-4D01-B043-282A11DFD451}" dt="2024-11-05T06:02:23.160" v="313" actId="123"/>
          <ac:spMkLst>
            <pc:docMk/>
            <pc:sldMk cId="612524050" sldId="261"/>
            <ac:spMk id="3" creationId="{1DEE0C6D-BF07-7AC1-64D7-FB305C15742A}"/>
          </ac:spMkLst>
        </pc:spChg>
      </pc:sldChg>
      <pc:sldChg chg="modSp new mod">
        <pc:chgData name="isha sharma" userId="3b288b69b4026179" providerId="LiveId" clId="{837EC918-C472-4D01-B043-282A11DFD451}" dt="2024-11-05T06:02:50.918" v="318" actId="123"/>
        <pc:sldMkLst>
          <pc:docMk/>
          <pc:sldMk cId="2585018459" sldId="262"/>
        </pc:sldMkLst>
        <pc:spChg chg="mod">
          <ac:chgData name="isha sharma" userId="3b288b69b4026179" providerId="LiveId" clId="{837EC918-C472-4D01-B043-282A11DFD451}" dt="2024-11-04T16:29:44.417" v="122" actId="113"/>
          <ac:spMkLst>
            <pc:docMk/>
            <pc:sldMk cId="2585018459" sldId="262"/>
            <ac:spMk id="2" creationId="{DD97EC4D-08A8-5E65-1706-115F7B4E0576}"/>
          </ac:spMkLst>
        </pc:spChg>
        <pc:spChg chg="mod">
          <ac:chgData name="isha sharma" userId="3b288b69b4026179" providerId="LiveId" clId="{837EC918-C472-4D01-B043-282A11DFD451}" dt="2024-11-05T06:02:50.918" v="318" actId="123"/>
          <ac:spMkLst>
            <pc:docMk/>
            <pc:sldMk cId="2585018459" sldId="262"/>
            <ac:spMk id="3" creationId="{5268ACF1-1DFF-72E3-8A06-F6C22BBCD005}"/>
          </ac:spMkLst>
        </pc:spChg>
      </pc:sldChg>
      <pc:sldChg chg="del">
        <pc:chgData name="isha sharma" userId="3b288b69b4026179" providerId="LiveId" clId="{837EC918-C472-4D01-B043-282A11DFD451}" dt="2024-11-04T16:02:10.653" v="0" actId="47"/>
        <pc:sldMkLst>
          <pc:docMk/>
          <pc:sldMk cId="2896319466" sldId="262"/>
        </pc:sldMkLst>
      </pc:sldChg>
      <pc:sldChg chg="modSp new mod">
        <pc:chgData name="isha sharma" userId="3b288b69b4026179" providerId="LiveId" clId="{837EC918-C472-4D01-B043-282A11DFD451}" dt="2024-11-05T06:02:58.394" v="319" actId="123"/>
        <pc:sldMkLst>
          <pc:docMk/>
          <pc:sldMk cId="49895854" sldId="263"/>
        </pc:sldMkLst>
        <pc:spChg chg="mod">
          <ac:chgData name="isha sharma" userId="3b288b69b4026179" providerId="LiveId" clId="{837EC918-C472-4D01-B043-282A11DFD451}" dt="2024-11-04T16:30:39.791" v="132" actId="207"/>
          <ac:spMkLst>
            <pc:docMk/>
            <pc:sldMk cId="49895854" sldId="263"/>
            <ac:spMk id="2" creationId="{67A4E226-964C-68E2-A501-5BF12249CE10}"/>
          </ac:spMkLst>
        </pc:spChg>
        <pc:spChg chg="mod">
          <ac:chgData name="isha sharma" userId="3b288b69b4026179" providerId="LiveId" clId="{837EC918-C472-4D01-B043-282A11DFD451}" dt="2024-11-05T06:02:58.394" v="319" actId="123"/>
          <ac:spMkLst>
            <pc:docMk/>
            <pc:sldMk cId="49895854" sldId="263"/>
            <ac:spMk id="3" creationId="{8DBD891C-92C5-E5A7-73B7-311E75E3E936}"/>
          </ac:spMkLst>
        </pc:spChg>
      </pc:sldChg>
      <pc:sldChg chg="del">
        <pc:chgData name="isha sharma" userId="3b288b69b4026179" providerId="LiveId" clId="{837EC918-C472-4D01-B043-282A11DFD451}" dt="2024-11-04T16:02:16.635" v="1" actId="47"/>
        <pc:sldMkLst>
          <pc:docMk/>
          <pc:sldMk cId="723626850" sldId="263"/>
        </pc:sldMkLst>
      </pc:sldChg>
      <pc:sldChg chg="del">
        <pc:chgData name="isha sharma" userId="3b288b69b4026179" providerId="LiveId" clId="{837EC918-C472-4D01-B043-282A11DFD451}" dt="2024-11-04T16:02:10.653" v="0" actId="47"/>
        <pc:sldMkLst>
          <pc:docMk/>
          <pc:sldMk cId="2359997203" sldId="264"/>
        </pc:sldMkLst>
      </pc:sldChg>
      <pc:sldChg chg="modSp new mod">
        <pc:chgData name="isha sharma" userId="3b288b69b4026179" providerId="LiveId" clId="{837EC918-C472-4D01-B043-282A11DFD451}" dt="2024-11-05T06:03:03.686" v="320" actId="123"/>
        <pc:sldMkLst>
          <pc:docMk/>
          <pc:sldMk cId="4199955402" sldId="264"/>
        </pc:sldMkLst>
        <pc:spChg chg="mod">
          <ac:chgData name="isha sharma" userId="3b288b69b4026179" providerId="LiveId" clId="{837EC918-C472-4D01-B043-282A11DFD451}" dt="2024-11-04T16:33:30.363" v="162" actId="27636"/>
          <ac:spMkLst>
            <pc:docMk/>
            <pc:sldMk cId="4199955402" sldId="264"/>
            <ac:spMk id="2" creationId="{4486FA88-260E-5330-FCE2-4FC225AA2208}"/>
          </ac:spMkLst>
        </pc:spChg>
        <pc:spChg chg="mod">
          <ac:chgData name="isha sharma" userId="3b288b69b4026179" providerId="LiveId" clId="{837EC918-C472-4D01-B043-282A11DFD451}" dt="2024-11-05T06:03:03.686" v="320" actId="123"/>
          <ac:spMkLst>
            <pc:docMk/>
            <pc:sldMk cId="4199955402" sldId="264"/>
            <ac:spMk id="3" creationId="{57D7D574-8211-D17F-B1D3-1A34825BD038}"/>
          </ac:spMkLst>
        </pc:spChg>
      </pc:sldChg>
      <pc:sldChg chg="modSp new mod">
        <pc:chgData name="isha sharma" userId="3b288b69b4026179" providerId="LiveId" clId="{837EC918-C472-4D01-B043-282A11DFD451}" dt="2024-11-05T06:03:09.004" v="321" actId="123"/>
        <pc:sldMkLst>
          <pc:docMk/>
          <pc:sldMk cId="155923461" sldId="265"/>
        </pc:sldMkLst>
        <pc:spChg chg="mod">
          <ac:chgData name="isha sharma" userId="3b288b69b4026179" providerId="LiveId" clId="{837EC918-C472-4D01-B043-282A11DFD451}" dt="2024-11-04T16:34:32.618" v="166" actId="207"/>
          <ac:spMkLst>
            <pc:docMk/>
            <pc:sldMk cId="155923461" sldId="265"/>
            <ac:spMk id="2" creationId="{51670FEE-D008-FB28-5746-02C429DFDE7B}"/>
          </ac:spMkLst>
        </pc:spChg>
        <pc:spChg chg="mod">
          <ac:chgData name="isha sharma" userId="3b288b69b4026179" providerId="LiveId" clId="{837EC918-C472-4D01-B043-282A11DFD451}" dt="2024-11-05T06:03:09.004" v="321" actId="123"/>
          <ac:spMkLst>
            <pc:docMk/>
            <pc:sldMk cId="155923461" sldId="265"/>
            <ac:spMk id="3" creationId="{C869265D-E3AC-0E71-706A-543F705B40BF}"/>
          </ac:spMkLst>
        </pc:spChg>
      </pc:sldChg>
      <pc:sldChg chg="del">
        <pc:chgData name="isha sharma" userId="3b288b69b4026179" providerId="LiveId" clId="{837EC918-C472-4D01-B043-282A11DFD451}" dt="2024-11-04T16:02:10.653" v="0" actId="47"/>
        <pc:sldMkLst>
          <pc:docMk/>
          <pc:sldMk cId="1399766387" sldId="265"/>
        </pc:sldMkLst>
      </pc:sldChg>
      <pc:sldChg chg="modSp new mod">
        <pc:chgData name="isha sharma" userId="3b288b69b4026179" providerId="LiveId" clId="{837EC918-C472-4D01-B043-282A11DFD451}" dt="2024-11-05T06:03:13.279" v="322" actId="123"/>
        <pc:sldMkLst>
          <pc:docMk/>
          <pc:sldMk cId="894668385" sldId="266"/>
        </pc:sldMkLst>
        <pc:spChg chg="mod">
          <ac:chgData name="isha sharma" userId="3b288b69b4026179" providerId="LiveId" clId="{837EC918-C472-4D01-B043-282A11DFD451}" dt="2024-11-04T16:36:11.648" v="179" actId="207"/>
          <ac:spMkLst>
            <pc:docMk/>
            <pc:sldMk cId="894668385" sldId="266"/>
            <ac:spMk id="2" creationId="{02A004F5-B4B0-6064-FBBD-42B108F2B360}"/>
          </ac:spMkLst>
        </pc:spChg>
        <pc:spChg chg="mod">
          <ac:chgData name="isha sharma" userId="3b288b69b4026179" providerId="LiveId" clId="{837EC918-C472-4D01-B043-282A11DFD451}" dt="2024-11-05T06:03:13.279" v="322" actId="123"/>
          <ac:spMkLst>
            <pc:docMk/>
            <pc:sldMk cId="894668385" sldId="266"/>
            <ac:spMk id="3" creationId="{60791518-0994-9473-79D8-D0A7AF7655BD}"/>
          </ac:spMkLst>
        </pc:spChg>
      </pc:sldChg>
      <pc:sldChg chg="del">
        <pc:chgData name="isha sharma" userId="3b288b69b4026179" providerId="LiveId" clId="{837EC918-C472-4D01-B043-282A11DFD451}" dt="2024-11-04T16:02:10.653" v="0" actId="47"/>
        <pc:sldMkLst>
          <pc:docMk/>
          <pc:sldMk cId="4253052469" sldId="266"/>
        </pc:sldMkLst>
      </pc:sldChg>
      <pc:sldChg chg="del">
        <pc:chgData name="isha sharma" userId="3b288b69b4026179" providerId="LiveId" clId="{837EC918-C472-4D01-B043-282A11DFD451}" dt="2024-11-04T16:02:10.653" v="0" actId="47"/>
        <pc:sldMkLst>
          <pc:docMk/>
          <pc:sldMk cId="1388306268" sldId="267"/>
        </pc:sldMkLst>
      </pc:sldChg>
      <pc:sldChg chg="modSp new mod">
        <pc:chgData name="isha sharma" userId="3b288b69b4026179" providerId="LiveId" clId="{837EC918-C472-4D01-B043-282A11DFD451}" dt="2024-11-05T06:02:27.972" v="314" actId="123"/>
        <pc:sldMkLst>
          <pc:docMk/>
          <pc:sldMk cId="4076988420" sldId="267"/>
        </pc:sldMkLst>
        <pc:spChg chg="mod">
          <ac:chgData name="isha sharma" userId="3b288b69b4026179" providerId="LiveId" clId="{837EC918-C472-4D01-B043-282A11DFD451}" dt="2024-11-04T16:46:26.153" v="194" actId="20577"/>
          <ac:spMkLst>
            <pc:docMk/>
            <pc:sldMk cId="4076988420" sldId="267"/>
            <ac:spMk id="2" creationId="{0D181020-C631-C27D-7ECA-8E0A0536EF97}"/>
          </ac:spMkLst>
        </pc:spChg>
        <pc:spChg chg="mod">
          <ac:chgData name="isha sharma" userId="3b288b69b4026179" providerId="LiveId" clId="{837EC918-C472-4D01-B043-282A11DFD451}" dt="2024-11-05T06:02:27.972" v="314" actId="123"/>
          <ac:spMkLst>
            <pc:docMk/>
            <pc:sldMk cId="4076988420" sldId="267"/>
            <ac:spMk id="3" creationId="{FCCB8546-31D6-69B2-C156-0D4E3CB70400}"/>
          </ac:spMkLst>
        </pc:spChg>
      </pc:sldChg>
      <pc:sldChg chg="del">
        <pc:chgData name="isha sharma" userId="3b288b69b4026179" providerId="LiveId" clId="{837EC918-C472-4D01-B043-282A11DFD451}" dt="2024-11-04T16:02:16.635" v="1" actId="47"/>
        <pc:sldMkLst>
          <pc:docMk/>
          <pc:sldMk cId="1171727757" sldId="268"/>
        </pc:sldMkLst>
      </pc:sldChg>
      <pc:sldChg chg="modSp new mod">
        <pc:chgData name="isha sharma" userId="3b288b69b4026179" providerId="LiveId" clId="{837EC918-C472-4D01-B043-282A11DFD451}" dt="2024-11-05T06:02:33.901" v="315" actId="123"/>
        <pc:sldMkLst>
          <pc:docMk/>
          <pc:sldMk cId="4103249108" sldId="268"/>
        </pc:sldMkLst>
        <pc:spChg chg="mod">
          <ac:chgData name="isha sharma" userId="3b288b69b4026179" providerId="LiveId" clId="{837EC918-C472-4D01-B043-282A11DFD451}" dt="2024-11-04T16:47:08.273" v="204" actId="27636"/>
          <ac:spMkLst>
            <pc:docMk/>
            <pc:sldMk cId="4103249108" sldId="268"/>
            <ac:spMk id="2" creationId="{BFA9DC85-54A8-5234-111C-91DC94507F0D}"/>
          </ac:spMkLst>
        </pc:spChg>
        <pc:spChg chg="mod">
          <ac:chgData name="isha sharma" userId="3b288b69b4026179" providerId="LiveId" clId="{837EC918-C472-4D01-B043-282A11DFD451}" dt="2024-11-05T06:02:33.901" v="315" actId="123"/>
          <ac:spMkLst>
            <pc:docMk/>
            <pc:sldMk cId="4103249108" sldId="268"/>
            <ac:spMk id="3" creationId="{ADE07839-A2A1-C562-982C-315BC606D5B5}"/>
          </ac:spMkLst>
        </pc:spChg>
      </pc:sldChg>
      <pc:sldChg chg="modSp new mod">
        <pc:chgData name="isha sharma" userId="3b288b69b4026179" providerId="LiveId" clId="{837EC918-C472-4D01-B043-282A11DFD451}" dt="2024-11-05T06:02:38.644" v="316" actId="123"/>
        <pc:sldMkLst>
          <pc:docMk/>
          <pc:sldMk cId="2093309768" sldId="269"/>
        </pc:sldMkLst>
        <pc:spChg chg="mod">
          <ac:chgData name="isha sharma" userId="3b288b69b4026179" providerId="LiveId" clId="{837EC918-C472-4D01-B043-282A11DFD451}" dt="2024-11-04T16:48:01.094" v="217" actId="20577"/>
          <ac:spMkLst>
            <pc:docMk/>
            <pc:sldMk cId="2093309768" sldId="269"/>
            <ac:spMk id="2" creationId="{4539BA4B-B6B9-9DBF-4455-1FC11059A35C}"/>
          </ac:spMkLst>
        </pc:spChg>
        <pc:spChg chg="mod">
          <ac:chgData name="isha sharma" userId="3b288b69b4026179" providerId="LiveId" clId="{837EC918-C472-4D01-B043-282A11DFD451}" dt="2024-11-05T06:02:38.644" v="316" actId="123"/>
          <ac:spMkLst>
            <pc:docMk/>
            <pc:sldMk cId="2093309768" sldId="269"/>
            <ac:spMk id="3" creationId="{992122B1-040F-B522-DE5F-403EDF57DA36}"/>
          </ac:spMkLst>
        </pc:spChg>
      </pc:sldChg>
      <pc:sldChg chg="del">
        <pc:chgData name="isha sharma" userId="3b288b69b4026179" providerId="LiveId" clId="{837EC918-C472-4D01-B043-282A11DFD451}" dt="2024-11-04T16:02:10.653" v="0" actId="47"/>
        <pc:sldMkLst>
          <pc:docMk/>
          <pc:sldMk cId="3150888077" sldId="269"/>
        </pc:sldMkLst>
      </pc:sldChg>
      <pc:sldChg chg="del">
        <pc:chgData name="isha sharma" userId="3b288b69b4026179" providerId="LiveId" clId="{837EC918-C472-4D01-B043-282A11DFD451}" dt="2024-11-04T16:02:10.653" v="0" actId="47"/>
        <pc:sldMkLst>
          <pc:docMk/>
          <pc:sldMk cId="761324008" sldId="270"/>
        </pc:sldMkLst>
      </pc:sldChg>
      <pc:sldChg chg="modSp new mod">
        <pc:chgData name="isha sharma" userId="3b288b69b4026179" providerId="LiveId" clId="{837EC918-C472-4D01-B043-282A11DFD451}" dt="2024-11-05T06:02:45.382" v="317" actId="123"/>
        <pc:sldMkLst>
          <pc:docMk/>
          <pc:sldMk cId="1925167977" sldId="270"/>
        </pc:sldMkLst>
        <pc:spChg chg="mod">
          <ac:chgData name="isha sharma" userId="3b288b69b4026179" providerId="LiveId" clId="{837EC918-C472-4D01-B043-282A11DFD451}" dt="2024-11-04T16:49:07.330" v="234" actId="207"/>
          <ac:spMkLst>
            <pc:docMk/>
            <pc:sldMk cId="1925167977" sldId="270"/>
            <ac:spMk id="2" creationId="{5E299B3E-4DBD-A086-218A-3541AAD01697}"/>
          </ac:spMkLst>
        </pc:spChg>
        <pc:spChg chg="mod">
          <ac:chgData name="isha sharma" userId="3b288b69b4026179" providerId="LiveId" clId="{837EC918-C472-4D01-B043-282A11DFD451}" dt="2024-11-05T06:02:45.382" v="317" actId="123"/>
          <ac:spMkLst>
            <pc:docMk/>
            <pc:sldMk cId="1925167977" sldId="270"/>
            <ac:spMk id="3" creationId="{815085F6-F52F-417F-8A04-9F3E5DBB3B3E}"/>
          </ac:spMkLst>
        </pc:spChg>
      </pc:sldChg>
      <pc:sldChg chg="modSp new mod">
        <pc:chgData name="isha sharma" userId="3b288b69b4026179" providerId="LiveId" clId="{837EC918-C472-4D01-B043-282A11DFD451}" dt="2024-11-05T06:03:19.172" v="323" actId="123"/>
        <pc:sldMkLst>
          <pc:docMk/>
          <pc:sldMk cId="1059095059" sldId="271"/>
        </pc:sldMkLst>
        <pc:spChg chg="mod">
          <ac:chgData name="isha sharma" userId="3b288b69b4026179" providerId="LiveId" clId="{837EC918-C472-4D01-B043-282A11DFD451}" dt="2024-11-04T17:00:09.959" v="249" actId="20577"/>
          <ac:spMkLst>
            <pc:docMk/>
            <pc:sldMk cId="1059095059" sldId="271"/>
            <ac:spMk id="2" creationId="{20699C22-015C-4E12-4FDD-5B5D88F03FE4}"/>
          </ac:spMkLst>
        </pc:spChg>
        <pc:spChg chg="mod">
          <ac:chgData name="isha sharma" userId="3b288b69b4026179" providerId="LiveId" clId="{837EC918-C472-4D01-B043-282A11DFD451}" dt="2024-11-05T06:03:19.172" v="323" actId="123"/>
          <ac:spMkLst>
            <pc:docMk/>
            <pc:sldMk cId="1059095059" sldId="271"/>
            <ac:spMk id="3" creationId="{A1E0DAD5-4DEB-AC3D-36BB-7F46FCADCE60}"/>
          </ac:spMkLst>
        </pc:spChg>
      </pc:sldChg>
      <pc:sldChg chg="del">
        <pc:chgData name="isha sharma" userId="3b288b69b4026179" providerId="LiveId" clId="{837EC918-C472-4D01-B043-282A11DFD451}" dt="2024-11-04T16:02:10.653" v="0" actId="47"/>
        <pc:sldMkLst>
          <pc:docMk/>
          <pc:sldMk cId="1478904974" sldId="271"/>
        </pc:sldMkLst>
      </pc:sldChg>
      <pc:sldChg chg="addSp delSp modSp new mod">
        <pc:chgData name="isha sharma" userId="3b288b69b4026179" providerId="LiveId" clId="{837EC918-C472-4D01-B043-282A11DFD451}" dt="2024-11-05T06:03:27.911" v="325" actId="14100"/>
        <pc:sldMkLst>
          <pc:docMk/>
          <pc:sldMk cId="708371110" sldId="272"/>
        </pc:sldMkLst>
        <pc:spChg chg="mod">
          <ac:chgData name="isha sharma" userId="3b288b69b4026179" providerId="LiveId" clId="{837EC918-C472-4D01-B043-282A11DFD451}" dt="2024-11-04T17:03:24.111" v="276" actId="14100"/>
          <ac:spMkLst>
            <pc:docMk/>
            <pc:sldMk cId="708371110" sldId="272"/>
            <ac:spMk id="2" creationId="{37C01F82-9428-3DD0-CA4A-9F7720AFEEB4}"/>
          </ac:spMkLst>
        </pc:spChg>
        <pc:spChg chg="add del mod">
          <ac:chgData name="isha sharma" userId="3b288b69b4026179" providerId="LiveId" clId="{837EC918-C472-4D01-B043-282A11DFD451}" dt="2024-11-05T06:03:27.911" v="325" actId="14100"/>
          <ac:spMkLst>
            <pc:docMk/>
            <pc:sldMk cId="708371110" sldId="272"/>
            <ac:spMk id="3" creationId="{1C861C59-94ED-660B-2A74-418BF0CD5CD5}"/>
          </ac:spMkLst>
        </pc:spChg>
        <pc:spChg chg="add mod">
          <ac:chgData name="isha sharma" userId="3b288b69b4026179" providerId="LiveId" clId="{837EC918-C472-4D01-B043-282A11DFD451}" dt="2024-11-04T17:02:41.672" v="267"/>
          <ac:spMkLst>
            <pc:docMk/>
            <pc:sldMk cId="708371110" sldId="272"/>
            <ac:spMk id="4" creationId="{A1EE378A-E9F9-5842-BAF1-731CDE0F022A}"/>
          </ac:spMkLst>
        </pc:spChg>
        <pc:spChg chg="add mod">
          <ac:chgData name="isha sharma" userId="3b288b69b4026179" providerId="LiveId" clId="{837EC918-C472-4D01-B043-282A11DFD451}" dt="2024-11-04T17:02:44.934" v="269"/>
          <ac:spMkLst>
            <pc:docMk/>
            <pc:sldMk cId="708371110" sldId="272"/>
            <ac:spMk id="5" creationId="{B96B4C8C-EC30-A32D-AA3D-35A8441739B6}"/>
          </ac:spMkLst>
        </pc:spChg>
      </pc:sldChg>
      <pc:sldChg chg="del">
        <pc:chgData name="isha sharma" userId="3b288b69b4026179" providerId="LiveId" clId="{837EC918-C472-4D01-B043-282A11DFD451}" dt="2024-11-04T16:02:10.653" v="0" actId="47"/>
        <pc:sldMkLst>
          <pc:docMk/>
          <pc:sldMk cId="2235496124" sldId="272"/>
        </pc:sldMkLst>
      </pc:sldChg>
      <pc:sldChg chg="delSp modSp new mod">
        <pc:chgData name="isha sharma" userId="3b288b69b4026179" providerId="LiveId" clId="{837EC918-C472-4D01-B043-282A11DFD451}" dt="2024-11-05T06:03:33.729" v="326" actId="123"/>
        <pc:sldMkLst>
          <pc:docMk/>
          <pc:sldMk cId="3251589669" sldId="273"/>
        </pc:sldMkLst>
        <pc:spChg chg="del mod">
          <ac:chgData name="isha sharma" userId="3b288b69b4026179" providerId="LiveId" clId="{837EC918-C472-4D01-B043-282A11DFD451}" dt="2024-11-04T17:04:08.710" v="285" actId="478"/>
          <ac:spMkLst>
            <pc:docMk/>
            <pc:sldMk cId="3251589669" sldId="273"/>
            <ac:spMk id="2" creationId="{D8F0DADD-C2E5-2319-76FF-3B646316B20E}"/>
          </ac:spMkLst>
        </pc:spChg>
        <pc:spChg chg="mod">
          <ac:chgData name="isha sharma" userId="3b288b69b4026179" providerId="LiveId" clId="{837EC918-C472-4D01-B043-282A11DFD451}" dt="2024-11-05T06:03:33.729" v="326" actId="123"/>
          <ac:spMkLst>
            <pc:docMk/>
            <pc:sldMk cId="3251589669" sldId="273"/>
            <ac:spMk id="3" creationId="{9EF5BFE3-108B-9139-5F25-E4C213BB2C50}"/>
          </ac:spMkLst>
        </pc:spChg>
      </pc:sldChg>
      <pc:sldChg chg="modSp new mod">
        <pc:chgData name="isha sharma" userId="3b288b69b4026179" providerId="LiveId" clId="{837EC918-C472-4D01-B043-282A11DFD451}" dt="2024-11-05T06:03:38.059" v="327" actId="123"/>
        <pc:sldMkLst>
          <pc:docMk/>
          <pc:sldMk cId="2775957743" sldId="274"/>
        </pc:sldMkLst>
        <pc:spChg chg="mod">
          <ac:chgData name="isha sharma" userId="3b288b69b4026179" providerId="LiveId" clId="{837EC918-C472-4D01-B043-282A11DFD451}" dt="2024-11-04T17:04:44.841" v="291" actId="207"/>
          <ac:spMkLst>
            <pc:docMk/>
            <pc:sldMk cId="2775957743" sldId="274"/>
            <ac:spMk id="2" creationId="{25AA01E5-C231-07CF-9344-432426101DC6}"/>
          </ac:spMkLst>
        </pc:spChg>
        <pc:spChg chg="mod">
          <ac:chgData name="isha sharma" userId="3b288b69b4026179" providerId="LiveId" clId="{837EC918-C472-4D01-B043-282A11DFD451}" dt="2024-11-05T06:03:38.059" v="327" actId="123"/>
          <ac:spMkLst>
            <pc:docMk/>
            <pc:sldMk cId="2775957743" sldId="274"/>
            <ac:spMk id="3" creationId="{0157570D-B169-4218-0235-AC868A618D2D}"/>
          </ac:spMkLst>
        </pc:spChg>
      </pc:sldChg>
      <pc:sldChg chg="delSp modSp new mod">
        <pc:chgData name="isha sharma" userId="3b288b69b4026179" providerId="LiveId" clId="{837EC918-C472-4D01-B043-282A11DFD451}" dt="2024-11-05T06:03:42.575" v="328" actId="123"/>
        <pc:sldMkLst>
          <pc:docMk/>
          <pc:sldMk cId="642333421" sldId="275"/>
        </pc:sldMkLst>
        <pc:spChg chg="del mod">
          <ac:chgData name="isha sharma" userId="3b288b69b4026179" providerId="LiveId" clId="{837EC918-C472-4D01-B043-282A11DFD451}" dt="2024-11-04T17:05:27.947" v="300" actId="478"/>
          <ac:spMkLst>
            <pc:docMk/>
            <pc:sldMk cId="642333421" sldId="275"/>
            <ac:spMk id="2" creationId="{106D9EBE-7233-52CC-F59F-F6D3099AD604}"/>
          </ac:spMkLst>
        </pc:spChg>
        <pc:spChg chg="mod">
          <ac:chgData name="isha sharma" userId="3b288b69b4026179" providerId="LiveId" clId="{837EC918-C472-4D01-B043-282A11DFD451}" dt="2024-11-05T06:03:42.575" v="328" actId="123"/>
          <ac:spMkLst>
            <pc:docMk/>
            <pc:sldMk cId="642333421" sldId="275"/>
            <ac:spMk id="3" creationId="{76D728ED-DDFF-7C31-E2D0-98372A1495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8E02-8035-476E-B701-9C4172064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F55B60-7D79-47B6-A83A-F7BE24FFA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7A184E-66D6-44A0-B66B-EBAE0BF68292}"/>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5" name="Footer Placeholder 4">
            <a:extLst>
              <a:ext uri="{FF2B5EF4-FFF2-40B4-BE49-F238E27FC236}">
                <a16:creationId xmlns:a16="http://schemas.microsoft.com/office/drawing/2014/main" id="{4691EC98-C617-4E55-B07D-4DF84860B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26B63-67A4-4042-877B-57CE0D1F1AC2}"/>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418109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5EBE-E16E-43E6-97F6-5097DEC532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D54CE2-9FB9-47CD-B18B-E04A246DD0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8374D-1452-467F-B0E4-6A782613C9ED}"/>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5" name="Footer Placeholder 4">
            <a:extLst>
              <a:ext uri="{FF2B5EF4-FFF2-40B4-BE49-F238E27FC236}">
                <a16:creationId xmlns:a16="http://schemas.microsoft.com/office/drawing/2014/main" id="{8CF8A366-C64B-4982-BBAA-5908C4FE6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3B022-419F-4E9A-8E5A-70AA5F06C1AB}"/>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269070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C3D454-A657-40F8-ACD9-CFB08D8856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46FA03-E10B-4116-B4A3-2806BBDFAB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445DF-F571-4ACF-88B9-AD093D221D5A}"/>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5" name="Footer Placeholder 4">
            <a:extLst>
              <a:ext uri="{FF2B5EF4-FFF2-40B4-BE49-F238E27FC236}">
                <a16:creationId xmlns:a16="http://schemas.microsoft.com/office/drawing/2014/main" id="{6BE1093D-05A4-462E-B6C2-EF771A611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BE750-A989-4244-B0B5-2722729443F2}"/>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45428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9C37-1A8A-4FD0-9769-4ED17566A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2BF554-3FD7-4406-AA9F-ACF3417FE2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1830A-857D-4F33-9564-EED3C1842E95}"/>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5" name="Footer Placeholder 4">
            <a:extLst>
              <a:ext uri="{FF2B5EF4-FFF2-40B4-BE49-F238E27FC236}">
                <a16:creationId xmlns:a16="http://schemas.microsoft.com/office/drawing/2014/main" id="{8D85B935-888C-4B8D-9B3A-A6DC48FC1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CF972-B994-4AE8-A8FE-440C828F6353}"/>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306456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E3E1-59D6-4700-8C3D-868D6D92C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CF047-7524-4FEC-A3D6-1673E3AC4F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7120EA-365E-4CA7-98E6-6FA7EE0C49B7}"/>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5" name="Footer Placeholder 4">
            <a:extLst>
              <a:ext uri="{FF2B5EF4-FFF2-40B4-BE49-F238E27FC236}">
                <a16:creationId xmlns:a16="http://schemas.microsoft.com/office/drawing/2014/main" id="{68019E70-1430-41A7-9A4D-0A451E863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CF20F-1AFF-4B4D-81B5-612A0E905AB6}"/>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74648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3170-D10A-4B51-A9FD-9610F9E5DA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3675D-137A-454B-9DE2-D3CB2FD45B7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FFCD0-F30A-47BF-86C0-9EEDF3BFFB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47EBA1-86C1-4AD7-B245-B9E6F1748383}"/>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6" name="Footer Placeholder 5">
            <a:extLst>
              <a:ext uri="{FF2B5EF4-FFF2-40B4-BE49-F238E27FC236}">
                <a16:creationId xmlns:a16="http://schemas.microsoft.com/office/drawing/2014/main" id="{017F1B33-D67A-460B-B287-227B1DAAA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99257-AD38-4D05-8470-FBBBA5B79E98}"/>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2583607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E93A-372E-4C22-A0BB-0263246567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45C886-6D6B-4162-B542-FA6319A8E9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4E3FB6-36A3-449F-89AC-D00D7351B2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A8751C-F747-4AD8-810F-213EF271F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F46AB8-A439-4EAD-9229-9F3CF5ABB2E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72482A-776D-43E4-AAF8-DF53AB434B43}"/>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8" name="Footer Placeholder 7">
            <a:extLst>
              <a:ext uri="{FF2B5EF4-FFF2-40B4-BE49-F238E27FC236}">
                <a16:creationId xmlns:a16="http://schemas.microsoft.com/office/drawing/2014/main" id="{8C7FE02A-B436-468E-BCED-444929E852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DE51A0-51A8-459D-9121-CA1E88D16704}"/>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137442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9700-A7AC-4CF0-96B5-05D4701295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93F74D-D3D4-479D-ADC8-FD2E8CED1C0B}"/>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4" name="Footer Placeholder 3">
            <a:extLst>
              <a:ext uri="{FF2B5EF4-FFF2-40B4-BE49-F238E27FC236}">
                <a16:creationId xmlns:a16="http://schemas.microsoft.com/office/drawing/2014/main" id="{0E891F4A-1E62-490A-93F6-795E5B4E80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DA4C70-D7FB-457A-8C3F-127CA8046DBB}"/>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26296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F3B93E-A5F0-4645-9802-A084AAAEA5D9}"/>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3" name="Footer Placeholder 2">
            <a:extLst>
              <a:ext uri="{FF2B5EF4-FFF2-40B4-BE49-F238E27FC236}">
                <a16:creationId xmlns:a16="http://schemas.microsoft.com/office/drawing/2014/main" id="{4942DB9E-7F50-4810-9297-676AB19849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A3AE63-DCFF-4890-B20B-6AE71338F02C}"/>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1558699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3751-4F13-4FD1-9CF6-E80628E4D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42626F-BF24-4930-A87F-DBFDBEE0A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51023B-3024-40F5-B100-453E8C16C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128E7-22AB-49B8-B6CB-3E7860DFD033}"/>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6" name="Footer Placeholder 5">
            <a:extLst>
              <a:ext uri="{FF2B5EF4-FFF2-40B4-BE49-F238E27FC236}">
                <a16:creationId xmlns:a16="http://schemas.microsoft.com/office/drawing/2014/main" id="{4B5FAC90-6393-45BA-BEFC-78412E11E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FBFF5-36BB-46FF-ADF0-9F4A903226CB}"/>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89681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5951-A310-4E0A-AF95-8717154CB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DDB3E0-64A1-42E3-A109-5EE0B84DA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CFC05A-045C-4346-9565-BE99A1A6B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CB3591-8E5E-4A91-90C3-0BCD35004611}"/>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6" name="Footer Placeholder 5">
            <a:extLst>
              <a:ext uri="{FF2B5EF4-FFF2-40B4-BE49-F238E27FC236}">
                <a16:creationId xmlns:a16="http://schemas.microsoft.com/office/drawing/2014/main" id="{F8716E14-4F37-4520-970F-22E6ADA0E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4E7BA-8294-42E6-B24F-F72A359799A4}"/>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91704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0C1CE-C581-44E0-9297-02C98F345E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DAF0E0-0B10-4D07-9FBF-C0157D1533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46440-8F7F-491D-A25D-A6B6C9536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8BBEE-5FFF-4C69-89F5-98DA1A24CB3C}" type="datetimeFigureOut">
              <a:rPr lang="en-US" smtClean="0"/>
              <a:t>11/5/2024</a:t>
            </a:fld>
            <a:endParaRPr lang="en-US"/>
          </a:p>
        </p:txBody>
      </p:sp>
      <p:sp>
        <p:nvSpPr>
          <p:cNvPr id="5" name="Footer Placeholder 4">
            <a:extLst>
              <a:ext uri="{FF2B5EF4-FFF2-40B4-BE49-F238E27FC236}">
                <a16:creationId xmlns:a16="http://schemas.microsoft.com/office/drawing/2014/main" id="{16BBDCD4-15C0-4107-BEB2-767E0A6ED1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C112EC-3787-4E59-8564-886719CF8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4F516-D9B0-46DC-BC07-E7D3823ED158}" type="slidenum">
              <a:rPr lang="en-US" smtClean="0"/>
              <a:t>‹#›</a:t>
            </a:fld>
            <a:endParaRPr lang="en-US"/>
          </a:p>
        </p:txBody>
      </p:sp>
    </p:spTree>
    <p:extLst>
      <p:ext uri="{BB962C8B-B14F-4D97-AF65-F5344CB8AC3E}">
        <p14:creationId xmlns:p14="http://schemas.microsoft.com/office/powerpoint/2010/main" val="1817989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0A00-B8D2-4123-B202-B1E6860D8700}"/>
              </a:ext>
            </a:extLst>
          </p:cNvPr>
          <p:cNvSpPr>
            <a:spLocks noGrp="1"/>
          </p:cNvSpPr>
          <p:nvPr>
            <p:ph type="ctrTitle"/>
          </p:nvPr>
        </p:nvSpPr>
        <p:spPr/>
        <p:txBody>
          <a:bodyPr/>
          <a:lstStyle/>
          <a:p>
            <a:r>
              <a:rPr lang="en-US" b="1" dirty="0">
                <a:solidFill>
                  <a:schemeClr val="accent1">
                    <a:lumMod val="50000"/>
                  </a:schemeClr>
                </a:solidFill>
              </a:rPr>
              <a:t>UNIT-V</a:t>
            </a:r>
          </a:p>
        </p:txBody>
      </p:sp>
    </p:spTree>
    <p:extLst>
      <p:ext uri="{BB962C8B-B14F-4D97-AF65-F5344CB8AC3E}">
        <p14:creationId xmlns:p14="http://schemas.microsoft.com/office/powerpoint/2010/main" val="290374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9B3E-4DBD-A086-218A-3541AAD01697}"/>
              </a:ext>
            </a:extLst>
          </p:cNvPr>
          <p:cNvSpPr>
            <a:spLocks noGrp="1"/>
          </p:cNvSpPr>
          <p:nvPr>
            <p:ph type="title"/>
          </p:nvPr>
        </p:nvSpPr>
        <p:spPr>
          <a:xfrm>
            <a:off x="838200" y="121299"/>
            <a:ext cx="10515600" cy="755780"/>
          </a:xfrm>
        </p:spPr>
        <p:txBody>
          <a:bodyPr>
            <a:normAutofit fontScale="90000"/>
          </a:bodyPr>
          <a:lstStyle/>
          <a:p>
            <a:br>
              <a:rPr lang="en-US" b="1" i="0" dirty="0">
                <a:effectLst/>
                <a:latin typeface="ui-sans-serif"/>
              </a:rPr>
            </a:br>
            <a:r>
              <a:rPr lang="en-US" b="1" i="0" dirty="0">
                <a:effectLst/>
                <a:latin typeface="ui-sans-serif"/>
              </a:rPr>
              <a:t>Dashboard Overview and Customization</a:t>
            </a:r>
            <a:br>
              <a:rPr lang="en-US" b="1" i="0" dirty="0">
                <a:effectLst/>
                <a:latin typeface="ui-sans-serif"/>
              </a:rPr>
            </a:br>
            <a:endParaRPr lang="en-IN" dirty="0"/>
          </a:p>
        </p:txBody>
      </p:sp>
      <p:sp>
        <p:nvSpPr>
          <p:cNvPr id="3" name="Content Placeholder 2">
            <a:extLst>
              <a:ext uri="{FF2B5EF4-FFF2-40B4-BE49-F238E27FC236}">
                <a16:creationId xmlns:a16="http://schemas.microsoft.com/office/drawing/2014/main" id="{815085F6-F52F-417F-8A04-9F3E5DBB3B3E}"/>
              </a:ext>
            </a:extLst>
          </p:cNvPr>
          <p:cNvSpPr>
            <a:spLocks noGrp="1"/>
          </p:cNvSpPr>
          <p:nvPr>
            <p:ph idx="1"/>
          </p:nvPr>
        </p:nvSpPr>
        <p:spPr>
          <a:xfrm>
            <a:off x="838200" y="877079"/>
            <a:ext cx="10515600" cy="5299884"/>
          </a:xfrm>
        </p:spPr>
        <p:txBody>
          <a:bodyPr>
            <a:noAutofit/>
          </a:bodyPr>
          <a:lstStyle/>
          <a:p>
            <a:pPr algn="just">
              <a:buFont typeface="Arial" panose="020B0604020202020204" pitchFamily="34" charset="0"/>
              <a:buChar char="•"/>
            </a:pPr>
            <a:r>
              <a:rPr lang="en-US" sz="2000" b="1" i="0" dirty="0">
                <a:effectLst/>
                <a:latin typeface="ui-sans-serif"/>
              </a:rPr>
              <a:t>Centralized Visualization of Data</a:t>
            </a:r>
            <a:r>
              <a:rPr lang="en-US" sz="2000" b="0" i="0" dirty="0">
                <a:effectLst/>
                <a:latin typeface="ui-sans-serif"/>
              </a:rPr>
              <a:t>: The Control Room dashboard in Automation Anywhere provides a high-level overview of bot operations, making it easy for users to view key metrics, usage statistics, and performance indicators at a glance.</a:t>
            </a:r>
          </a:p>
          <a:p>
            <a:pPr algn="just">
              <a:buFont typeface="Arial" panose="020B0604020202020204" pitchFamily="34" charset="0"/>
              <a:buChar char="•"/>
            </a:pPr>
            <a:r>
              <a:rPr lang="en-US" sz="2000" b="1" i="0" dirty="0">
                <a:effectLst/>
                <a:latin typeface="ui-sans-serif"/>
              </a:rPr>
              <a:t>Customizable Widgets and KPIs</a:t>
            </a:r>
            <a:r>
              <a:rPr lang="en-US" sz="2000" b="0" i="0" dirty="0">
                <a:effectLst/>
                <a:latin typeface="ui-sans-serif"/>
              </a:rPr>
              <a:t>: Dashboards can be customized with widgets that display specific KPIs such as bot success rates, top-performing bots, and error counts. Customization allows different users (e.g., developers, admins, managers) to see the metrics that are most relevant to their roles.</a:t>
            </a:r>
          </a:p>
          <a:p>
            <a:pPr algn="just">
              <a:buFont typeface="Arial" panose="020B0604020202020204" pitchFamily="34" charset="0"/>
              <a:buChar char="•"/>
            </a:pPr>
            <a:r>
              <a:rPr lang="en-US" sz="2000" b="1" i="0" dirty="0">
                <a:effectLst/>
                <a:latin typeface="ui-sans-serif"/>
              </a:rPr>
              <a:t>Drill-Down Capabilities</a:t>
            </a:r>
            <a:r>
              <a:rPr lang="en-US" sz="2000" b="0" i="0" dirty="0">
                <a:effectLst/>
                <a:latin typeface="ui-sans-serif"/>
              </a:rPr>
              <a:t>: Dashboards often allow users to click on widgets to drill down into detailed reports and logs. For example, clicking on an error rate widget may open a report listing the bots with the highest error rates, along with error details.</a:t>
            </a:r>
          </a:p>
          <a:p>
            <a:pPr algn="just">
              <a:buFont typeface="Arial" panose="020B0604020202020204" pitchFamily="34" charset="0"/>
              <a:buChar char="•"/>
            </a:pPr>
            <a:r>
              <a:rPr lang="en-US" sz="2000" b="1" i="0" dirty="0">
                <a:effectLst/>
                <a:latin typeface="ui-sans-serif"/>
              </a:rPr>
              <a:t>Real-Time Updates</a:t>
            </a:r>
            <a:r>
              <a:rPr lang="en-US" sz="2000" b="0" i="0" dirty="0">
                <a:effectLst/>
                <a:latin typeface="ui-sans-serif"/>
              </a:rPr>
              <a:t>: The dashboard is updated in real time, providing immediate insight into the current state of automation processes. This helps administrators make proactive adjustments, especially if they notice a sudden drop in performance or increase in errors.</a:t>
            </a:r>
          </a:p>
          <a:p>
            <a:pPr algn="just">
              <a:buFont typeface="Arial" panose="020B0604020202020204" pitchFamily="34" charset="0"/>
              <a:buChar char="•"/>
            </a:pPr>
            <a:r>
              <a:rPr lang="en-US" sz="2000" b="1" i="0" dirty="0">
                <a:effectLst/>
                <a:latin typeface="ui-sans-serif"/>
              </a:rPr>
              <a:t>Customization for User Roles</a:t>
            </a:r>
            <a:r>
              <a:rPr lang="en-US" sz="2000" b="0" i="0" dirty="0">
                <a:effectLst/>
                <a:latin typeface="ui-sans-serif"/>
              </a:rPr>
              <a:t>: Dashboards can be tailored based on user roles. For example, business users might only see high-level success metrics, while developers may have access to detailed technical data. This ensures each user group has the information they need without overwhelming them with unnecessary details.</a:t>
            </a:r>
          </a:p>
          <a:p>
            <a:pPr algn="just"/>
            <a:endParaRPr lang="en-IN" sz="2000" dirty="0"/>
          </a:p>
        </p:txBody>
      </p:sp>
    </p:spTree>
    <p:extLst>
      <p:ext uri="{BB962C8B-B14F-4D97-AF65-F5344CB8AC3E}">
        <p14:creationId xmlns:p14="http://schemas.microsoft.com/office/powerpoint/2010/main" val="192516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EC4D-08A8-5E65-1706-115F7B4E0576}"/>
              </a:ext>
            </a:extLst>
          </p:cNvPr>
          <p:cNvSpPr>
            <a:spLocks noGrp="1"/>
          </p:cNvSpPr>
          <p:nvPr>
            <p:ph type="title"/>
          </p:nvPr>
        </p:nvSpPr>
        <p:spPr>
          <a:xfrm>
            <a:off x="838200" y="365125"/>
            <a:ext cx="10515600" cy="399985"/>
          </a:xfrm>
        </p:spPr>
        <p:txBody>
          <a:bodyPr>
            <a:normAutofit fontScale="90000"/>
          </a:bodyPr>
          <a:lstStyle/>
          <a:p>
            <a:r>
              <a:rPr lang="en-US" b="1" dirty="0"/>
              <a:t>RBAC</a:t>
            </a:r>
            <a:endParaRPr lang="en-IN" b="1" dirty="0"/>
          </a:p>
        </p:txBody>
      </p:sp>
      <p:sp>
        <p:nvSpPr>
          <p:cNvPr id="3" name="Content Placeholder 2">
            <a:extLst>
              <a:ext uri="{FF2B5EF4-FFF2-40B4-BE49-F238E27FC236}">
                <a16:creationId xmlns:a16="http://schemas.microsoft.com/office/drawing/2014/main" id="{5268ACF1-1DFF-72E3-8A06-F6C22BBCD005}"/>
              </a:ext>
            </a:extLst>
          </p:cNvPr>
          <p:cNvSpPr>
            <a:spLocks noGrp="1"/>
          </p:cNvSpPr>
          <p:nvPr>
            <p:ph idx="1"/>
          </p:nvPr>
        </p:nvSpPr>
        <p:spPr>
          <a:xfrm>
            <a:off x="838200" y="765109"/>
            <a:ext cx="10515600" cy="5411853"/>
          </a:xfrm>
        </p:spPr>
        <p:txBody>
          <a:bodyPr>
            <a:normAutofit fontScale="85000" lnSpcReduction="20000"/>
          </a:bodyPr>
          <a:lstStyle/>
          <a:p>
            <a:pPr algn="just"/>
            <a:r>
              <a:rPr lang="en-US" b="1" i="0" dirty="0">
                <a:effectLst/>
                <a:latin typeface="ui-sans-serif"/>
              </a:rPr>
              <a:t>Role-Based Access Control (RBAC)</a:t>
            </a:r>
            <a:r>
              <a:rPr lang="en-US" b="0" i="0" dirty="0">
                <a:effectLst/>
                <a:latin typeface="ui-sans-serif"/>
              </a:rPr>
              <a:t> in Automation Anywhere is a structured approach to managing permissions within the Control Room by assigning access rights based on users' specific roles. This feature enhances security, supports compliance, and ensures that only authorized personnel can access or control critical functions. </a:t>
            </a:r>
          </a:p>
          <a:p>
            <a:pPr marL="0" indent="0" algn="just">
              <a:buNone/>
            </a:pPr>
            <a:r>
              <a:rPr lang="en-US" b="1" i="0" dirty="0">
                <a:effectLst/>
                <a:latin typeface="ui-sans-serif"/>
              </a:rPr>
              <a:t>Purpose and Importance of RBAC</a:t>
            </a:r>
          </a:p>
          <a:p>
            <a:pPr algn="just">
              <a:buFont typeface="Arial" panose="020B0604020202020204" pitchFamily="34" charset="0"/>
              <a:buChar char="•"/>
            </a:pPr>
            <a:r>
              <a:rPr lang="en-US" b="1" i="0" dirty="0">
                <a:effectLst/>
                <a:latin typeface="ui-sans-serif"/>
              </a:rPr>
              <a:t>Security and Risk Mitigation</a:t>
            </a:r>
            <a:r>
              <a:rPr lang="en-US" b="0" i="0" dirty="0">
                <a:effectLst/>
                <a:latin typeface="ui-sans-serif"/>
              </a:rPr>
              <a:t>: By limiting access to sensitive data and critical system functions, RBAC reduces the risk of unauthorized actions, data breaches, and accidental errors. Users can only perform tasks within the scope of their roles, safeguarding the organization’s automation environment.</a:t>
            </a:r>
          </a:p>
          <a:p>
            <a:pPr algn="just">
              <a:buFont typeface="Arial" panose="020B0604020202020204" pitchFamily="34" charset="0"/>
              <a:buChar char="•"/>
            </a:pPr>
            <a:r>
              <a:rPr lang="en-US" b="1" i="0" dirty="0">
                <a:effectLst/>
                <a:latin typeface="ui-sans-serif"/>
              </a:rPr>
              <a:t>Operational Efficiency</a:t>
            </a:r>
            <a:r>
              <a:rPr lang="en-US" b="0" i="0" dirty="0">
                <a:effectLst/>
                <a:latin typeface="ui-sans-serif"/>
              </a:rPr>
              <a:t>: RBAC allows administrators to manage permissions easily, assigning predefined roles instead of configuring permissions for each user individually. This streamlines user onboarding and management.</a:t>
            </a:r>
          </a:p>
          <a:p>
            <a:pPr algn="just">
              <a:buFont typeface="Arial" panose="020B0604020202020204" pitchFamily="34" charset="0"/>
              <a:buChar char="•"/>
            </a:pPr>
            <a:r>
              <a:rPr lang="en-US" b="1" i="0" dirty="0">
                <a:effectLst/>
                <a:latin typeface="ui-sans-serif"/>
              </a:rPr>
              <a:t>Regulatory Compliance</a:t>
            </a:r>
            <a:r>
              <a:rPr lang="en-US" b="0" i="0" dirty="0">
                <a:effectLst/>
                <a:latin typeface="ui-sans-serif"/>
              </a:rPr>
              <a:t>: Many industries, such as healthcare and finance, have strict regulatory requirements (e.g., GDPR, HIPAA) that mandate strict access control and traceability. RBAC helps meet these requirements by enforcing data access policies and maintaining an audit trail.</a:t>
            </a:r>
          </a:p>
          <a:p>
            <a:pPr algn="just"/>
            <a:endParaRPr lang="en-IN" dirty="0"/>
          </a:p>
        </p:txBody>
      </p:sp>
    </p:spTree>
    <p:extLst>
      <p:ext uri="{BB962C8B-B14F-4D97-AF65-F5344CB8AC3E}">
        <p14:creationId xmlns:p14="http://schemas.microsoft.com/office/powerpoint/2010/main" val="258501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E226-964C-68E2-A501-5BF12249CE10}"/>
              </a:ext>
            </a:extLst>
          </p:cNvPr>
          <p:cNvSpPr>
            <a:spLocks noGrp="1"/>
          </p:cNvSpPr>
          <p:nvPr>
            <p:ph type="title"/>
          </p:nvPr>
        </p:nvSpPr>
        <p:spPr>
          <a:xfrm>
            <a:off x="838200" y="365125"/>
            <a:ext cx="10515600" cy="950491"/>
          </a:xfrm>
        </p:spPr>
        <p:txBody>
          <a:bodyPr>
            <a:normAutofit fontScale="90000"/>
          </a:bodyPr>
          <a:lstStyle/>
          <a:p>
            <a:r>
              <a:rPr lang="en-US" b="1" i="0" dirty="0">
                <a:effectLst/>
                <a:latin typeface="ui-sans-serif"/>
              </a:rPr>
              <a:t>Structure and Components of RBAC in Automation Anywhere</a:t>
            </a:r>
          </a:p>
        </p:txBody>
      </p:sp>
      <p:sp>
        <p:nvSpPr>
          <p:cNvPr id="3" name="Content Placeholder 2">
            <a:extLst>
              <a:ext uri="{FF2B5EF4-FFF2-40B4-BE49-F238E27FC236}">
                <a16:creationId xmlns:a16="http://schemas.microsoft.com/office/drawing/2014/main" id="{8DBD891C-92C5-E5A7-73B7-311E75E3E936}"/>
              </a:ext>
            </a:extLst>
          </p:cNvPr>
          <p:cNvSpPr>
            <a:spLocks noGrp="1"/>
          </p:cNvSpPr>
          <p:nvPr>
            <p:ph idx="1"/>
          </p:nvPr>
        </p:nvSpPr>
        <p:spPr>
          <a:xfrm>
            <a:off x="838200" y="1380932"/>
            <a:ext cx="10515600" cy="5178488"/>
          </a:xfrm>
        </p:spPr>
        <p:txBody>
          <a:bodyPr>
            <a:normAutofit fontScale="92500" lnSpcReduction="10000"/>
          </a:bodyPr>
          <a:lstStyle/>
          <a:p>
            <a:pPr algn="just">
              <a:buFont typeface="Arial" panose="020B0604020202020204" pitchFamily="34" charset="0"/>
              <a:buChar char="•"/>
            </a:pPr>
            <a:r>
              <a:rPr lang="en-US" b="1" i="0" dirty="0">
                <a:effectLst/>
                <a:latin typeface="ui-sans-serif"/>
              </a:rPr>
              <a:t>Predefined Roles</a:t>
            </a:r>
            <a:r>
              <a:rPr lang="en-US" b="0" i="0" dirty="0">
                <a:effectLst/>
                <a:latin typeface="ui-sans-serif"/>
              </a:rPr>
              <a:t>: Automation Anywhere provides predefined roles to align with common functions in the automation process:</a:t>
            </a:r>
          </a:p>
          <a:p>
            <a:pPr marL="742950" lvl="1" indent="-285750" algn="just">
              <a:buFont typeface="Arial" panose="020B0604020202020204" pitchFamily="34" charset="0"/>
              <a:buChar char="•"/>
            </a:pPr>
            <a:r>
              <a:rPr lang="en-US" b="1" i="0" dirty="0">
                <a:effectLst/>
                <a:latin typeface="ui-sans-serif"/>
              </a:rPr>
              <a:t>Administrator</a:t>
            </a:r>
            <a:r>
              <a:rPr lang="en-US" b="0" i="0" dirty="0">
                <a:effectLst/>
                <a:latin typeface="ui-sans-serif"/>
              </a:rPr>
              <a:t>: Has full access to all features and functions, including creating bots, managing users, configuring settings, and overseeing security.</a:t>
            </a:r>
          </a:p>
          <a:p>
            <a:pPr marL="742950" lvl="1" indent="-285750" algn="just">
              <a:buFont typeface="Arial" panose="020B0604020202020204" pitchFamily="34" charset="0"/>
              <a:buChar char="•"/>
            </a:pPr>
            <a:r>
              <a:rPr lang="en-US" b="1" i="0" dirty="0">
                <a:effectLst/>
                <a:latin typeface="ui-sans-serif"/>
              </a:rPr>
              <a:t>Bot Creator</a:t>
            </a:r>
            <a:r>
              <a:rPr lang="en-US" b="0" i="0" dirty="0">
                <a:effectLst/>
                <a:latin typeface="ui-sans-serif"/>
              </a:rPr>
              <a:t>: Primarily focused on designing, developing, and testing bots. Creators have permissions to access bot-building tools but are restricted from administrative settings and user management.</a:t>
            </a:r>
          </a:p>
          <a:p>
            <a:pPr marL="742950" lvl="1" indent="-285750" algn="just">
              <a:buFont typeface="Arial" panose="020B0604020202020204" pitchFamily="34" charset="0"/>
              <a:buChar char="•"/>
            </a:pPr>
            <a:r>
              <a:rPr lang="en-US" b="1" i="0" dirty="0">
                <a:effectLst/>
                <a:latin typeface="ui-sans-serif"/>
              </a:rPr>
              <a:t>Bot Runner</a:t>
            </a:r>
            <a:r>
              <a:rPr lang="en-US" b="0" i="0" dirty="0">
                <a:effectLst/>
                <a:latin typeface="ui-sans-serif"/>
              </a:rPr>
              <a:t>: Responsible for executing or running bots, usually in a production environment. Runners have limited permissions to modify bots or configurations but can start, stop, and monitor bot operations.</a:t>
            </a:r>
          </a:p>
          <a:p>
            <a:pPr marL="742950" lvl="1" indent="-285750" algn="just">
              <a:buFont typeface="Arial" panose="020B0604020202020204" pitchFamily="34" charset="0"/>
              <a:buChar char="•"/>
            </a:pPr>
            <a:r>
              <a:rPr lang="en-US" b="1" i="0" dirty="0">
                <a:effectLst/>
                <a:latin typeface="ui-sans-serif"/>
              </a:rPr>
              <a:t>Analyst</a:t>
            </a:r>
            <a:r>
              <a:rPr lang="en-US" b="0" i="0" dirty="0">
                <a:effectLst/>
                <a:latin typeface="ui-sans-serif"/>
              </a:rPr>
              <a:t>: Accesses reporting and analytics features, focusing on monitoring bot performance without permissions to change bot configurations.</a:t>
            </a:r>
          </a:p>
          <a:p>
            <a:pPr algn="just">
              <a:buFont typeface="Arial" panose="020B0604020202020204" pitchFamily="34" charset="0"/>
              <a:buChar char="•"/>
            </a:pPr>
            <a:r>
              <a:rPr lang="en-US" b="1" i="0" dirty="0">
                <a:effectLst/>
                <a:latin typeface="ui-sans-serif"/>
              </a:rPr>
              <a:t>Customizable Roles</a:t>
            </a:r>
            <a:r>
              <a:rPr lang="en-US" b="0" i="0" dirty="0">
                <a:effectLst/>
                <a:latin typeface="ui-sans-serif"/>
              </a:rPr>
              <a:t>: Beyond predefined roles, the Control Room allows administrators to create custom roles with specific permissions tailored to an organization’s unique needs. This flexibility enables companies to align roles precisely with job responsibilities.</a:t>
            </a:r>
          </a:p>
          <a:p>
            <a:pPr algn="just"/>
            <a:endParaRPr lang="en-IN" dirty="0"/>
          </a:p>
        </p:txBody>
      </p:sp>
    </p:spTree>
    <p:extLst>
      <p:ext uri="{BB962C8B-B14F-4D97-AF65-F5344CB8AC3E}">
        <p14:creationId xmlns:p14="http://schemas.microsoft.com/office/powerpoint/2010/main" val="4989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FA88-260E-5330-FCE2-4FC225AA2208}"/>
              </a:ext>
            </a:extLst>
          </p:cNvPr>
          <p:cNvSpPr>
            <a:spLocks noGrp="1"/>
          </p:cNvSpPr>
          <p:nvPr>
            <p:ph type="title"/>
          </p:nvPr>
        </p:nvSpPr>
        <p:spPr>
          <a:xfrm>
            <a:off x="838200" y="149290"/>
            <a:ext cx="10515600" cy="1502228"/>
          </a:xfrm>
        </p:spPr>
        <p:txBody>
          <a:bodyPr>
            <a:normAutofit fontScale="90000"/>
          </a:bodyPr>
          <a:lstStyle/>
          <a:p>
            <a:br>
              <a:rPr lang="en-IN" b="1" i="0" dirty="0">
                <a:effectLst/>
                <a:latin typeface="ui-sans-serif"/>
              </a:rPr>
            </a:br>
            <a:r>
              <a:rPr lang="en-IN" b="1" i="0" dirty="0">
                <a:effectLst/>
                <a:latin typeface="ui-sans-serif"/>
              </a:rPr>
              <a:t>Permissions and Access Levels</a:t>
            </a:r>
            <a:br>
              <a:rPr lang="en-IN" sz="2800" b="1" i="0" dirty="0">
                <a:effectLst/>
                <a:latin typeface="ui-sans-serif"/>
              </a:rPr>
            </a:br>
            <a:endParaRPr lang="en-IN" sz="2800" dirty="0"/>
          </a:p>
        </p:txBody>
      </p:sp>
      <p:sp>
        <p:nvSpPr>
          <p:cNvPr id="3" name="Content Placeholder 2">
            <a:extLst>
              <a:ext uri="{FF2B5EF4-FFF2-40B4-BE49-F238E27FC236}">
                <a16:creationId xmlns:a16="http://schemas.microsoft.com/office/drawing/2014/main" id="{57D7D574-8211-D17F-B1D3-1A34825BD038}"/>
              </a:ext>
            </a:extLst>
          </p:cNvPr>
          <p:cNvSpPr>
            <a:spLocks noGrp="1"/>
          </p:cNvSpPr>
          <p:nvPr>
            <p:ph idx="1"/>
          </p:nvPr>
        </p:nvSpPr>
        <p:spPr>
          <a:xfrm>
            <a:off x="838200" y="2612571"/>
            <a:ext cx="10515600" cy="4096138"/>
          </a:xfrm>
        </p:spPr>
        <p:txBody>
          <a:bodyPr/>
          <a:lstStyle/>
          <a:p>
            <a:pPr algn="just">
              <a:buFont typeface="Arial" panose="020B0604020202020204" pitchFamily="34" charset="0"/>
              <a:buChar char="•"/>
            </a:pPr>
            <a:r>
              <a:rPr lang="en-US" b="1" i="0" dirty="0">
                <a:effectLst/>
                <a:latin typeface="ui-sans-serif"/>
              </a:rPr>
              <a:t>Granular Permissions</a:t>
            </a:r>
            <a:r>
              <a:rPr lang="en-US" b="0" i="0" dirty="0">
                <a:effectLst/>
                <a:latin typeface="ui-sans-serif"/>
              </a:rPr>
              <a:t>: Permissions can be fine-tuned within each role. For instance, administrators can specify access to particular bot folders, credentials, or systems, ensuring users only access data pertinent to their tasks.</a:t>
            </a:r>
          </a:p>
          <a:p>
            <a:pPr algn="just">
              <a:buFont typeface="Arial" panose="020B0604020202020204" pitchFamily="34" charset="0"/>
              <a:buChar char="•"/>
            </a:pPr>
            <a:r>
              <a:rPr lang="en-US" b="1" i="0" dirty="0">
                <a:effectLst/>
                <a:latin typeface="ui-sans-serif"/>
              </a:rPr>
              <a:t>Access Control for Sensitive Data</a:t>
            </a:r>
            <a:r>
              <a:rPr lang="en-US" b="0" i="0" dirty="0">
                <a:effectLst/>
                <a:latin typeface="ui-sans-serif"/>
              </a:rPr>
              <a:t>: Sensitive data, such as credentials stored in the Credential Vault, can be restricted to specific roles. This prevents unauthorized users from accessing or misusing data required for bot operations.</a:t>
            </a:r>
          </a:p>
          <a:p>
            <a:pPr algn="just"/>
            <a:endParaRPr lang="en-IN" dirty="0"/>
          </a:p>
        </p:txBody>
      </p:sp>
    </p:spTree>
    <p:extLst>
      <p:ext uri="{BB962C8B-B14F-4D97-AF65-F5344CB8AC3E}">
        <p14:creationId xmlns:p14="http://schemas.microsoft.com/office/powerpoint/2010/main" val="4199955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0FEE-D008-FB28-5746-02C429DFDE7B}"/>
              </a:ext>
            </a:extLst>
          </p:cNvPr>
          <p:cNvSpPr>
            <a:spLocks noGrp="1"/>
          </p:cNvSpPr>
          <p:nvPr>
            <p:ph type="title"/>
          </p:nvPr>
        </p:nvSpPr>
        <p:spPr/>
        <p:txBody>
          <a:bodyPr/>
          <a:lstStyle/>
          <a:p>
            <a:r>
              <a:rPr lang="en-US" b="1" i="0" dirty="0">
                <a:effectLst/>
                <a:latin typeface="ui-sans-serif"/>
              </a:rPr>
              <a:t>Benefits of RBAC in Automation Anywhere</a:t>
            </a:r>
            <a:br>
              <a:rPr lang="en-US" b="1" i="0" dirty="0">
                <a:effectLst/>
                <a:latin typeface="ui-sans-serif"/>
              </a:rPr>
            </a:br>
            <a:endParaRPr lang="en-IN" dirty="0"/>
          </a:p>
        </p:txBody>
      </p:sp>
      <p:sp>
        <p:nvSpPr>
          <p:cNvPr id="3" name="Content Placeholder 2">
            <a:extLst>
              <a:ext uri="{FF2B5EF4-FFF2-40B4-BE49-F238E27FC236}">
                <a16:creationId xmlns:a16="http://schemas.microsoft.com/office/drawing/2014/main" id="{C869265D-E3AC-0E71-706A-543F705B40BF}"/>
              </a:ext>
            </a:extLst>
          </p:cNvPr>
          <p:cNvSpPr>
            <a:spLocks noGrp="1"/>
          </p:cNvSpPr>
          <p:nvPr>
            <p:ph idx="1"/>
          </p:nvPr>
        </p:nvSpPr>
        <p:spPr>
          <a:xfrm>
            <a:off x="838200" y="1306286"/>
            <a:ext cx="10515600" cy="5186589"/>
          </a:xfrm>
        </p:spPr>
        <p:txBody>
          <a:bodyPr/>
          <a:lstStyle/>
          <a:p>
            <a:pPr algn="just">
              <a:buFont typeface="Arial" panose="020B0604020202020204" pitchFamily="34" charset="0"/>
              <a:buChar char="•"/>
            </a:pPr>
            <a:r>
              <a:rPr lang="en-US" b="1" i="0" dirty="0">
                <a:effectLst/>
                <a:latin typeface="ui-sans-serif"/>
              </a:rPr>
              <a:t>Improved Data Security</a:t>
            </a:r>
            <a:r>
              <a:rPr lang="en-US" b="0" i="0" dirty="0">
                <a:effectLst/>
                <a:latin typeface="ui-sans-serif"/>
              </a:rPr>
              <a:t>: RBAC ensures that sensitive information, like login credentials or API keys, is only accessible to roles that require it. For example, bot creators may not need access to production credentials, which can be restricted to bot runners or administrators.</a:t>
            </a:r>
          </a:p>
          <a:p>
            <a:pPr algn="just">
              <a:buFont typeface="Arial" panose="020B0604020202020204" pitchFamily="34" charset="0"/>
              <a:buChar char="•"/>
            </a:pPr>
            <a:r>
              <a:rPr lang="en-US" b="1" i="0" dirty="0">
                <a:effectLst/>
                <a:latin typeface="ui-sans-serif"/>
              </a:rPr>
              <a:t>Auditability and Traceability</a:t>
            </a:r>
            <a:r>
              <a:rPr lang="en-US" b="0" i="0" dirty="0">
                <a:effectLst/>
                <a:latin typeface="ui-sans-serif"/>
              </a:rPr>
              <a:t>: All actions taken within the Control Room are logged. This means that any bot execution, modification, or administrative change is recorded, enabling a clear audit trail for compliance and internal reviews.</a:t>
            </a:r>
          </a:p>
          <a:p>
            <a:pPr algn="just">
              <a:buFont typeface="Arial" panose="020B0604020202020204" pitchFamily="34" charset="0"/>
              <a:buChar char="•"/>
            </a:pPr>
            <a:r>
              <a:rPr lang="en-US" b="1" i="0" dirty="0">
                <a:effectLst/>
                <a:latin typeface="ui-sans-serif"/>
              </a:rPr>
              <a:t>Error Reduction</a:t>
            </a:r>
            <a:r>
              <a:rPr lang="en-US" b="0" i="0" dirty="0">
                <a:effectLst/>
                <a:latin typeface="ui-sans-serif"/>
              </a:rPr>
              <a:t>: By restricting permissions based on role, the potential for errors is minimized, as users are limited to performing only authorized functions. For example, bot runners won’t have access to modify bot scripts, reducing the risk of unintended changes.</a:t>
            </a:r>
          </a:p>
          <a:p>
            <a:pPr algn="just"/>
            <a:endParaRPr lang="en-IN" dirty="0"/>
          </a:p>
        </p:txBody>
      </p:sp>
    </p:spTree>
    <p:extLst>
      <p:ext uri="{BB962C8B-B14F-4D97-AF65-F5344CB8AC3E}">
        <p14:creationId xmlns:p14="http://schemas.microsoft.com/office/powerpoint/2010/main" val="155923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04F5-B4B0-6064-FBBD-42B108F2B360}"/>
              </a:ext>
            </a:extLst>
          </p:cNvPr>
          <p:cNvSpPr>
            <a:spLocks noGrp="1"/>
          </p:cNvSpPr>
          <p:nvPr>
            <p:ph type="title"/>
          </p:nvPr>
        </p:nvSpPr>
        <p:spPr/>
        <p:txBody>
          <a:bodyPr/>
          <a:lstStyle/>
          <a:p>
            <a:r>
              <a:rPr lang="en-IN" b="1" i="0" dirty="0">
                <a:effectLst/>
                <a:latin typeface="ui-sans-serif"/>
              </a:rPr>
              <a:t>Implementing and Managing RBAC</a:t>
            </a:r>
            <a:br>
              <a:rPr lang="en-IN" b="1" i="0" dirty="0">
                <a:effectLst/>
                <a:latin typeface="ui-sans-serif"/>
              </a:rPr>
            </a:br>
            <a:endParaRPr lang="en-IN" dirty="0"/>
          </a:p>
        </p:txBody>
      </p:sp>
      <p:sp>
        <p:nvSpPr>
          <p:cNvPr id="3" name="Content Placeholder 2">
            <a:extLst>
              <a:ext uri="{FF2B5EF4-FFF2-40B4-BE49-F238E27FC236}">
                <a16:creationId xmlns:a16="http://schemas.microsoft.com/office/drawing/2014/main" id="{60791518-0994-9473-79D8-D0A7AF7655BD}"/>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1" i="0" dirty="0">
                <a:effectLst/>
                <a:latin typeface="ui-sans-serif"/>
              </a:rPr>
              <a:t>Assigning Roles Based on Business Needs</a:t>
            </a:r>
            <a:r>
              <a:rPr lang="en-US" b="0" i="0" dirty="0">
                <a:effectLst/>
                <a:latin typeface="ui-sans-serif"/>
              </a:rPr>
              <a:t>: Roles should be assigned based on job function and necessity. Automation administrators should collaborate with IT and department leads to ensure that roles align with each user’s responsibilities.</a:t>
            </a:r>
          </a:p>
          <a:p>
            <a:pPr algn="just">
              <a:buFont typeface="Arial" panose="020B0604020202020204" pitchFamily="34" charset="0"/>
              <a:buChar char="•"/>
            </a:pPr>
            <a:r>
              <a:rPr lang="en-US" b="1" i="0" dirty="0">
                <a:effectLst/>
                <a:latin typeface="ui-sans-serif"/>
              </a:rPr>
              <a:t>Periodic Review and Adjustment</a:t>
            </a:r>
            <a:r>
              <a:rPr lang="en-US" b="0" i="0" dirty="0">
                <a:effectLst/>
                <a:latin typeface="ui-sans-serif"/>
              </a:rPr>
              <a:t>: Roles and permissions should be reviewed regularly, especially when employees change roles or leave the organization. Regular reviews help maintain security by ensuring that only active and appropriate users have access to Control Room resources.</a:t>
            </a:r>
          </a:p>
          <a:p>
            <a:pPr algn="just">
              <a:buFont typeface="Arial" panose="020B0604020202020204" pitchFamily="34" charset="0"/>
              <a:buChar char="•"/>
            </a:pPr>
            <a:r>
              <a:rPr lang="en-US" b="1" i="0" dirty="0">
                <a:effectLst/>
                <a:latin typeface="ui-sans-serif"/>
              </a:rPr>
              <a:t>Using RBAC with the Credential Vault</a:t>
            </a:r>
            <a:r>
              <a:rPr lang="en-US" b="0" i="0" dirty="0">
                <a:effectLst/>
                <a:latin typeface="ui-sans-serif"/>
              </a:rPr>
              <a:t>: The Credential Vault in Automation Anywhere allows secure storage of sensitive information, such as passwords or tokens, essential for bot operations. RBAC manages who can access, modify, or retrieve these credentials, adding an extra layer of security.</a:t>
            </a:r>
          </a:p>
          <a:p>
            <a:pPr algn="just"/>
            <a:endParaRPr lang="en-IN" dirty="0"/>
          </a:p>
        </p:txBody>
      </p:sp>
    </p:spTree>
    <p:extLst>
      <p:ext uri="{BB962C8B-B14F-4D97-AF65-F5344CB8AC3E}">
        <p14:creationId xmlns:p14="http://schemas.microsoft.com/office/powerpoint/2010/main" val="894668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9C22-015C-4E12-4FDD-5B5D88F03FE4}"/>
              </a:ext>
            </a:extLst>
          </p:cNvPr>
          <p:cNvSpPr>
            <a:spLocks noGrp="1"/>
          </p:cNvSpPr>
          <p:nvPr>
            <p:ph type="title"/>
          </p:nvPr>
        </p:nvSpPr>
        <p:spPr>
          <a:xfrm>
            <a:off x="838200" y="365125"/>
            <a:ext cx="10515600" cy="483961"/>
          </a:xfrm>
        </p:spPr>
        <p:txBody>
          <a:bodyPr>
            <a:noAutofit/>
          </a:bodyPr>
          <a:lstStyle/>
          <a:p>
            <a:br>
              <a:rPr lang="en-US" sz="2800" b="1" i="0" dirty="0">
                <a:effectLst/>
                <a:latin typeface="ui-sans-serif"/>
              </a:rPr>
            </a:br>
            <a:r>
              <a:rPr lang="en-US" sz="2800" b="1" i="0" dirty="0">
                <a:effectLst/>
                <a:latin typeface="ui-sans-serif"/>
              </a:rPr>
              <a:t>Using the Credential Vault for Secure Data Management</a:t>
            </a:r>
            <a:br>
              <a:rPr lang="en-US" sz="2800" b="1" i="0" dirty="0">
                <a:effectLst/>
                <a:latin typeface="ui-sans-serif"/>
              </a:rPr>
            </a:br>
            <a:endParaRPr lang="en-IN" sz="2800" dirty="0"/>
          </a:p>
        </p:txBody>
      </p:sp>
      <p:sp>
        <p:nvSpPr>
          <p:cNvPr id="3" name="Content Placeholder 2">
            <a:extLst>
              <a:ext uri="{FF2B5EF4-FFF2-40B4-BE49-F238E27FC236}">
                <a16:creationId xmlns:a16="http://schemas.microsoft.com/office/drawing/2014/main" id="{A1E0DAD5-4DEB-AC3D-36BB-7F46FCADCE60}"/>
              </a:ext>
            </a:extLst>
          </p:cNvPr>
          <p:cNvSpPr>
            <a:spLocks noGrp="1"/>
          </p:cNvSpPr>
          <p:nvPr>
            <p:ph idx="1"/>
          </p:nvPr>
        </p:nvSpPr>
        <p:spPr>
          <a:xfrm>
            <a:off x="838200" y="1129004"/>
            <a:ext cx="10515600" cy="5047959"/>
          </a:xfrm>
        </p:spPr>
        <p:txBody>
          <a:bodyPr>
            <a:normAutofit fontScale="55000" lnSpcReduction="20000"/>
          </a:bodyPr>
          <a:lstStyle/>
          <a:p>
            <a:pPr algn="just">
              <a:buFont typeface="Arial" panose="020B0604020202020204" pitchFamily="34" charset="0"/>
              <a:buChar char="•"/>
            </a:pPr>
            <a:r>
              <a:rPr lang="en-US" sz="3800" b="1" i="0" dirty="0">
                <a:effectLst/>
                <a:latin typeface="ui-sans-serif"/>
              </a:rPr>
              <a:t>Purpose of the Credential Vault</a:t>
            </a:r>
            <a:r>
              <a:rPr lang="en-US" sz="3800" b="0" i="0" dirty="0">
                <a:effectLst/>
                <a:latin typeface="ui-sans-serif"/>
              </a:rPr>
              <a:t>: The Credential Vault is a secure, centralized repository within Automation Anywhere where sensitive information, such as passwords, API keys, and tokens, can be stored. It ensures that bots can access necessary credentials without exposing sensitive data in bot scripts or workflows.</a:t>
            </a:r>
          </a:p>
          <a:p>
            <a:pPr algn="just">
              <a:buFont typeface="Arial" panose="020B0604020202020204" pitchFamily="34" charset="0"/>
              <a:buChar char="•"/>
            </a:pPr>
            <a:r>
              <a:rPr lang="en-US" sz="3800" b="1" i="0" dirty="0">
                <a:effectLst/>
                <a:latin typeface="ui-sans-serif"/>
              </a:rPr>
              <a:t>Encryption and Access Control</a:t>
            </a:r>
            <a:r>
              <a:rPr lang="en-US" sz="3800" b="0" i="0" dirty="0">
                <a:effectLst/>
                <a:latin typeface="ui-sans-serif"/>
              </a:rPr>
              <a:t>: The Vault uses strong encryption methods to protect credentials, making them unreadable to unauthorized users. Access to credentials is strictly controlled through role-based permissions, ensuring that only authorized users or bots can access them.</a:t>
            </a:r>
          </a:p>
          <a:p>
            <a:pPr algn="just">
              <a:buFont typeface="Arial" panose="020B0604020202020204" pitchFamily="34" charset="0"/>
              <a:buChar char="•"/>
            </a:pPr>
            <a:r>
              <a:rPr lang="en-US" sz="3800" b="1" i="0" dirty="0">
                <a:effectLst/>
                <a:latin typeface="ui-sans-serif"/>
              </a:rPr>
              <a:t>Automated Credential Retrieval</a:t>
            </a:r>
            <a:r>
              <a:rPr lang="en-US" sz="3800" b="0" i="0" dirty="0">
                <a:effectLst/>
                <a:latin typeface="ui-sans-serif"/>
              </a:rPr>
              <a:t>: Bots can retrieve credentials directly from the Credential Vault during runtime. This enables bots to operate securely without hardcoding sensitive information into scripts, reducing the risk of accidental data exposure.</a:t>
            </a:r>
          </a:p>
          <a:p>
            <a:pPr algn="just">
              <a:buFont typeface="Arial" panose="020B0604020202020204" pitchFamily="34" charset="0"/>
              <a:buChar char="•"/>
            </a:pPr>
            <a:r>
              <a:rPr lang="en-US" sz="3800" b="1" i="0" dirty="0">
                <a:effectLst/>
                <a:latin typeface="ui-sans-serif"/>
              </a:rPr>
              <a:t>Auditability</a:t>
            </a:r>
            <a:r>
              <a:rPr lang="en-US" sz="3800" b="0" i="0" dirty="0">
                <a:effectLst/>
                <a:latin typeface="ui-sans-serif"/>
              </a:rPr>
              <a:t>: The Credential Vault logs all access attempts, showing who accessed which credentials and when. This is important for security monitoring and compliance, as it provides a traceable record of access to sensitive information.</a:t>
            </a:r>
          </a:p>
          <a:p>
            <a:pPr algn="just">
              <a:buFont typeface="Arial" panose="020B0604020202020204" pitchFamily="34" charset="0"/>
              <a:buChar char="•"/>
            </a:pPr>
            <a:r>
              <a:rPr lang="en-US" sz="3800" b="1" i="0" dirty="0">
                <a:effectLst/>
                <a:latin typeface="ui-sans-serif"/>
              </a:rPr>
              <a:t>Centralized Management</a:t>
            </a:r>
            <a:r>
              <a:rPr lang="en-US" sz="3800" b="0" i="0" dirty="0">
                <a:effectLst/>
                <a:latin typeface="ui-sans-serif"/>
              </a:rPr>
              <a:t>: Credential Vault enables centralized management of credentials across multiple bots and processes. This ensures that if a credential needs updating (e.g., password changes), it only has to be updated in one place, reducing operational overhead and enhancing security.</a:t>
            </a:r>
          </a:p>
          <a:p>
            <a:pPr algn="just"/>
            <a:endParaRPr lang="en-IN" dirty="0"/>
          </a:p>
        </p:txBody>
      </p:sp>
    </p:spTree>
    <p:extLst>
      <p:ext uri="{BB962C8B-B14F-4D97-AF65-F5344CB8AC3E}">
        <p14:creationId xmlns:p14="http://schemas.microsoft.com/office/powerpoint/2010/main" val="1059095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1F82-9428-3DD0-CA4A-9F7720AFEEB4}"/>
              </a:ext>
            </a:extLst>
          </p:cNvPr>
          <p:cNvSpPr>
            <a:spLocks noGrp="1"/>
          </p:cNvSpPr>
          <p:nvPr>
            <p:ph type="title"/>
          </p:nvPr>
        </p:nvSpPr>
        <p:spPr>
          <a:xfrm>
            <a:off x="838200" y="1"/>
            <a:ext cx="10515600" cy="438538"/>
          </a:xfrm>
        </p:spPr>
        <p:txBody>
          <a:bodyPr>
            <a:normAutofit fontScale="90000"/>
          </a:bodyPr>
          <a:lstStyle/>
          <a:p>
            <a:br>
              <a:rPr lang="en-IN" b="1" i="0" dirty="0">
                <a:effectLst/>
                <a:latin typeface="ui-sans-serif"/>
              </a:rPr>
            </a:br>
            <a:r>
              <a:rPr lang="en-IN" b="1" i="0" dirty="0">
                <a:effectLst/>
                <a:latin typeface="ui-sans-serif"/>
              </a:rPr>
              <a:t>Compliance and Regulatory Considerations</a:t>
            </a:r>
            <a:br>
              <a:rPr lang="en-IN" b="1" i="0" dirty="0">
                <a:effectLst/>
                <a:latin typeface="ui-sans-serif"/>
              </a:rPr>
            </a:br>
            <a:endParaRPr lang="en-IN" dirty="0"/>
          </a:p>
        </p:txBody>
      </p:sp>
      <p:sp>
        <p:nvSpPr>
          <p:cNvPr id="3" name="Content Placeholder 2">
            <a:extLst>
              <a:ext uri="{FF2B5EF4-FFF2-40B4-BE49-F238E27FC236}">
                <a16:creationId xmlns:a16="http://schemas.microsoft.com/office/drawing/2014/main" id="{1C861C59-94ED-660B-2A74-418BF0CD5CD5}"/>
              </a:ext>
            </a:extLst>
          </p:cNvPr>
          <p:cNvSpPr>
            <a:spLocks noGrp="1"/>
          </p:cNvSpPr>
          <p:nvPr>
            <p:ph idx="1"/>
          </p:nvPr>
        </p:nvSpPr>
        <p:spPr>
          <a:xfrm>
            <a:off x="838200" y="1175657"/>
            <a:ext cx="10515600" cy="5682341"/>
          </a:xfrm>
        </p:spPr>
        <p:txBody>
          <a:bodyPr>
            <a:noAutofit/>
          </a:bodyPr>
          <a:lstStyle/>
          <a:p>
            <a:pPr algn="just">
              <a:buFont typeface="Arial" panose="020B0604020202020204" pitchFamily="34" charset="0"/>
              <a:buChar char="•"/>
            </a:pPr>
            <a:r>
              <a:rPr lang="en-US" sz="2400" b="1" i="0" dirty="0">
                <a:effectLst/>
                <a:latin typeface="ui-sans-serif"/>
              </a:rPr>
              <a:t>Adherence to Industry Standards</a:t>
            </a:r>
            <a:r>
              <a:rPr lang="en-US" sz="2400" b="0" i="0" dirty="0">
                <a:effectLst/>
                <a:latin typeface="ui-sans-serif"/>
              </a:rPr>
              <a:t>: Automation Anywhere follows established standards, such as ISO 27001, GDPR, and HIPAA, to ensure that data is managed and protected according to regulatory requirements. These standards define the best practices for data handling, encryption, and access control to meet legal obligations.</a:t>
            </a:r>
          </a:p>
          <a:p>
            <a:pPr algn="just">
              <a:buFont typeface="Arial" panose="020B0604020202020204" pitchFamily="34" charset="0"/>
              <a:buChar char="•"/>
            </a:pPr>
            <a:r>
              <a:rPr lang="en-US" sz="2400" b="1" i="0" dirty="0">
                <a:effectLst/>
                <a:latin typeface="ui-sans-serif"/>
              </a:rPr>
              <a:t>Data Privacy Regulations (e.g., GDPR)</a:t>
            </a:r>
            <a:r>
              <a:rPr lang="en-US" sz="2400" b="0" i="0" dirty="0">
                <a:effectLst/>
                <a:latin typeface="ui-sans-serif"/>
              </a:rPr>
              <a:t>: Regulations like the GDPR require organizations to protect personal data and limit access to only those who need it. Automation </a:t>
            </a:r>
            <a:r>
              <a:rPr lang="en-US" sz="2400" b="0" i="0" dirty="0" err="1">
                <a:effectLst/>
                <a:latin typeface="ui-sans-serif"/>
              </a:rPr>
              <a:t>Anywhere's</a:t>
            </a:r>
            <a:r>
              <a:rPr lang="en-US" sz="2400" b="0" i="0" dirty="0">
                <a:effectLst/>
                <a:latin typeface="ui-sans-serif"/>
              </a:rPr>
              <a:t> security framework helps organizations adhere to these requirements by ensuring that sensitive data (e.g., personally identifiable information) is stored and accessed securely.</a:t>
            </a:r>
          </a:p>
          <a:p>
            <a:pPr algn="just">
              <a:buFont typeface="Arial" panose="020B0604020202020204" pitchFamily="34" charset="0"/>
              <a:buChar char="•"/>
            </a:pPr>
            <a:r>
              <a:rPr lang="en-US" sz="2400" b="1" i="0" dirty="0">
                <a:effectLst/>
                <a:latin typeface="ui-sans-serif"/>
              </a:rPr>
              <a:t>Data Retention and Audit Logs</a:t>
            </a:r>
            <a:r>
              <a:rPr lang="en-US" sz="2400" b="0" i="0" dirty="0">
                <a:effectLst/>
                <a:latin typeface="ui-sans-serif"/>
              </a:rPr>
              <a:t>: Regulatory compliance often requires maintaining records of data access and handling activities for a specified period. Automation </a:t>
            </a:r>
            <a:r>
              <a:rPr lang="en-US" sz="2400" b="0" i="0" dirty="0" err="1">
                <a:effectLst/>
                <a:latin typeface="ui-sans-serif"/>
              </a:rPr>
              <a:t>Anywhere's</a:t>
            </a:r>
            <a:r>
              <a:rPr lang="en-US" sz="2400" b="0" i="0" dirty="0">
                <a:effectLst/>
                <a:latin typeface="ui-sans-serif"/>
              </a:rPr>
              <a:t> Control Room maintains audit logs of bot actions, data access, and user activities, which can be essential for demonstrating compliance during audits.</a:t>
            </a:r>
          </a:p>
          <a:p>
            <a:pPr algn="just"/>
            <a:endParaRPr lang="en-IN" sz="2400" dirty="0"/>
          </a:p>
        </p:txBody>
      </p:sp>
    </p:spTree>
    <p:extLst>
      <p:ext uri="{BB962C8B-B14F-4D97-AF65-F5344CB8AC3E}">
        <p14:creationId xmlns:p14="http://schemas.microsoft.com/office/powerpoint/2010/main" val="708371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5BFE3-108B-9139-5F25-E4C213BB2C50}"/>
              </a:ext>
            </a:extLst>
          </p:cNvPr>
          <p:cNvSpPr>
            <a:spLocks noGrp="1"/>
          </p:cNvSpPr>
          <p:nvPr>
            <p:ph idx="1"/>
          </p:nvPr>
        </p:nvSpPr>
        <p:spPr/>
        <p:txBody>
          <a:bodyPr/>
          <a:lstStyle/>
          <a:p>
            <a:pPr algn="just">
              <a:buFont typeface="Arial" panose="020B0604020202020204" pitchFamily="34" charset="0"/>
              <a:buChar char="•"/>
            </a:pPr>
            <a:r>
              <a:rPr lang="en-US" sz="2800" b="1" i="0" dirty="0">
                <a:effectLst/>
                <a:latin typeface="ui-sans-serif"/>
              </a:rPr>
              <a:t>Confidentiality and Data Integrity</a:t>
            </a:r>
            <a:r>
              <a:rPr lang="en-US" sz="2800" b="0" i="0" dirty="0">
                <a:effectLst/>
                <a:latin typeface="ui-sans-serif"/>
              </a:rPr>
              <a:t>: Compliance involves ensuring data confidentiality and integrity throughout the automation process. Automation </a:t>
            </a:r>
            <a:r>
              <a:rPr lang="en-US" sz="2800" b="0" i="0" dirty="0" err="1">
                <a:effectLst/>
                <a:latin typeface="ui-sans-serif"/>
              </a:rPr>
              <a:t>Anywhere’s</a:t>
            </a:r>
            <a:r>
              <a:rPr lang="en-US" sz="2800" b="0" i="0" dirty="0">
                <a:effectLst/>
                <a:latin typeface="ui-sans-serif"/>
              </a:rPr>
              <a:t> security architecture is designed to prevent unauthorized data access, modification, or sharing, reducing risks associated with data handling.</a:t>
            </a:r>
          </a:p>
          <a:p>
            <a:pPr algn="just">
              <a:buFont typeface="Arial" panose="020B0604020202020204" pitchFamily="34" charset="0"/>
              <a:buChar char="•"/>
            </a:pPr>
            <a:r>
              <a:rPr lang="en-US" sz="2800" b="1" i="0" dirty="0">
                <a:effectLst/>
                <a:latin typeface="ui-sans-serif"/>
              </a:rPr>
              <a:t>Secure Data Transmission</a:t>
            </a:r>
            <a:r>
              <a:rPr lang="en-US" sz="2800" b="0" i="0" dirty="0">
                <a:effectLst/>
                <a:latin typeface="ui-sans-serif"/>
              </a:rPr>
              <a:t>: For compliance, all data transfers, such as communications between bots and the Control Room, are encrypted. This is essential for preventing unauthorized access to sensitive data while it is in transit, which is often a regulatory requirement</a:t>
            </a:r>
          </a:p>
          <a:p>
            <a:pPr algn="just"/>
            <a:endParaRPr lang="en-IN" dirty="0"/>
          </a:p>
        </p:txBody>
      </p:sp>
    </p:spTree>
    <p:extLst>
      <p:ext uri="{BB962C8B-B14F-4D97-AF65-F5344CB8AC3E}">
        <p14:creationId xmlns:p14="http://schemas.microsoft.com/office/powerpoint/2010/main" val="3251589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01E5-C231-07CF-9344-432426101DC6}"/>
              </a:ext>
            </a:extLst>
          </p:cNvPr>
          <p:cNvSpPr>
            <a:spLocks noGrp="1"/>
          </p:cNvSpPr>
          <p:nvPr>
            <p:ph type="title"/>
          </p:nvPr>
        </p:nvSpPr>
        <p:spPr>
          <a:xfrm>
            <a:off x="838200" y="365126"/>
            <a:ext cx="10515600" cy="446638"/>
          </a:xfrm>
        </p:spPr>
        <p:txBody>
          <a:bodyPr>
            <a:normAutofit fontScale="90000"/>
          </a:bodyPr>
          <a:lstStyle/>
          <a:p>
            <a:br>
              <a:rPr lang="en-US" b="1" i="0" dirty="0">
                <a:solidFill>
                  <a:srgbClr val="ECECEC"/>
                </a:solidFill>
                <a:effectLst/>
                <a:latin typeface="ui-sans-serif"/>
              </a:rPr>
            </a:br>
            <a:r>
              <a:rPr lang="en-US" b="1" i="0" dirty="0">
                <a:effectLst/>
                <a:latin typeface="ui-sans-serif"/>
              </a:rPr>
              <a:t>Best Practices for Ensuring Security</a:t>
            </a:r>
            <a:br>
              <a:rPr lang="en-US" b="1" i="0" dirty="0">
                <a:solidFill>
                  <a:srgbClr val="ECECEC"/>
                </a:solidFill>
                <a:effectLst/>
                <a:latin typeface="ui-sans-serif"/>
              </a:rPr>
            </a:br>
            <a:endParaRPr lang="en-IN" dirty="0"/>
          </a:p>
        </p:txBody>
      </p:sp>
      <p:sp>
        <p:nvSpPr>
          <p:cNvPr id="3" name="Content Placeholder 2">
            <a:extLst>
              <a:ext uri="{FF2B5EF4-FFF2-40B4-BE49-F238E27FC236}">
                <a16:creationId xmlns:a16="http://schemas.microsoft.com/office/drawing/2014/main" id="{0157570D-B169-4218-0235-AC868A618D2D}"/>
              </a:ext>
            </a:extLst>
          </p:cNvPr>
          <p:cNvSpPr>
            <a:spLocks noGrp="1"/>
          </p:cNvSpPr>
          <p:nvPr>
            <p:ph idx="1"/>
          </p:nvPr>
        </p:nvSpPr>
        <p:spPr>
          <a:xfrm>
            <a:off x="838200" y="951722"/>
            <a:ext cx="10515600" cy="5682343"/>
          </a:xfrm>
        </p:spPr>
        <p:txBody>
          <a:bodyPr>
            <a:normAutofit fontScale="85000" lnSpcReduction="20000"/>
          </a:bodyPr>
          <a:lstStyle/>
          <a:p>
            <a:pPr algn="just">
              <a:buFont typeface="Arial" panose="020B0604020202020204" pitchFamily="34" charset="0"/>
              <a:buChar char="•"/>
            </a:pPr>
            <a:r>
              <a:rPr lang="en-US" b="1" i="0" dirty="0">
                <a:effectLst/>
                <a:latin typeface="ui-sans-serif"/>
              </a:rPr>
              <a:t>Implement Strong Authentication and Access Controls</a:t>
            </a:r>
            <a:r>
              <a:rPr lang="en-US" b="0" i="0" dirty="0">
                <a:effectLst/>
                <a:latin typeface="ui-sans-serif"/>
              </a:rPr>
              <a:t>: Use multi-factor authentication (MFA) for all users accessing the Control Room. Also, ensure that roles and permissions are strictly enforced through Role-Based Access Control (RBAC), so users only have access to functions and data necessary for their role.</a:t>
            </a:r>
          </a:p>
          <a:p>
            <a:pPr algn="just">
              <a:buFont typeface="Arial" panose="020B0604020202020204" pitchFamily="34" charset="0"/>
              <a:buChar char="•"/>
            </a:pPr>
            <a:r>
              <a:rPr lang="en-US" b="1" i="0" dirty="0">
                <a:effectLst/>
                <a:latin typeface="ui-sans-serif"/>
              </a:rPr>
              <a:t>Use the Credential Vault Exclusively for Sensitive Information</a:t>
            </a:r>
            <a:r>
              <a:rPr lang="en-US" b="0" i="0" dirty="0">
                <a:effectLst/>
                <a:latin typeface="ui-sans-serif"/>
              </a:rPr>
              <a:t>: Always store sensitive information, such as passwords and API keys, in the Credential Vault rather than hardcoding them in bot scripts. This not only enhances security but also simplifies credential management.</a:t>
            </a:r>
          </a:p>
          <a:p>
            <a:pPr algn="just">
              <a:buFont typeface="Arial" panose="020B0604020202020204" pitchFamily="34" charset="0"/>
              <a:buChar char="•"/>
            </a:pPr>
            <a:r>
              <a:rPr lang="en-US" b="1" i="0" dirty="0">
                <a:effectLst/>
                <a:latin typeface="ui-sans-serif"/>
              </a:rPr>
              <a:t>Regularly Update and Rotate Credentials</a:t>
            </a:r>
            <a:r>
              <a:rPr lang="en-US" b="0" i="0" dirty="0">
                <a:effectLst/>
                <a:latin typeface="ui-sans-serif"/>
              </a:rPr>
              <a:t>: Update credentials in the Credential Vault periodically to reduce the risk of unauthorized access due to compromised or outdated passwords. Automation Anywhere also supports credential rotation policies to ensure secure practices.</a:t>
            </a:r>
          </a:p>
          <a:p>
            <a:pPr algn="just">
              <a:buFont typeface="Arial" panose="020B0604020202020204" pitchFamily="34" charset="0"/>
              <a:buChar char="•"/>
            </a:pPr>
            <a:r>
              <a:rPr lang="en-US" b="1" i="0" dirty="0">
                <a:effectLst/>
                <a:latin typeface="ui-sans-serif"/>
              </a:rPr>
              <a:t>Monitor and Audit Bot Activity</a:t>
            </a:r>
            <a:r>
              <a:rPr lang="en-US" b="0" i="0" dirty="0">
                <a:effectLst/>
                <a:latin typeface="ui-sans-serif"/>
              </a:rPr>
              <a:t>: Regularly review bot activity logs, looking for unusual patterns or unauthorized actions. Automation </a:t>
            </a:r>
            <a:r>
              <a:rPr lang="en-US" b="0" i="0" dirty="0" err="1">
                <a:effectLst/>
                <a:latin typeface="ui-sans-serif"/>
              </a:rPr>
              <a:t>Anywhere’s</a:t>
            </a:r>
            <a:r>
              <a:rPr lang="en-US" b="0" i="0" dirty="0">
                <a:effectLst/>
                <a:latin typeface="ui-sans-serif"/>
              </a:rPr>
              <a:t> logging features provide a comprehensive audit trail, allowing administrators to monitor all bot activities and user interactions.</a:t>
            </a:r>
          </a:p>
          <a:p>
            <a:pPr algn="just">
              <a:buFont typeface="Arial" panose="020B0604020202020204" pitchFamily="34" charset="0"/>
              <a:buChar char="•"/>
            </a:pPr>
            <a:r>
              <a:rPr lang="en-US" b="1" i="0" dirty="0">
                <a:effectLst/>
                <a:latin typeface="ui-sans-serif"/>
              </a:rPr>
              <a:t>Apply Encryption for Data at Rest and in Transit</a:t>
            </a:r>
            <a:r>
              <a:rPr lang="en-US" b="0" i="0" dirty="0">
                <a:effectLst/>
                <a:latin typeface="ui-sans-serif"/>
              </a:rPr>
              <a:t>: Ensure that all data, whether stored or in transit, is encrypted. Encryption protects data from unauthorized access and is essential for compliance with many industry regulations.</a:t>
            </a:r>
          </a:p>
          <a:p>
            <a:pPr algn="just"/>
            <a:endParaRPr lang="en-IN" dirty="0"/>
          </a:p>
        </p:txBody>
      </p:sp>
    </p:spTree>
    <p:extLst>
      <p:ext uri="{BB962C8B-B14F-4D97-AF65-F5344CB8AC3E}">
        <p14:creationId xmlns:p14="http://schemas.microsoft.com/office/powerpoint/2010/main" val="277595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288A-6A5F-48E3-C851-9802567AE361}"/>
              </a:ext>
            </a:extLst>
          </p:cNvPr>
          <p:cNvSpPr>
            <a:spLocks noGrp="1"/>
          </p:cNvSpPr>
          <p:nvPr>
            <p:ph type="title"/>
          </p:nvPr>
        </p:nvSpPr>
        <p:spPr>
          <a:xfrm>
            <a:off x="838200" y="365125"/>
            <a:ext cx="10515600" cy="586597"/>
          </a:xfrm>
        </p:spPr>
        <p:txBody>
          <a:bodyPr>
            <a:normAutofit fontScale="90000"/>
          </a:bodyPr>
          <a:lstStyle/>
          <a:p>
            <a:r>
              <a:rPr lang="en-US" dirty="0"/>
              <a:t>Control Room</a:t>
            </a:r>
            <a:endParaRPr lang="en-IN" dirty="0"/>
          </a:p>
        </p:txBody>
      </p:sp>
      <p:sp>
        <p:nvSpPr>
          <p:cNvPr id="3" name="Content Placeholder 2">
            <a:extLst>
              <a:ext uri="{FF2B5EF4-FFF2-40B4-BE49-F238E27FC236}">
                <a16:creationId xmlns:a16="http://schemas.microsoft.com/office/drawing/2014/main" id="{8595C224-CA02-C9B8-7222-B7D61393CA71}"/>
              </a:ext>
            </a:extLst>
          </p:cNvPr>
          <p:cNvSpPr>
            <a:spLocks noGrp="1"/>
          </p:cNvSpPr>
          <p:nvPr>
            <p:ph idx="1"/>
          </p:nvPr>
        </p:nvSpPr>
        <p:spPr>
          <a:xfrm>
            <a:off x="838200" y="951722"/>
            <a:ext cx="10515600" cy="5225241"/>
          </a:xfrm>
        </p:spPr>
        <p:txBody>
          <a:bodyPr>
            <a:normAutofit fontScale="92500" lnSpcReduction="20000"/>
          </a:bodyPr>
          <a:lstStyle/>
          <a:p>
            <a:pPr algn="just"/>
            <a:r>
              <a:rPr lang="en-US" b="0" i="0" dirty="0">
                <a:solidFill>
                  <a:srgbClr val="323E48"/>
                </a:solidFill>
                <a:effectLst/>
                <a:latin typeface="Museo Sans"/>
              </a:rPr>
              <a:t>The Control Room provides automated provisioning, orchestration, governance, and actionable analytics for Enterprise-wide implementation. This includes managing, scheduling, executing, and configuring capabilities of bots, Bot Runners, and Bot Insight using a collection of specialized web services.</a:t>
            </a:r>
          </a:p>
          <a:p>
            <a:pPr algn="just"/>
            <a:r>
              <a:rPr lang="en-US" dirty="0">
                <a:effectLst/>
              </a:rPr>
              <a:t>The Control Room is a centralized management point for all bots. The Enterprise Control Room is the brain of the digital workforce platform. It is a Microsoft Windows server-based web application providing a single administrator interface for Enterprise-wide bot deployment, management, and control, including the Bot Insight analytics functions and Elasticsearch search functions.</a:t>
            </a:r>
          </a:p>
          <a:p>
            <a:pPr algn="just"/>
            <a:r>
              <a:rPr lang="en-US" b="0" i="0" dirty="0">
                <a:solidFill>
                  <a:srgbClr val="323E48"/>
                </a:solidFill>
                <a:effectLst/>
                <a:latin typeface="Museo Sans"/>
              </a:rPr>
              <a:t>In the data center, Control Room is installed on a server and configured to interact with the other data center components. A reverse proxy is responsible for listening for remote connection requests and forwarding those requests to the correct specialized service. The data center can be on-premise server or provided through a cloud service provider. </a:t>
            </a:r>
            <a:endParaRPr lang="en-US" dirty="0">
              <a:effectLst/>
            </a:endParaRPr>
          </a:p>
          <a:p>
            <a:pPr algn="just"/>
            <a:endParaRPr lang="en-IN" dirty="0"/>
          </a:p>
        </p:txBody>
      </p:sp>
    </p:spTree>
    <p:extLst>
      <p:ext uri="{BB962C8B-B14F-4D97-AF65-F5344CB8AC3E}">
        <p14:creationId xmlns:p14="http://schemas.microsoft.com/office/powerpoint/2010/main" val="1328692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D728ED-DDFF-7C31-E2D0-98372A149586}"/>
              </a:ext>
            </a:extLst>
          </p:cNvPr>
          <p:cNvSpPr>
            <a:spLocks noGrp="1"/>
          </p:cNvSpPr>
          <p:nvPr>
            <p:ph idx="1"/>
          </p:nvPr>
        </p:nvSpPr>
        <p:spPr>
          <a:xfrm>
            <a:off x="838200" y="410547"/>
            <a:ext cx="10515600" cy="5766416"/>
          </a:xfrm>
        </p:spPr>
        <p:txBody>
          <a:bodyPr/>
          <a:lstStyle/>
          <a:p>
            <a:pPr algn="just">
              <a:buFont typeface="Arial" panose="020B0604020202020204" pitchFamily="34" charset="0"/>
              <a:buChar char="•"/>
            </a:pPr>
            <a:r>
              <a:rPr lang="en-US" b="1" i="0" dirty="0">
                <a:effectLst/>
                <a:latin typeface="ui-sans-serif"/>
              </a:rPr>
              <a:t>Conduct Regular Security Audits and Risk Assessments</a:t>
            </a:r>
            <a:r>
              <a:rPr lang="en-US" b="0" i="0" dirty="0">
                <a:effectLst/>
                <a:latin typeface="ui-sans-serif"/>
              </a:rPr>
              <a:t>: Regular security assessments help identify potential vulnerabilities or gaps in security practices. These audits should include reviewing role assignments, Credential Vault access, and Control Room configurations.</a:t>
            </a:r>
          </a:p>
          <a:p>
            <a:pPr algn="just">
              <a:buFont typeface="Arial" panose="020B0604020202020204" pitchFamily="34" charset="0"/>
              <a:buChar char="•"/>
            </a:pPr>
            <a:r>
              <a:rPr lang="en-US" b="1" i="0" dirty="0">
                <a:effectLst/>
                <a:latin typeface="ui-sans-serif"/>
              </a:rPr>
              <a:t>Limit Bot Permissions Based on Principle of Least Privilege</a:t>
            </a:r>
            <a:r>
              <a:rPr lang="en-US" b="0" i="0" dirty="0">
                <a:effectLst/>
                <a:latin typeface="ui-sans-serif"/>
              </a:rPr>
              <a:t>: Bots should only have access to the data and functions they require to perform specific tasks. By applying the least privilege principle, you limit potential exposure to sensitive information, minimizing security risks.</a:t>
            </a:r>
          </a:p>
          <a:p>
            <a:pPr algn="just">
              <a:buFont typeface="Arial" panose="020B0604020202020204" pitchFamily="34" charset="0"/>
              <a:buChar char="•"/>
            </a:pPr>
            <a:r>
              <a:rPr lang="en-US" b="1" i="0" dirty="0">
                <a:effectLst/>
                <a:latin typeface="ui-sans-serif"/>
              </a:rPr>
              <a:t>Educate Users on Security Policies</a:t>
            </a:r>
            <a:r>
              <a:rPr lang="en-US" b="0" i="0" dirty="0">
                <a:effectLst/>
                <a:latin typeface="ui-sans-serif"/>
              </a:rPr>
              <a:t>: Regularly train and update all Control Room users on security policies and best practices. Understanding security risks and the importance of compliance can significantly reduce human errors that lead to data breaches.</a:t>
            </a:r>
          </a:p>
          <a:p>
            <a:pPr algn="just"/>
            <a:endParaRPr lang="en-IN" dirty="0"/>
          </a:p>
        </p:txBody>
      </p:sp>
    </p:spTree>
    <p:extLst>
      <p:ext uri="{BB962C8B-B14F-4D97-AF65-F5344CB8AC3E}">
        <p14:creationId xmlns:p14="http://schemas.microsoft.com/office/powerpoint/2010/main" val="6423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288EA6-BB46-046D-480B-83C7E170E563}"/>
              </a:ext>
            </a:extLst>
          </p:cNvPr>
          <p:cNvPicPr>
            <a:picLocks noGrp="1" noChangeAspect="1"/>
          </p:cNvPicPr>
          <p:nvPr>
            <p:ph idx="1"/>
          </p:nvPr>
        </p:nvPicPr>
        <p:blipFill>
          <a:blip r:embed="rId2"/>
          <a:stretch>
            <a:fillRect/>
          </a:stretch>
        </p:blipFill>
        <p:spPr>
          <a:xfrm>
            <a:off x="2933426" y="1366349"/>
            <a:ext cx="6325148" cy="3947502"/>
          </a:xfrm>
        </p:spPr>
      </p:pic>
    </p:spTree>
    <p:extLst>
      <p:ext uri="{BB962C8B-B14F-4D97-AF65-F5344CB8AC3E}">
        <p14:creationId xmlns:p14="http://schemas.microsoft.com/office/powerpoint/2010/main" val="145023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B52D-E3D7-DA33-E284-9A9394C2E043}"/>
              </a:ext>
            </a:extLst>
          </p:cNvPr>
          <p:cNvSpPr>
            <a:spLocks noGrp="1"/>
          </p:cNvSpPr>
          <p:nvPr>
            <p:ph type="title"/>
          </p:nvPr>
        </p:nvSpPr>
        <p:spPr>
          <a:xfrm>
            <a:off x="838200" y="111967"/>
            <a:ext cx="10515600" cy="569070"/>
          </a:xfrm>
        </p:spPr>
        <p:txBody>
          <a:bodyPr>
            <a:normAutofit fontScale="90000"/>
          </a:bodyPr>
          <a:lstStyle/>
          <a:p>
            <a:br>
              <a:rPr lang="en-US" sz="2200" b="1" i="0" dirty="0">
                <a:effectLst/>
                <a:latin typeface="Times New Roman" panose="02020603050405020304" pitchFamily="18" charset="0"/>
                <a:cs typeface="Times New Roman" panose="02020603050405020304" pitchFamily="18" charset="0"/>
              </a:rPr>
            </a:br>
            <a:br>
              <a:rPr lang="en-US" sz="2200" b="1" i="0" dirty="0">
                <a:effectLst/>
                <a:latin typeface="Times New Roman" panose="02020603050405020304" pitchFamily="18" charset="0"/>
                <a:cs typeface="Times New Roman" panose="02020603050405020304" pitchFamily="18" charset="0"/>
              </a:rPr>
            </a:br>
            <a:r>
              <a:rPr lang="en-US" sz="4000" b="1" i="0" dirty="0">
                <a:effectLst/>
                <a:latin typeface="Times New Roman" panose="02020603050405020304" pitchFamily="18" charset="0"/>
                <a:cs typeface="Times New Roman" panose="02020603050405020304" pitchFamily="18" charset="0"/>
              </a:rPr>
              <a:t>Key Features and Functionalities of Control Room</a:t>
            </a:r>
            <a:br>
              <a:rPr lang="en-US" b="1" i="0" dirty="0">
                <a:solidFill>
                  <a:srgbClr val="ECECEC"/>
                </a:solidFill>
                <a:effectLst/>
                <a:latin typeface="ui-sans-serif"/>
              </a:rPr>
            </a:br>
            <a:endParaRPr lang="en-IN" dirty="0"/>
          </a:p>
        </p:txBody>
      </p:sp>
      <p:sp>
        <p:nvSpPr>
          <p:cNvPr id="3" name="Content Placeholder 2">
            <a:extLst>
              <a:ext uri="{FF2B5EF4-FFF2-40B4-BE49-F238E27FC236}">
                <a16:creationId xmlns:a16="http://schemas.microsoft.com/office/drawing/2014/main" id="{EFC15295-4954-0654-3A58-AF8801D74761}"/>
              </a:ext>
            </a:extLst>
          </p:cNvPr>
          <p:cNvSpPr>
            <a:spLocks noGrp="1"/>
          </p:cNvSpPr>
          <p:nvPr>
            <p:ph idx="1"/>
          </p:nvPr>
        </p:nvSpPr>
        <p:spPr>
          <a:xfrm>
            <a:off x="838200" y="1296955"/>
            <a:ext cx="10515600" cy="5234474"/>
          </a:xfrm>
        </p:spPr>
        <p:txBody>
          <a:bodyPr>
            <a:normAutofit/>
          </a:bodyPr>
          <a:lstStyle/>
          <a:p>
            <a:pPr algn="just">
              <a:buFont typeface="+mj-lt"/>
              <a:buAutoNum type="arabicPeriod"/>
            </a:pPr>
            <a:r>
              <a:rPr lang="en-US" sz="2400" b="1" i="0" dirty="0">
                <a:effectLst/>
                <a:latin typeface="ui-sans-serif"/>
              </a:rPr>
              <a:t>Centralized Bot Management</a:t>
            </a:r>
            <a:endParaRPr lang="en-US" sz="2400" b="0" i="0" dirty="0">
              <a:effectLst/>
              <a:latin typeface="ui-sans-serif"/>
            </a:endParaRPr>
          </a:p>
          <a:p>
            <a:pPr marL="457200" lvl="1" indent="0" algn="just">
              <a:buNone/>
            </a:pPr>
            <a:r>
              <a:rPr lang="en-US" b="0" i="0" dirty="0">
                <a:effectLst/>
                <a:latin typeface="ui-sans-serif"/>
              </a:rPr>
              <a:t>The Control Room serves as the central hub for managing all bot operations. </a:t>
            </a:r>
            <a:r>
              <a:rPr lang="en-US" b="0" i="0" dirty="0">
                <a:effectLst/>
                <a:latin typeface="Times New Roman" panose="02020603050405020304" pitchFamily="18" charset="0"/>
                <a:cs typeface="Times New Roman" panose="02020603050405020304" pitchFamily="18" charset="0"/>
              </a:rPr>
              <a:t>Administrators</a:t>
            </a:r>
            <a:r>
              <a:rPr lang="en-US" b="0" i="0" dirty="0">
                <a:effectLst/>
                <a:latin typeface="ui-sans-serif"/>
              </a:rPr>
              <a:t> can deploy, schedule, monitor, and audit bots from a single interface, making it easier to control and optimize automation workflows.</a:t>
            </a:r>
          </a:p>
          <a:p>
            <a:pPr algn="just">
              <a:buFont typeface="+mj-lt"/>
              <a:buAutoNum type="arabicPeriod"/>
            </a:pPr>
            <a:r>
              <a:rPr lang="en-US" sz="2400" b="1" i="0" dirty="0">
                <a:effectLst/>
                <a:latin typeface="ui-sans-serif"/>
              </a:rPr>
              <a:t>User and Role Management</a:t>
            </a:r>
            <a:endParaRPr lang="en-US" sz="2400" b="0" i="0" dirty="0">
              <a:effectLst/>
              <a:latin typeface="ui-sans-serif"/>
            </a:endParaRPr>
          </a:p>
          <a:p>
            <a:pPr marL="457200" lvl="1" indent="0" algn="just">
              <a:buNone/>
            </a:pPr>
            <a:r>
              <a:rPr lang="en-US" b="0" i="0" dirty="0">
                <a:effectLst/>
                <a:latin typeface="ui-sans-serif"/>
              </a:rPr>
              <a:t>Control Room enables administrators to define user roles and permissions, allowing secure access based on the specific needs of each role. Common roles include Bot Creator, Bot Runner, and Administrator, each with distinct permissions to restrict access to sensitive data and functions.</a:t>
            </a:r>
          </a:p>
          <a:p>
            <a:pPr algn="just">
              <a:buFont typeface="+mj-lt"/>
              <a:buAutoNum type="arabicPeriod"/>
            </a:pPr>
            <a:r>
              <a:rPr lang="en-US" sz="2400" b="1" i="0" dirty="0">
                <a:effectLst/>
                <a:latin typeface="ui-sans-serif"/>
              </a:rPr>
              <a:t>Bot Scheduling and Triggering</a:t>
            </a:r>
            <a:endParaRPr lang="en-US" sz="2400" b="0" i="0" dirty="0">
              <a:effectLst/>
              <a:latin typeface="ui-sans-serif"/>
            </a:endParaRPr>
          </a:p>
          <a:p>
            <a:pPr marL="457200" lvl="1" indent="0" algn="just">
              <a:buNone/>
            </a:pPr>
            <a:r>
              <a:rPr lang="en-US" b="0" i="0" dirty="0">
                <a:effectLst/>
                <a:latin typeface="ui-sans-serif"/>
              </a:rPr>
              <a:t>The Control Room allows bots to be scheduled to run at specific times or triggered by specific events. This ensures that automation processes are executed when needed without manual intervention, enabling continuous, unattended automation.</a:t>
            </a:r>
          </a:p>
          <a:p>
            <a:pPr algn="just"/>
            <a:endParaRPr lang="en-IN" sz="2400" dirty="0"/>
          </a:p>
        </p:txBody>
      </p:sp>
    </p:spTree>
    <p:extLst>
      <p:ext uri="{BB962C8B-B14F-4D97-AF65-F5344CB8AC3E}">
        <p14:creationId xmlns:p14="http://schemas.microsoft.com/office/powerpoint/2010/main" val="393452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D4A5BE-B8C1-C8CC-9892-DE52382549D8}"/>
              </a:ext>
            </a:extLst>
          </p:cNvPr>
          <p:cNvSpPr>
            <a:spLocks noGrp="1"/>
          </p:cNvSpPr>
          <p:nvPr>
            <p:ph idx="1"/>
          </p:nvPr>
        </p:nvSpPr>
        <p:spPr>
          <a:xfrm>
            <a:off x="838200" y="214604"/>
            <a:ext cx="10515600" cy="5962359"/>
          </a:xfrm>
        </p:spPr>
        <p:txBody>
          <a:bodyPr>
            <a:normAutofit fontScale="92500" lnSpcReduction="10000"/>
          </a:bodyPr>
          <a:lstStyle/>
          <a:p>
            <a:pPr marL="0" indent="0" algn="just">
              <a:buNone/>
            </a:pPr>
            <a:r>
              <a:rPr lang="en-US" b="1" i="0" dirty="0">
                <a:effectLst/>
                <a:latin typeface="ui-sans-serif"/>
              </a:rPr>
              <a:t>4.Real-Time Monitoring and Analytics</a:t>
            </a:r>
            <a:endParaRPr lang="en-US" b="0" i="0" dirty="0">
              <a:effectLst/>
              <a:latin typeface="ui-sans-serif"/>
            </a:endParaRPr>
          </a:p>
          <a:p>
            <a:pPr marL="457200" lvl="1" indent="0" algn="just">
              <a:buNone/>
            </a:pPr>
            <a:r>
              <a:rPr lang="en-US" b="0" i="0" dirty="0">
                <a:effectLst/>
                <a:latin typeface="ui-sans-serif"/>
              </a:rPr>
              <a:t>Real-time monitoring provides visibility into bot operations, including active and queued bots, execution times, and error logs. Analytics help administrators assess bot performance, identify bottlenecks, and make data-driven decisions for optimization.</a:t>
            </a:r>
          </a:p>
          <a:p>
            <a:pPr marL="0" indent="0" algn="just">
              <a:buNone/>
            </a:pPr>
            <a:r>
              <a:rPr lang="en-US" b="1" i="0" dirty="0">
                <a:effectLst/>
                <a:latin typeface="ui-sans-serif"/>
              </a:rPr>
              <a:t>5.Credential Vault for Secure Data Management</a:t>
            </a:r>
            <a:endParaRPr lang="en-US" b="0" i="0" dirty="0">
              <a:effectLst/>
              <a:latin typeface="ui-sans-serif"/>
            </a:endParaRPr>
          </a:p>
          <a:p>
            <a:pPr marL="457200" lvl="1" indent="0" algn="just">
              <a:buNone/>
            </a:pPr>
            <a:r>
              <a:rPr lang="en-US" b="0" i="0" dirty="0">
                <a:effectLst/>
                <a:latin typeface="ui-sans-serif"/>
              </a:rPr>
              <a:t>The Credential Vault stores sensitive information, such as passwords and API keys, securely. Bots can retrieve credentials directly from the vault, reducing security risks associated with handling sensitive data directly in bot scripts.</a:t>
            </a:r>
          </a:p>
          <a:p>
            <a:pPr marL="0" indent="0" algn="just">
              <a:buNone/>
            </a:pPr>
            <a:r>
              <a:rPr lang="en-US" b="1" i="0" dirty="0">
                <a:effectLst/>
                <a:latin typeface="ui-sans-serif"/>
              </a:rPr>
              <a:t>6.Audit Trails and Compliance</a:t>
            </a:r>
            <a:endParaRPr lang="en-US" b="0" i="0" dirty="0">
              <a:effectLst/>
              <a:latin typeface="ui-sans-serif"/>
            </a:endParaRPr>
          </a:p>
          <a:p>
            <a:pPr marL="457200" lvl="1" indent="0" algn="just">
              <a:buNone/>
            </a:pPr>
            <a:r>
              <a:rPr lang="en-US" b="0" i="0" dirty="0">
                <a:effectLst/>
                <a:latin typeface="ui-sans-serif"/>
              </a:rPr>
              <a:t>The Control Room maintains detailed audit logs of all bot activities and user actions. This feature is essential for regulatory compliance, allowing organizations to track and review bot usage and access history for security and compliance purposes.</a:t>
            </a:r>
          </a:p>
          <a:p>
            <a:pPr marL="0" indent="0" algn="just">
              <a:buNone/>
            </a:pPr>
            <a:r>
              <a:rPr lang="en-US" b="1" i="0" dirty="0">
                <a:effectLst/>
                <a:latin typeface="ui-sans-serif"/>
              </a:rPr>
              <a:t>7.Bot Deployment and Version Control</a:t>
            </a:r>
            <a:endParaRPr lang="en-US" b="0" i="0" dirty="0">
              <a:effectLst/>
              <a:latin typeface="ui-sans-serif"/>
            </a:endParaRPr>
          </a:p>
          <a:p>
            <a:pPr marL="457200" lvl="1" indent="0" algn="just">
              <a:buNone/>
            </a:pPr>
            <a:r>
              <a:rPr lang="en-US" b="0" i="0" dirty="0">
                <a:effectLst/>
                <a:latin typeface="ui-sans-serif"/>
              </a:rPr>
              <a:t>Bots can be deployed and updated across environments (e.g., development, testing, production) using the Control Room. Version control capabilities allow users to manage bot updates, rollbacks, and changes efficiently, ensuring consistency and reducing errors during updates.</a:t>
            </a:r>
          </a:p>
          <a:p>
            <a:pPr algn="just"/>
            <a:endParaRPr lang="en-IN" dirty="0"/>
          </a:p>
        </p:txBody>
      </p:sp>
    </p:spTree>
    <p:extLst>
      <p:ext uri="{BB962C8B-B14F-4D97-AF65-F5344CB8AC3E}">
        <p14:creationId xmlns:p14="http://schemas.microsoft.com/office/powerpoint/2010/main" val="147849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E0C6D-BF07-7AC1-64D7-FB305C15742A}"/>
              </a:ext>
            </a:extLst>
          </p:cNvPr>
          <p:cNvSpPr>
            <a:spLocks noGrp="1"/>
          </p:cNvSpPr>
          <p:nvPr>
            <p:ph idx="1"/>
          </p:nvPr>
        </p:nvSpPr>
        <p:spPr>
          <a:xfrm>
            <a:off x="838200" y="158620"/>
            <a:ext cx="10515600" cy="6512768"/>
          </a:xfrm>
        </p:spPr>
        <p:txBody>
          <a:bodyPr>
            <a:normAutofit fontScale="92500" lnSpcReduction="20000"/>
          </a:bodyPr>
          <a:lstStyle/>
          <a:p>
            <a:pPr marL="0" indent="0" algn="just">
              <a:buNone/>
            </a:pPr>
            <a:r>
              <a:rPr lang="en-US" b="1" i="0" dirty="0">
                <a:effectLst/>
                <a:latin typeface="ui-sans-serif"/>
              </a:rPr>
              <a:t>8.Dashboard and Customization</a:t>
            </a:r>
            <a:endParaRPr lang="en-US" b="0" i="0" dirty="0">
              <a:effectLst/>
              <a:latin typeface="ui-sans-serif"/>
            </a:endParaRPr>
          </a:p>
          <a:p>
            <a:pPr marL="457200" lvl="1" indent="0" algn="just">
              <a:buNone/>
            </a:pPr>
            <a:r>
              <a:rPr lang="en-US" b="0" i="0" dirty="0">
                <a:effectLst/>
                <a:latin typeface="ui-sans-serif"/>
              </a:rPr>
              <a:t>The Control Room dashboard provides a customizable overview of bot performance, usage metrics, and key performance indicators (KPIs). This allows users to monitor operations at a glance and quickly access critical information relevant to their workflows.</a:t>
            </a:r>
          </a:p>
          <a:p>
            <a:pPr marL="0" indent="0" algn="just">
              <a:buNone/>
            </a:pPr>
            <a:r>
              <a:rPr lang="en-US" b="1" i="0" dirty="0">
                <a:effectLst/>
                <a:latin typeface="ui-sans-serif"/>
              </a:rPr>
              <a:t>9.Role-Based Access Control (RBAC)</a:t>
            </a:r>
            <a:endParaRPr lang="en-US" b="0" i="0" dirty="0">
              <a:effectLst/>
              <a:latin typeface="ui-sans-serif"/>
            </a:endParaRPr>
          </a:p>
          <a:p>
            <a:pPr marL="457200" lvl="1" indent="0" algn="just">
              <a:buNone/>
            </a:pPr>
            <a:r>
              <a:rPr lang="en-US" b="0" i="0" dirty="0">
                <a:effectLst/>
                <a:latin typeface="ui-sans-serif"/>
              </a:rPr>
              <a:t>RBAC is an integral security feature in the Control Room that restricts user access based on their roles. This minimizes the risk of unauthorized access to sensitive data and functions, enhancing the security of the automation environment.</a:t>
            </a:r>
          </a:p>
          <a:p>
            <a:pPr marL="0" indent="0" algn="just">
              <a:buNone/>
            </a:pPr>
            <a:r>
              <a:rPr lang="en-US" b="1" i="0" dirty="0">
                <a:effectLst/>
                <a:latin typeface="ui-sans-serif"/>
              </a:rPr>
              <a:t>10.Bot Insights and Reporting</a:t>
            </a:r>
            <a:endParaRPr lang="en-US" b="0" i="0" dirty="0">
              <a:effectLst/>
              <a:latin typeface="ui-sans-serif"/>
            </a:endParaRPr>
          </a:p>
          <a:p>
            <a:pPr marL="0" indent="0" algn="just">
              <a:buNone/>
            </a:pPr>
            <a:r>
              <a:rPr lang="en-US" b="0" i="0" dirty="0">
                <a:effectLst/>
                <a:latin typeface="ui-sans-serif"/>
              </a:rPr>
              <a:t>Control Room’s built-in reporting tools generate reports on bot usage, performance, and productivity. These reports assist organizations in assessing the impact of automation and identifying opportunities for improvement.</a:t>
            </a:r>
          </a:p>
          <a:p>
            <a:pPr marL="0" indent="0" algn="just">
              <a:buNone/>
            </a:pPr>
            <a:r>
              <a:rPr lang="en-US" b="1" i="0" dirty="0">
                <a:effectLst/>
                <a:latin typeface="ui-sans-serif"/>
              </a:rPr>
              <a:t>11.Automated Notifications and Alerts</a:t>
            </a:r>
            <a:endParaRPr lang="en-US" b="0" i="0" dirty="0">
              <a:effectLst/>
              <a:latin typeface="ui-sans-serif"/>
            </a:endParaRPr>
          </a:p>
          <a:p>
            <a:pPr marL="0" indent="0" algn="just">
              <a:buNone/>
            </a:pPr>
            <a:r>
              <a:rPr lang="en-US" b="0" i="0" dirty="0">
                <a:effectLst/>
                <a:latin typeface="ui-sans-serif"/>
              </a:rPr>
              <a:t>Administrators can configure notifications and alerts for bot activities or performance issues. Alerts can be set for various scenarios, such as bot failures or system downtimes, allowing the team to respond promptly to any issues.</a:t>
            </a:r>
          </a:p>
          <a:p>
            <a:pPr marL="0" indent="0" algn="just">
              <a:buNone/>
            </a:pPr>
            <a:endParaRPr lang="en-IN" dirty="0"/>
          </a:p>
        </p:txBody>
      </p:sp>
    </p:spTree>
    <p:extLst>
      <p:ext uri="{BB962C8B-B14F-4D97-AF65-F5344CB8AC3E}">
        <p14:creationId xmlns:p14="http://schemas.microsoft.com/office/powerpoint/2010/main" val="61252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1020-C631-C27D-7ECA-8E0A0536EF97}"/>
              </a:ext>
            </a:extLst>
          </p:cNvPr>
          <p:cNvSpPr>
            <a:spLocks noGrp="1"/>
          </p:cNvSpPr>
          <p:nvPr>
            <p:ph type="title"/>
          </p:nvPr>
        </p:nvSpPr>
        <p:spPr>
          <a:xfrm>
            <a:off x="838200" y="365125"/>
            <a:ext cx="10515600" cy="763879"/>
          </a:xfrm>
        </p:spPr>
        <p:txBody>
          <a:bodyPr>
            <a:normAutofit fontScale="90000"/>
          </a:bodyPr>
          <a:lstStyle/>
          <a:p>
            <a:r>
              <a:rPr lang="en-US" b="1" i="0" dirty="0">
                <a:effectLst/>
                <a:latin typeface="ui-sans-serif"/>
              </a:rPr>
              <a:t> </a:t>
            </a:r>
            <a:br>
              <a:rPr lang="en-US" b="1" i="0" dirty="0">
                <a:effectLst/>
                <a:latin typeface="ui-sans-serif"/>
              </a:rPr>
            </a:br>
            <a:r>
              <a:rPr lang="en-US" b="1" i="0" dirty="0">
                <a:effectLst/>
                <a:latin typeface="ui-sans-serif"/>
              </a:rPr>
              <a:t>Monitoring Bot Performance and Usage</a:t>
            </a:r>
            <a:br>
              <a:rPr lang="en-US" b="1" i="0" dirty="0">
                <a:effectLst/>
                <a:latin typeface="ui-sans-serif"/>
              </a:rPr>
            </a:br>
            <a:endParaRPr lang="en-IN" dirty="0"/>
          </a:p>
        </p:txBody>
      </p:sp>
      <p:sp>
        <p:nvSpPr>
          <p:cNvPr id="3" name="Content Placeholder 2">
            <a:extLst>
              <a:ext uri="{FF2B5EF4-FFF2-40B4-BE49-F238E27FC236}">
                <a16:creationId xmlns:a16="http://schemas.microsoft.com/office/drawing/2014/main" id="{FCCB8546-31D6-69B2-C156-0D4E3CB70400}"/>
              </a:ext>
            </a:extLst>
          </p:cNvPr>
          <p:cNvSpPr>
            <a:spLocks noGrp="1"/>
          </p:cNvSpPr>
          <p:nvPr>
            <p:ph idx="1"/>
          </p:nvPr>
        </p:nvSpPr>
        <p:spPr>
          <a:xfrm>
            <a:off x="838200" y="1380931"/>
            <a:ext cx="10515600" cy="4796032"/>
          </a:xfrm>
        </p:spPr>
        <p:txBody>
          <a:bodyPr>
            <a:normAutofit fontScale="85000" lnSpcReduction="20000"/>
          </a:bodyPr>
          <a:lstStyle/>
          <a:p>
            <a:pPr algn="just">
              <a:buFont typeface="Arial" panose="020B0604020202020204" pitchFamily="34" charset="0"/>
              <a:buChar char="•"/>
            </a:pPr>
            <a:r>
              <a:rPr lang="en-US" b="1" i="0" dirty="0">
                <a:effectLst/>
                <a:latin typeface="ui-sans-serif"/>
              </a:rPr>
              <a:t>Real-Time Monitoring</a:t>
            </a:r>
            <a:r>
              <a:rPr lang="en-US" b="0" i="0" dirty="0">
                <a:effectLst/>
                <a:latin typeface="ui-sans-serif"/>
              </a:rPr>
              <a:t>: Automation Anywhere Control Room provides tools to monitor bots in real time. Administrators can see which bots are currently running, queued, or completed, as well as view active sessions and monitor resource usage, such as CPU and memory.</a:t>
            </a:r>
          </a:p>
          <a:p>
            <a:pPr algn="just">
              <a:buFont typeface="Arial" panose="020B0604020202020204" pitchFamily="34" charset="0"/>
              <a:buChar char="•"/>
            </a:pPr>
            <a:r>
              <a:rPr lang="en-US" b="1" i="0" dirty="0">
                <a:effectLst/>
                <a:latin typeface="ui-sans-serif"/>
              </a:rPr>
              <a:t>Performance Indicators</a:t>
            </a:r>
            <a:r>
              <a:rPr lang="en-US" b="0" i="0" dirty="0">
                <a:effectLst/>
                <a:latin typeface="ui-sans-serif"/>
              </a:rPr>
              <a:t>: Key metrics tracked include bot run times, completion status, error rates, and timeouts. By tracking these indicators, administrators can quickly identify issues, such as slow execution times or frequent errors, that may impact productivity.</a:t>
            </a:r>
          </a:p>
          <a:p>
            <a:pPr algn="just">
              <a:buFont typeface="Arial" panose="020B0604020202020204" pitchFamily="34" charset="0"/>
              <a:buChar char="•"/>
            </a:pPr>
            <a:r>
              <a:rPr lang="en-US" b="1" i="0" dirty="0">
                <a:effectLst/>
                <a:latin typeface="ui-sans-serif"/>
              </a:rPr>
              <a:t>Usage Statistics</a:t>
            </a:r>
            <a:r>
              <a:rPr lang="en-US" b="0" i="0" dirty="0">
                <a:effectLst/>
                <a:latin typeface="ui-sans-serif"/>
              </a:rPr>
              <a:t>: Monitoring also provides insights into bot utilization, such as how frequently each bot is run and which processes have the highest automation demand. This helps organizations gauge which areas of their operations benefit the most from automation.</a:t>
            </a:r>
          </a:p>
          <a:p>
            <a:pPr algn="just">
              <a:buFont typeface="Arial" panose="020B0604020202020204" pitchFamily="34" charset="0"/>
              <a:buChar char="•"/>
            </a:pPr>
            <a:r>
              <a:rPr lang="en-US" b="1" i="0" dirty="0">
                <a:effectLst/>
                <a:latin typeface="ui-sans-serif"/>
              </a:rPr>
              <a:t>Alerts and Notifications</a:t>
            </a:r>
            <a:r>
              <a:rPr lang="en-US" b="0" i="0" dirty="0">
                <a:effectLst/>
                <a:latin typeface="ui-sans-serif"/>
              </a:rPr>
              <a:t>: Custom alerts can be set for specific performance conditions, such as high error rates or long runtimes. Notifications ensure that administrators can respond quickly to issues, minimizing downtime and optimizing efficiency.</a:t>
            </a:r>
          </a:p>
          <a:p>
            <a:pPr algn="just"/>
            <a:endParaRPr lang="en-IN" dirty="0"/>
          </a:p>
        </p:txBody>
      </p:sp>
    </p:spTree>
    <p:extLst>
      <p:ext uri="{BB962C8B-B14F-4D97-AF65-F5344CB8AC3E}">
        <p14:creationId xmlns:p14="http://schemas.microsoft.com/office/powerpoint/2010/main" val="4076988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DC85-54A8-5234-111C-91DC94507F0D}"/>
              </a:ext>
            </a:extLst>
          </p:cNvPr>
          <p:cNvSpPr>
            <a:spLocks noGrp="1"/>
          </p:cNvSpPr>
          <p:nvPr>
            <p:ph type="title"/>
          </p:nvPr>
        </p:nvSpPr>
        <p:spPr>
          <a:xfrm>
            <a:off x="838200" y="365126"/>
            <a:ext cx="10515600" cy="1015806"/>
          </a:xfrm>
        </p:spPr>
        <p:txBody>
          <a:bodyPr>
            <a:normAutofit fontScale="90000"/>
          </a:bodyPr>
          <a:lstStyle/>
          <a:p>
            <a:r>
              <a:rPr lang="en-US" b="1" i="0" dirty="0">
                <a:effectLst/>
                <a:latin typeface="ui-sans-serif"/>
              </a:rPr>
              <a:t>Generating Performance Reports</a:t>
            </a:r>
            <a:br>
              <a:rPr lang="en-US" b="1" i="0" dirty="0">
                <a:solidFill>
                  <a:srgbClr val="ECECEC"/>
                </a:solidFill>
                <a:effectLst/>
                <a:latin typeface="ui-sans-serif"/>
              </a:rPr>
            </a:br>
            <a:endParaRPr lang="en-IN" dirty="0"/>
          </a:p>
        </p:txBody>
      </p:sp>
      <p:sp>
        <p:nvSpPr>
          <p:cNvPr id="3" name="Content Placeholder 2">
            <a:extLst>
              <a:ext uri="{FF2B5EF4-FFF2-40B4-BE49-F238E27FC236}">
                <a16:creationId xmlns:a16="http://schemas.microsoft.com/office/drawing/2014/main" id="{ADE07839-A2A1-C562-982C-315BC606D5B5}"/>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US" b="1" i="0" dirty="0">
                <a:effectLst/>
                <a:latin typeface="ui-sans-serif"/>
              </a:rPr>
              <a:t>Comprehensive Reports</a:t>
            </a:r>
            <a:r>
              <a:rPr lang="en-US" b="0" i="0" dirty="0">
                <a:effectLst/>
                <a:latin typeface="ui-sans-serif"/>
              </a:rPr>
              <a:t>: Automation Anywhere allows users to generate detailed reports on bot performance. These reports summarize metrics like total runs, success and failure rates, processing times, and resource usage.</a:t>
            </a:r>
          </a:p>
          <a:p>
            <a:pPr algn="just">
              <a:buFont typeface="Arial" panose="020B0604020202020204" pitchFamily="34" charset="0"/>
              <a:buChar char="•"/>
            </a:pPr>
            <a:r>
              <a:rPr lang="en-US" b="1" i="0" dirty="0">
                <a:effectLst/>
                <a:latin typeface="ui-sans-serif"/>
              </a:rPr>
              <a:t>Trend Analysis</a:t>
            </a:r>
            <a:r>
              <a:rPr lang="en-US" b="0" i="0" dirty="0">
                <a:effectLst/>
                <a:latin typeface="ui-sans-serif"/>
              </a:rPr>
              <a:t>: Reports often include historical data, making it easier to analyze performance trends over time. For instance, a report might reveal an increase in bot errors in recent weeks, which could indicate a need for script optimization or resource adjustment.</a:t>
            </a:r>
          </a:p>
          <a:p>
            <a:pPr algn="just">
              <a:buFont typeface="Arial" panose="020B0604020202020204" pitchFamily="34" charset="0"/>
              <a:buChar char="•"/>
            </a:pPr>
            <a:r>
              <a:rPr lang="en-US" b="1" i="0" dirty="0">
                <a:effectLst/>
                <a:latin typeface="ui-sans-serif"/>
              </a:rPr>
              <a:t>Customizable Report Parameters</a:t>
            </a:r>
            <a:r>
              <a:rPr lang="en-US" b="0" i="0" dirty="0">
                <a:effectLst/>
                <a:latin typeface="ui-sans-serif"/>
              </a:rPr>
              <a:t>: Reports can be tailored to focus on specific parameters such as time periods, specific bots, or types of errors. This flexibility allows administrators to focus on areas most relevant to business goals.</a:t>
            </a:r>
          </a:p>
          <a:p>
            <a:pPr algn="just">
              <a:buFont typeface="Arial" panose="020B0604020202020204" pitchFamily="34" charset="0"/>
              <a:buChar char="•"/>
            </a:pPr>
            <a:r>
              <a:rPr lang="en-US" b="1" i="0" dirty="0">
                <a:effectLst/>
                <a:latin typeface="ui-sans-serif"/>
              </a:rPr>
              <a:t>Export and Sharing</a:t>
            </a:r>
            <a:r>
              <a:rPr lang="en-US" b="0" i="0" dirty="0">
                <a:effectLst/>
                <a:latin typeface="ui-sans-serif"/>
              </a:rPr>
              <a:t>: Generated reports can be exported in multiple formats (e.g., PDF, Excel) for sharing with stakeholders, providing clear documentation of bot efficiency and any issues that need addressing</a:t>
            </a:r>
            <a:r>
              <a:rPr lang="en-US" b="0" i="0" dirty="0">
                <a:solidFill>
                  <a:srgbClr val="ECECEC"/>
                </a:solidFill>
                <a:effectLst/>
                <a:latin typeface="ui-sans-serif"/>
              </a:rPr>
              <a:t>.</a:t>
            </a:r>
          </a:p>
          <a:p>
            <a:pPr algn="just"/>
            <a:endParaRPr lang="en-IN" dirty="0"/>
          </a:p>
        </p:txBody>
      </p:sp>
    </p:spTree>
    <p:extLst>
      <p:ext uri="{BB962C8B-B14F-4D97-AF65-F5344CB8AC3E}">
        <p14:creationId xmlns:p14="http://schemas.microsoft.com/office/powerpoint/2010/main" val="4103249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BA4B-B6B9-9DBF-4455-1FC11059A35C}"/>
              </a:ext>
            </a:extLst>
          </p:cNvPr>
          <p:cNvSpPr>
            <a:spLocks noGrp="1"/>
          </p:cNvSpPr>
          <p:nvPr>
            <p:ph type="title"/>
          </p:nvPr>
        </p:nvSpPr>
        <p:spPr>
          <a:xfrm>
            <a:off x="838200" y="365125"/>
            <a:ext cx="10515600" cy="726557"/>
          </a:xfrm>
        </p:spPr>
        <p:txBody>
          <a:bodyPr>
            <a:normAutofit fontScale="90000"/>
          </a:bodyPr>
          <a:lstStyle/>
          <a:p>
            <a:br>
              <a:rPr lang="en-US" b="1" i="0" dirty="0">
                <a:effectLst/>
                <a:latin typeface="ui-sans-serif"/>
              </a:rPr>
            </a:br>
            <a:r>
              <a:rPr lang="en-US" b="1" i="0" dirty="0">
                <a:effectLst/>
                <a:latin typeface="ui-sans-serif"/>
              </a:rPr>
              <a:t>Analyzing Bot Logs and Metrics</a:t>
            </a:r>
            <a:br>
              <a:rPr lang="en-US" b="1" i="0" dirty="0">
                <a:solidFill>
                  <a:srgbClr val="ECECEC"/>
                </a:solidFill>
                <a:effectLst/>
                <a:latin typeface="ui-sans-serif"/>
              </a:rPr>
            </a:br>
            <a:endParaRPr lang="en-IN" dirty="0"/>
          </a:p>
        </p:txBody>
      </p:sp>
      <p:sp>
        <p:nvSpPr>
          <p:cNvPr id="3" name="Content Placeholder 2">
            <a:extLst>
              <a:ext uri="{FF2B5EF4-FFF2-40B4-BE49-F238E27FC236}">
                <a16:creationId xmlns:a16="http://schemas.microsoft.com/office/drawing/2014/main" id="{992122B1-040F-B522-DE5F-403EDF57DA36}"/>
              </a:ext>
            </a:extLst>
          </p:cNvPr>
          <p:cNvSpPr>
            <a:spLocks noGrp="1"/>
          </p:cNvSpPr>
          <p:nvPr>
            <p:ph idx="1"/>
          </p:nvPr>
        </p:nvSpPr>
        <p:spPr>
          <a:xfrm>
            <a:off x="838200" y="1231641"/>
            <a:ext cx="10515600" cy="4945322"/>
          </a:xfrm>
        </p:spPr>
        <p:txBody>
          <a:bodyPr>
            <a:normAutofit fontScale="92500" lnSpcReduction="20000"/>
          </a:bodyPr>
          <a:lstStyle/>
          <a:p>
            <a:pPr algn="just">
              <a:buFont typeface="Arial" panose="020B0604020202020204" pitchFamily="34" charset="0"/>
              <a:buChar char="•"/>
            </a:pPr>
            <a:r>
              <a:rPr lang="en-US" b="1" i="0" dirty="0">
                <a:effectLst/>
                <a:latin typeface="ui-sans-serif"/>
              </a:rPr>
              <a:t>Detailed Logs for Each Bot</a:t>
            </a:r>
            <a:r>
              <a:rPr lang="en-US" b="0" i="0" dirty="0">
                <a:effectLst/>
                <a:latin typeface="ui-sans-serif"/>
              </a:rPr>
              <a:t>: Every bot operation is logged, including information on start and end times, errors encountered, steps executed, and data processed. Logs provide a comprehensive view of what occurred during each run.</a:t>
            </a:r>
          </a:p>
          <a:p>
            <a:pPr algn="just">
              <a:buFont typeface="Arial" panose="020B0604020202020204" pitchFamily="34" charset="0"/>
              <a:buChar char="•"/>
            </a:pPr>
            <a:r>
              <a:rPr lang="en-US" b="1" i="0" dirty="0">
                <a:effectLst/>
                <a:latin typeface="ui-sans-serif"/>
              </a:rPr>
              <a:t>Error Tracking and Troubleshooting</a:t>
            </a:r>
            <a:r>
              <a:rPr lang="en-US" b="0" i="0" dirty="0">
                <a:effectLst/>
                <a:latin typeface="ui-sans-serif"/>
              </a:rPr>
              <a:t>: Error logs highlight specific issues, helping developers and administrators troubleshoot failures. Logs may include error codes, descriptions, and the specific step where the error occurred, guiding quick resolution.</a:t>
            </a:r>
          </a:p>
          <a:p>
            <a:pPr algn="just">
              <a:buFont typeface="Arial" panose="020B0604020202020204" pitchFamily="34" charset="0"/>
              <a:buChar char="•"/>
            </a:pPr>
            <a:r>
              <a:rPr lang="en-US" b="1" i="0" dirty="0">
                <a:effectLst/>
                <a:latin typeface="ui-sans-serif"/>
              </a:rPr>
              <a:t>Metric Analysis</a:t>
            </a:r>
            <a:r>
              <a:rPr lang="en-US" b="0" i="0" dirty="0">
                <a:effectLst/>
                <a:latin typeface="ui-sans-serif"/>
              </a:rPr>
              <a:t>: Besides logs, Automation Anywhere provides metrics on aspects like execution time per step, resource consumption, and success/failure counts. Metric analysis allows teams to fine-tune bots for better performance, such as by optimizing steps that take the most time.</a:t>
            </a:r>
          </a:p>
          <a:p>
            <a:pPr algn="just">
              <a:buFont typeface="Arial" panose="020B0604020202020204" pitchFamily="34" charset="0"/>
              <a:buChar char="•"/>
            </a:pPr>
            <a:r>
              <a:rPr lang="en-US" b="1" i="0" dirty="0">
                <a:effectLst/>
                <a:latin typeface="ui-sans-serif"/>
              </a:rPr>
              <a:t>Audit Trails and Compliance</a:t>
            </a:r>
            <a:r>
              <a:rPr lang="en-US" b="0" i="0" dirty="0">
                <a:effectLst/>
                <a:latin typeface="ui-sans-serif"/>
              </a:rPr>
              <a:t>: Logs maintain an audit trail, showing who initiated the bot, changes made to scripts, and access to sensitive data. This is essential for organizations with strict compliance requirements, as it ensures transparency and accountability for all bot activities.</a:t>
            </a:r>
          </a:p>
          <a:p>
            <a:pPr algn="just"/>
            <a:endParaRPr lang="en-IN" dirty="0"/>
          </a:p>
        </p:txBody>
      </p:sp>
    </p:spTree>
    <p:extLst>
      <p:ext uri="{BB962C8B-B14F-4D97-AF65-F5344CB8AC3E}">
        <p14:creationId xmlns:p14="http://schemas.microsoft.com/office/powerpoint/2010/main" val="2093309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3020</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Museo Sans</vt:lpstr>
      <vt:lpstr>Times New Roman</vt:lpstr>
      <vt:lpstr>ui-sans-serif</vt:lpstr>
      <vt:lpstr>Office Theme</vt:lpstr>
      <vt:lpstr>UNIT-V</vt:lpstr>
      <vt:lpstr>Control Room</vt:lpstr>
      <vt:lpstr>PowerPoint Presentation</vt:lpstr>
      <vt:lpstr>  Key Features and Functionalities of Control Room </vt:lpstr>
      <vt:lpstr>PowerPoint Presentation</vt:lpstr>
      <vt:lpstr>PowerPoint Presentation</vt:lpstr>
      <vt:lpstr>  Monitoring Bot Performance and Usage </vt:lpstr>
      <vt:lpstr>Generating Performance Reports </vt:lpstr>
      <vt:lpstr> Analyzing Bot Logs and Metrics </vt:lpstr>
      <vt:lpstr> Dashboard Overview and Customization </vt:lpstr>
      <vt:lpstr>RBAC</vt:lpstr>
      <vt:lpstr>Structure and Components of RBAC in Automation Anywhere</vt:lpstr>
      <vt:lpstr> Permissions and Access Levels </vt:lpstr>
      <vt:lpstr>Benefits of RBAC in Automation Anywhere </vt:lpstr>
      <vt:lpstr>Implementing and Managing RBAC </vt:lpstr>
      <vt:lpstr> Using the Credential Vault for Secure Data Management </vt:lpstr>
      <vt:lpstr> Compliance and Regulatory Considerations </vt:lpstr>
      <vt:lpstr>PowerPoint Presentation</vt:lpstr>
      <vt:lpstr> Best Practices for Ensuring Security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isha sharma</cp:lastModifiedBy>
  <cp:revision>13</cp:revision>
  <dcterms:created xsi:type="dcterms:W3CDTF">2024-02-29T03:18:32Z</dcterms:created>
  <dcterms:modified xsi:type="dcterms:W3CDTF">2024-11-05T06:03:42Z</dcterms:modified>
</cp:coreProperties>
</file>