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7EC918-C472-4D01-B043-282A11DFD451}" v="4" dt="2024-11-04T17:02:44.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harma" userId="3b288b69b4026179" providerId="LiveId" clId="{BAD3E68D-6BC7-42A3-B88D-4C6AB4F03B17}"/>
    <pc:docChg chg="undo custSel addSld delSld modSld">
      <pc:chgData name="isha sharma" userId="3b288b69b4026179" providerId="LiveId" clId="{BAD3E68D-6BC7-42A3-B88D-4C6AB4F03B17}" dt="2024-11-05T06:01:42.082" v="196" actId="5793"/>
      <pc:docMkLst>
        <pc:docMk/>
      </pc:docMkLst>
      <pc:sldChg chg="modSp add del mod">
        <pc:chgData name="isha sharma" userId="3b288b69b4026179" providerId="LiveId" clId="{BAD3E68D-6BC7-42A3-B88D-4C6AB4F03B17}" dt="2024-11-05T05:43:37.431" v="22" actId="47"/>
        <pc:sldMkLst>
          <pc:docMk/>
          <pc:sldMk cId="2903747570" sldId="256"/>
        </pc:sldMkLst>
        <pc:spChg chg="mod">
          <ac:chgData name="isha sharma" userId="3b288b69b4026179" providerId="LiveId" clId="{BAD3E68D-6BC7-42A3-B88D-4C6AB4F03B17}" dt="2024-11-05T05:43:11.023" v="1" actId="20577"/>
          <ac:spMkLst>
            <pc:docMk/>
            <pc:sldMk cId="2903747570" sldId="256"/>
            <ac:spMk id="2" creationId="{94F70A00-B8D2-4123-B202-B1E6860D8700}"/>
          </ac:spMkLst>
        </pc:spChg>
      </pc:sldChg>
      <pc:sldChg chg="del">
        <pc:chgData name="isha sharma" userId="3b288b69b4026179" providerId="LiveId" clId="{BAD3E68D-6BC7-42A3-B88D-4C6AB4F03B17}" dt="2024-11-05T05:43:31.172" v="2" actId="47"/>
        <pc:sldMkLst>
          <pc:docMk/>
          <pc:sldMk cId="1328692580" sldId="257"/>
        </pc:sldMkLst>
      </pc:sldChg>
      <pc:sldChg chg="modSp new mod">
        <pc:chgData name="isha sharma" userId="3b288b69b4026179" providerId="LiveId" clId="{BAD3E68D-6BC7-42A3-B88D-4C6AB4F03B17}" dt="2024-11-05T05:47:16.151" v="64" actId="123"/>
        <pc:sldMkLst>
          <pc:docMk/>
          <pc:sldMk cId="2908181101" sldId="257"/>
        </pc:sldMkLst>
        <pc:spChg chg="mod">
          <ac:chgData name="isha sharma" userId="3b288b69b4026179" providerId="LiveId" clId="{BAD3E68D-6BC7-42A3-B88D-4C6AB4F03B17}" dt="2024-11-05T05:44:11.916" v="25" actId="207"/>
          <ac:spMkLst>
            <pc:docMk/>
            <pc:sldMk cId="2908181101" sldId="257"/>
            <ac:spMk id="2" creationId="{866FBD8C-2FD9-2D52-DE67-518070E81E93}"/>
          </ac:spMkLst>
        </pc:spChg>
        <pc:spChg chg="mod">
          <ac:chgData name="isha sharma" userId="3b288b69b4026179" providerId="LiveId" clId="{BAD3E68D-6BC7-42A3-B88D-4C6AB4F03B17}" dt="2024-11-05T05:47:16.151" v="64" actId="123"/>
          <ac:spMkLst>
            <pc:docMk/>
            <pc:sldMk cId="2908181101" sldId="257"/>
            <ac:spMk id="3" creationId="{C3EA8234-4E80-5799-B67A-11C114846219}"/>
          </ac:spMkLst>
        </pc:spChg>
      </pc:sldChg>
      <pc:sldChg chg="modSp new mod">
        <pc:chgData name="isha sharma" userId="3b288b69b4026179" providerId="LiveId" clId="{BAD3E68D-6BC7-42A3-B88D-4C6AB4F03B17}" dt="2024-11-05T05:45:55.056" v="47" actId="5793"/>
        <pc:sldMkLst>
          <pc:docMk/>
          <pc:sldMk cId="1090410627" sldId="258"/>
        </pc:sldMkLst>
        <pc:spChg chg="mod">
          <ac:chgData name="isha sharma" userId="3b288b69b4026179" providerId="LiveId" clId="{BAD3E68D-6BC7-42A3-B88D-4C6AB4F03B17}" dt="2024-11-05T05:45:21.134" v="37" actId="207"/>
          <ac:spMkLst>
            <pc:docMk/>
            <pc:sldMk cId="1090410627" sldId="258"/>
            <ac:spMk id="2" creationId="{F020EDB9-662A-9221-3958-34DF4ABA8A86}"/>
          </ac:spMkLst>
        </pc:spChg>
        <pc:spChg chg="mod">
          <ac:chgData name="isha sharma" userId="3b288b69b4026179" providerId="LiveId" clId="{BAD3E68D-6BC7-42A3-B88D-4C6AB4F03B17}" dt="2024-11-05T05:45:55.056" v="47" actId="5793"/>
          <ac:spMkLst>
            <pc:docMk/>
            <pc:sldMk cId="1090410627" sldId="258"/>
            <ac:spMk id="3" creationId="{98FC858C-8D91-ED8C-6B92-3FD664681ABE}"/>
          </ac:spMkLst>
        </pc:spChg>
      </pc:sldChg>
      <pc:sldChg chg="del">
        <pc:chgData name="isha sharma" userId="3b288b69b4026179" providerId="LiveId" clId="{BAD3E68D-6BC7-42A3-B88D-4C6AB4F03B17}" dt="2024-11-05T05:43:31.792" v="3" actId="47"/>
        <pc:sldMkLst>
          <pc:docMk/>
          <pc:sldMk cId="1450239890" sldId="258"/>
        </pc:sldMkLst>
      </pc:sldChg>
      <pc:sldChg chg="del">
        <pc:chgData name="isha sharma" userId="3b288b69b4026179" providerId="LiveId" clId="{BAD3E68D-6BC7-42A3-B88D-4C6AB4F03B17}" dt="2024-11-05T05:43:32.184" v="4" actId="47"/>
        <pc:sldMkLst>
          <pc:docMk/>
          <pc:sldMk cId="3934528791" sldId="259"/>
        </pc:sldMkLst>
      </pc:sldChg>
      <pc:sldChg chg="modSp new mod">
        <pc:chgData name="isha sharma" userId="3b288b69b4026179" providerId="LiveId" clId="{BAD3E68D-6BC7-42A3-B88D-4C6AB4F03B17}" dt="2024-11-05T05:47:10.942" v="63" actId="123"/>
        <pc:sldMkLst>
          <pc:docMk/>
          <pc:sldMk cId="4192320430" sldId="259"/>
        </pc:sldMkLst>
        <pc:spChg chg="mod">
          <ac:chgData name="isha sharma" userId="3b288b69b4026179" providerId="LiveId" clId="{BAD3E68D-6BC7-42A3-B88D-4C6AB4F03B17}" dt="2024-11-05T05:46:35.703" v="53" actId="20577"/>
          <ac:spMkLst>
            <pc:docMk/>
            <pc:sldMk cId="4192320430" sldId="259"/>
            <ac:spMk id="2" creationId="{7D00AC03-4115-D4EE-4B9C-14903892BDFF}"/>
          </ac:spMkLst>
        </pc:spChg>
        <pc:spChg chg="mod">
          <ac:chgData name="isha sharma" userId="3b288b69b4026179" providerId="LiveId" clId="{BAD3E68D-6BC7-42A3-B88D-4C6AB4F03B17}" dt="2024-11-05T05:47:10.942" v="63" actId="123"/>
          <ac:spMkLst>
            <pc:docMk/>
            <pc:sldMk cId="4192320430" sldId="259"/>
            <ac:spMk id="3" creationId="{C6079487-4A01-CD82-2B9D-E8982BD1E8B9}"/>
          </ac:spMkLst>
        </pc:spChg>
      </pc:sldChg>
      <pc:sldChg chg="del">
        <pc:chgData name="isha sharma" userId="3b288b69b4026179" providerId="LiveId" clId="{BAD3E68D-6BC7-42A3-B88D-4C6AB4F03B17}" dt="2024-11-05T05:43:32.642" v="5" actId="47"/>
        <pc:sldMkLst>
          <pc:docMk/>
          <pc:sldMk cId="1478490853" sldId="260"/>
        </pc:sldMkLst>
      </pc:sldChg>
      <pc:sldChg chg="modSp new mod">
        <pc:chgData name="isha sharma" userId="3b288b69b4026179" providerId="LiveId" clId="{BAD3E68D-6BC7-42A3-B88D-4C6AB4F03B17}" dt="2024-11-05T05:49:12.231" v="78" actId="5793"/>
        <pc:sldMkLst>
          <pc:docMk/>
          <pc:sldMk cId="2306459488" sldId="260"/>
        </pc:sldMkLst>
        <pc:spChg chg="mod">
          <ac:chgData name="isha sharma" userId="3b288b69b4026179" providerId="LiveId" clId="{BAD3E68D-6BC7-42A3-B88D-4C6AB4F03B17}" dt="2024-11-05T05:48:47.187" v="70" actId="207"/>
          <ac:spMkLst>
            <pc:docMk/>
            <pc:sldMk cId="2306459488" sldId="260"/>
            <ac:spMk id="2" creationId="{61861E5C-A475-E713-6621-590F4E59600D}"/>
          </ac:spMkLst>
        </pc:spChg>
        <pc:spChg chg="mod">
          <ac:chgData name="isha sharma" userId="3b288b69b4026179" providerId="LiveId" clId="{BAD3E68D-6BC7-42A3-B88D-4C6AB4F03B17}" dt="2024-11-05T05:49:12.231" v="78" actId="5793"/>
          <ac:spMkLst>
            <pc:docMk/>
            <pc:sldMk cId="2306459488" sldId="260"/>
            <ac:spMk id="3" creationId="{DBA76178-BE18-B32D-2653-44FF3F49DC4D}"/>
          </ac:spMkLst>
        </pc:spChg>
      </pc:sldChg>
      <pc:sldChg chg="del">
        <pc:chgData name="isha sharma" userId="3b288b69b4026179" providerId="LiveId" clId="{BAD3E68D-6BC7-42A3-B88D-4C6AB4F03B17}" dt="2024-11-05T05:43:32.846" v="6" actId="47"/>
        <pc:sldMkLst>
          <pc:docMk/>
          <pc:sldMk cId="612524050" sldId="261"/>
        </pc:sldMkLst>
      </pc:sldChg>
      <pc:sldChg chg="modSp new mod">
        <pc:chgData name="isha sharma" userId="3b288b69b4026179" providerId="LiveId" clId="{BAD3E68D-6BC7-42A3-B88D-4C6AB4F03B17}" dt="2024-11-05T05:51:32.736" v="98" actId="5793"/>
        <pc:sldMkLst>
          <pc:docMk/>
          <pc:sldMk cId="1878160383" sldId="261"/>
        </pc:sldMkLst>
        <pc:spChg chg="mod">
          <ac:chgData name="isha sharma" userId="3b288b69b4026179" providerId="LiveId" clId="{BAD3E68D-6BC7-42A3-B88D-4C6AB4F03B17}" dt="2024-11-05T05:50:58.137" v="88" actId="207"/>
          <ac:spMkLst>
            <pc:docMk/>
            <pc:sldMk cId="1878160383" sldId="261"/>
            <ac:spMk id="2" creationId="{F790A8A1-3C75-950F-3CBC-BFDE8ACFFB7E}"/>
          </ac:spMkLst>
        </pc:spChg>
        <pc:spChg chg="mod">
          <ac:chgData name="isha sharma" userId="3b288b69b4026179" providerId="LiveId" clId="{BAD3E68D-6BC7-42A3-B88D-4C6AB4F03B17}" dt="2024-11-05T05:51:32.736" v="98" actId="5793"/>
          <ac:spMkLst>
            <pc:docMk/>
            <pc:sldMk cId="1878160383" sldId="261"/>
            <ac:spMk id="3" creationId="{15AB9701-143C-48A3-7DCA-0EDD47267158}"/>
          </ac:spMkLst>
        </pc:spChg>
      </pc:sldChg>
      <pc:sldChg chg="del">
        <pc:chgData name="isha sharma" userId="3b288b69b4026179" providerId="LiveId" clId="{BAD3E68D-6BC7-42A3-B88D-4C6AB4F03B17}" dt="2024-11-05T05:43:34.098" v="11" actId="47"/>
        <pc:sldMkLst>
          <pc:docMk/>
          <pc:sldMk cId="2585018459" sldId="262"/>
        </pc:sldMkLst>
      </pc:sldChg>
      <pc:sldChg chg="modSp new mod">
        <pc:chgData name="isha sharma" userId="3b288b69b4026179" providerId="LiveId" clId="{BAD3E68D-6BC7-42A3-B88D-4C6AB4F03B17}" dt="2024-11-05T05:52:44.771" v="116" actId="5793"/>
        <pc:sldMkLst>
          <pc:docMk/>
          <pc:sldMk cId="3284619804" sldId="262"/>
        </pc:sldMkLst>
        <pc:spChg chg="mod">
          <ac:chgData name="isha sharma" userId="3b288b69b4026179" providerId="LiveId" clId="{BAD3E68D-6BC7-42A3-B88D-4C6AB4F03B17}" dt="2024-11-05T05:52:08.271" v="105" actId="207"/>
          <ac:spMkLst>
            <pc:docMk/>
            <pc:sldMk cId="3284619804" sldId="262"/>
            <ac:spMk id="2" creationId="{8ED407E8-2537-259A-8EA1-CD877AE05C63}"/>
          </ac:spMkLst>
        </pc:spChg>
        <pc:spChg chg="mod">
          <ac:chgData name="isha sharma" userId="3b288b69b4026179" providerId="LiveId" clId="{BAD3E68D-6BC7-42A3-B88D-4C6AB4F03B17}" dt="2024-11-05T05:52:44.771" v="116" actId="5793"/>
          <ac:spMkLst>
            <pc:docMk/>
            <pc:sldMk cId="3284619804" sldId="262"/>
            <ac:spMk id="3" creationId="{AEF6CFC6-FC9B-8298-BD57-F162735D5474}"/>
          </ac:spMkLst>
        </pc:spChg>
      </pc:sldChg>
      <pc:sldChg chg="del">
        <pc:chgData name="isha sharma" userId="3b288b69b4026179" providerId="LiveId" clId="{BAD3E68D-6BC7-42A3-B88D-4C6AB4F03B17}" dt="2024-11-05T05:43:34.282" v="12" actId="47"/>
        <pc:sldMkLst>
          <pc:docMk/>
          <pc:sldMk cId="49895854" sldId="263"/>
        </pc:sldMkLst>
      </pc:sldChg>
      <pc:sldChg chg="modSp new mod">
        <pc:chgData name="isha sharma" userId="3b288b69b4026179" providerId="LiveId" clId="{BAD3E68D-6BC7-42A3-B88D-4C6AB4F03B17}" dt="2024-11-05T05:54:01.022" v="133" actId="14100"/>
        <pc:sldMkLst>
          <pc:docMk/>
          <pc:sldMk cId="3549315022" sldId="263"/>
        </pc:sldMkLst>
        <pc:spChg chg="mod">
          <ac:chgData name="isha sharma" userId="3b288b69b4026179" providerId="LiveId" clId="{BAD3E68D-6BC7-42A3-B88D-4C6AB4F03B17}" dt="2024-11-05T05:53:20.530" v="125" actId="207"/>
          <ac:spMkLst>
            <pc:docMk/>
            <pc:sldMk cId="3549315022" sldId="263"/>
            <ac:spMk id="2" creationId="{3EF92612-3475-1886-7FAC-15DE134356A3}"/>
          </ac:spMkLst>
        </pc:spChg>
        <pc:spChg chg="mod">
          <ac:chgData name="isha sharma" userId="3b288b69b4026179" providerId="LiveId" clId="{BAD3E68D-6BC7-42A3-B88D-4C6AB4F03B17}" dt="2024-11-05T05:54:01.022" v="133" actId="14100"/>
          <ac:spMkLst>
            <pc:docMk/>
            <pc:sldMk cId="3549315022" sldId="263"/>
            <ac:spMk id="3" creationId="{5CB782E8-6F32-0EEE-7EB0-F3ACA58E85E8}"/>
          </ac:spMkLst>
        </pc:spChg>
      </pc:sldChg>
      <pc:sldChg chg="delSp modSp new mod">
        <pc:chgData name="isha sharma" userId="3b288b69b4026179" providerId="LiveId" clId="{BAD3E68D-6BC7-42A3-B88D-4C6AB4F03B17}" dt="2024-11-05T05:58:21.142" v="147" actId="20577"/>
        <pc:sldMkLst>
          <pc:docMk/>
          <pc:sldMk cId="358428257" sldId="264"/>
        </pc:sldMkLst>
        <pc:spChg chg="mod">
          <ac:chgData name="isha sharma" userId="3b288b69b4026179" providerId="LiveId" clId="{BAD3E68D-6BC7-42A3-B88D-4C6AB4F03B17}" dt="2024-11-05T05:58:21.142" v="147" actId="20577"/>
          <ac:spMkLst>
            <pc:docMk/>
            <pc:sldMk cId="358428257" sldId="264"/>
            <ac:spMk id="2" creationId="{67D18083-F9A9-B53D-7A04-7C00EF738670}"/>
          </ac:spMkLst>
        </pc:spChg>
        <pc:spChg chg="del mod">
          <ac:chgData name="isha sharma" userId="3b288b69b4026179" providerId="LiveId" clId="{BAD3E68D-6BC7-42A3-B88D-4C6AB4F03B17}" dt="2024-11-05T05:58:06.385" v="137" actId="478"/>
          <ac:spMkLst>
            <pc:docMk/>
            <pc:sldMk cId="358428257" sldId="264"/>
            <ac:spMk id="3" creationId="{03C7B55C-8190-85E8-7ECF-C872005D1603}"/>
          </ac:spMkLst>
        </pc:spChg>
      </pc:sldChg>
      <pc:sldChg chg="del">
        <pc:chgData name="isha sharma" userId="3b288b69b4026179" providerId="LiveId" clId="{BAD3E68D-6BC7-42A3-B88D-4C6AB4F03B17}" dt="2024-11-05T05:43:34.428" v="13" actId="47"/>
        <pc:sldMkLst>
          <pc:docMk/>
          <pc:sldMk cId="4199955402" sldId="264"/>
        </pc:sldMkLst>
      </pc:sldChg>
      <pc:sldChg chg="del">
        <pc:chgData name="isha sharma" userId="3b288b69b4026179" providerId="LiveId" clId="{BAD3E68D-6BC7-42A3-B88D-4C6AB4F03B17}" dt="2024-11-05T05:43:34.605" v="14" actId="47"/>
        <pc:sldMkLst>
          <pc:docMk/>
          <pc:sldMk cId="155923461" sldId="265"/>
        </pc:sldMkLst>
      </pc:sldChg>
      <pc:sldChg chg="modSp new mod">
        <pc:chgData name="isha sharma" userId="3b288b69b4026179" providerId="LiveId" clId="{BAD3E68D-6BC7-42A3-B88D-4C6AB4F03B17}" dt="2024-11-05T05:59:37.061" v="163" actId="20577"/>
        <pc:sldMkLst>
          <pc:docMk/>
          <pc:sldMk cId="569553308" sldId="265"/>
        </pc:sldMkLst>
        <pc:spChg chg="mod">
          <ac:chgData name="isha sharma" userId="3b288b69b4026179" providerId="LiveId" clId="{BAD3E68D-6BC7-42A3-B88D-4C6AB4F03B17}" dt="2024-11-05T05:58:41.282" v="153" actId="207"/>
          <ac:spMkLst>
            <pc:docMk/>
            <pc:sldMk cId="569553308" sldId="265"/>
            <ac:spMk id="2" creationId="{E0AD9806-8ED3-E4C6-0848-08F6B90367B4}"/>
          </ac:spMkLst>
        </pc:spChg>
        <pc:spChg chg="mod">
          <ac:chgData name="isha sharma" userId="3b288b69b4026179" providerId="LiveId" clId="{BAD3E68D-6BC7-42A3-B88D-4C6AB4F03B17}" dt="2024-11-05T05:59:37.061" v="163" actId="20577"/>
          <ac:spMkLst>
            <pc:docMk/>
            <pc:sldMk cId="569553308" sldId="265"/>
            <ac:spMk id="3" creationId="{B60A916F-DE3C-2DB1-369E-5D0567306619}"/>
          </ac:spMkLst>
        </pc:spChg>
      </pc:sldChg>
      <pc:sldChg chg="del">
        <pc:chgData name="isha sharma" userId="3b288b69b4026179" providerId="LiveId" clId="{BAD3E68D-6BC7-42A3-B88D-4C6AB4F03B17}" dt="2024-11-05T05:43:34.762" v="15" actId="47"/>
        <pc:sldMkLst>
          <pc:docMk/>
          <pc:sldMk cId="894668385" sldId="266"/>
        </pc:sldMkLst>
      </pc:sldChg>
      <pc:sldChg chg="modSp new mod">
        <pc:chgData name="isha sharma" userId="3b288b69b4026179" providerId="LiveId" clId="{BAD3E68D-6BC7-42A3-B88D-4C6AB4F03B17}" dt="2024-11-05T06:00:39.365" v="178" actId="5793"/>
        <pc:sldMkLst>
          <pc:docMk/>
          <pc:sldMk cId="3823119701" sldId="266"/>
        </pc:sldMkLst>
        <pc:spChg chg="mod">
          <ac:chgData name="isha sharma" userId="3b288b69b4026179" providerId="LiveId" clId="{BAD3E68D-6BC7-42A3-B88D-4C6AB4F03B17}" dt="2024-11-05T06:00:33.267" v="176" actId="207"/>
          <ac:spMkLst>
            <pc:docMk/>
            <pc:sldMk cId="3823119701" sldId="266"/>
            <ac:spMk id="2" creationId="{D0F76521-87C1-22FD-9708-2FF4F3E9B143}"/>
          </ac:spMkLst>
        </pc:spChg>
        <pc:spChg chg="mod">
          <ac:chgData name="isha sharma" userId="3b288b69b4026179" providerId="LiveId" clId="{BAD3E68D-6BC7-42A3-B88D-4C6AB4F03B17}" dt="2024-11-05T06:00:39.365" v="178" actId="5793"/>
          <ac:spMkLst>
            <pc:docMk/>
            <pc:sldMk cId="3823119701" sldId="266"/>
            <ac:spMk id="3" creationId="{12DED9D7-1925-121B-7B43-D0E99558F219}"/>
          </ac:spMkLst>
        </pc:spChg>
      </pc:sldChg>
      <pc:sldChg chg="modSp new mod">
        <pc:chgData name="isha sharma" userId="3b288b69b4026179" providerId="LiveId" clId="{BAD3E68D-6BC7-42A3-B88D-4C6AB4F03B17}" dt="2024-11-05T06:01:42.082" v="196" actId="5793"/>
        <pc:sldMkLst>
          <pc:docMk/>
          <pc:sldMk cId="2314009234" sldId="267"/>
        </pc:sldMkLst>
        <pc:spChg chg="mod">
          <ac:chgData name="isha sharma" userId="3b288b69b4026179" providerId="LiveId" clId="{BAD3E68D-6BC7-42A3-B88D-4C6AB4F03B17}" dt="2024-11-05T06:01:05.501" v="185" actId="20577"/>
          <ac:spMkLst>
            <pc:docMk/>
            <pc:sldMk cId="2314009234" sldId="267"/>
            <ac:spMk id="2" creationId="{5065EA39-E913-0569-EB73-F0B1B46A3A64}"/>
          </ac:spMkLst>
        </pc:spChg>
        <pc:spChg chg="mod">
          <ac:chgData name="isha sharma" userId="3b288b69b4026179" providerId="LiveId" clId="{BAD3E68D-6BC7-42A3-B88D-4C6AB4F03B17}" dt="2024-11-05T06:01:42.082" v="196" actId="5793"/>
          <ac:spMkLst>
            <pc:docMk/>
            <pc:sldMk cId="2314009234" sldId="267"/>
            <ac:spMk id="3" creationId="{2021F8C8-C764-C650-B866-E1E212CD61D7}"/>
          </ac:spMkLst>
        </pc:spChg>
      </pc:sldChg>
      <pc:sldChg chg="del">
        <pc:chgData name="isha sharma" userId="3b288b69b4026179" providerId="LiveId" clId="{BAD3E68D-6BC7-42A3-B88D-4C6AB4F03B17}" dt="2024-11-05T05:43:33.042" v="7" actId="47"/>
        <pc:sldMkLst>
          <pc:docMk/>
          <pc:sldMk cId="4076988420" sldId="267"/>
        </pc:sldMkLst>
      </pc:sldChg>
      <pc:sldChg chg="del">
        <pc:chgData name="isha sharma" userId="3b288b69b4026179" providerId="LiveId" clId="{BAD3E68D-6BC7-42A3-B88D-4C6AB4F03B17}" dt="2024-11-05T05:43:33.339" v="8" actId="47"/>
        <pc:sldMkLst>
          <pc:docMk/>
          <pc:sldMk cId="4103249108" sldId="268"/>
        </pc:sldMkLst>
      </pc:sldChg>
      <pc:sldChg chg="del">
        <pc:chgData name="isha sharma" userId="3b288b69b4026179" providerId="LiveId" clId="{BAD3E68D-6BC7-42A3-B88D-4C6AB4F03B17}" dt="2024-11-05T05:43:33.556" v="9" actId="47"/>
        <pc:sldMkLst>
          <pc:docMk/>
          <pc:sldMk cId="2093309768" sldId="269"/>
        </pc:sldMkLst>
      </pc:sldChg>
      <pc:sldChg chg="del">
        <pc:chgData name="isha sharma" userId="3b288b69b4026179" providerId="LiveId" clId="{BAD3E68D-6BC7-42A3-B88D-4C6AB4F03B17}" dt="2024-11-05T05:43:33.914" v="10" actId="47"/>
        <pc:sldMkLst>
          <pc:docMk/>
          <pc:sldMk cId="1925167977" sldId="270"/>
        </pc:sldMkLst>
      </pc:sldChg>
      <pc:sldChg chg="del">
        <pc:chgData name="isha sharma" userId="3b288b69b4026179" providerId="LiveId" clId="{BAD3E68D-6BC7-42A3-B88D-4C6AB4F03B17}" dt="2024-11-05T05:43:34.957" v="16" actId="47"/>
        <pc:sldMkLst>
          <pc:docMk/>
          <pc:sldMk cId="1059095059" sldId="271"/>
        </pc:sldMkLst>
      </pc:sldChg>
      <pc:sldChg chg="del">
        <pc:chgData name="isha sharma" userId="3b288b69b4026179" providerId="LiveId" clId="{BAD3E68D-6BC7-42A3-B88D-4C6AB4F03B17}" dt="2024-11-05T05:43:35.155" v="17" actId="47"/>
        <pc:sldMkLst>
          <pc:docMk/>
          <pc:sldMk cId="708371110" sldId="272"/>
        </pc:sldMkLst>
      </pc:sldChg>
      <pc:sldChg chg="del">
        <pc:chgData name="isha sharma" userId="3b288b69b4026179" providerId="LiveId" clId="{BAD3E68D-6BC7-42A3-B88D-4C6AB4F03B17}" dt="2024-11-05T05:43:35.250" v="18" actId="47"/>
        <pc:sldMkLst>
          <pc:docMk/>
          <pc:sldMk cId="3251589669" sldId="273"/>
        </pc:sldMkLst>
      </pc:sldChg>
      <pc:sldChg chg="del">
        <pc:chgData name="isha sharma" userId="3b288b69b4026179" providerId="LiveId" clId="{BAD3E68D-6BC7-42A3-B88D-4C6AB4F03B17}" dt="2024-11-05T05:43:35.432" v="19" actId="47"/>
        <pc:sldMkLst>
          <pc:docMk/>
          <pc:sldMk cId="2775957743" sldId="274"/>
        </pc:sldMkLst>
      </pc:sldChg>
      <pc:sldChg chg="del">
        <pc:chgData name="isha sharma" userId="3b288b69b4026179" providerId="LiveId" clId="{BAD3E68D-6BC7-42A3-B88D-4C6AB4F03B17}" dt="2024-11-05T05:43:35.612" v="20" actId="47"/>
        <pc:sldMkLst>
          <pc:docMk/>
          <pc:sldMk cId="642333421" sldId="275"/>
        </pc:sldMkLst>
      </pc:sldChg>
    </pc:docChg>
  </pc:docChgLst>
  <pc:docChgLst>
    <pc:chgData name="isha sharma" userId="3b288b69b4026179" providerId="LiveId" clId="{837EC918-C472-4D01-B043-282A11DFD451}"/>
    <pc:docChg chg="undo custSel addSld delSld modSld">
      <pc:chgData name="isha sharma" userId="3b288b69b4026179" providerId="LiveId" clId="{837EC918-C472-4D01-B043-282A11DFD451}" dt="2024-11-05T05:18:28.517" v="308" actId="5793"/>
      <pc:docMkLst>
        <pc:docMk/>
      </pc:docMkLst>
      <pc:sldChg chg="modSp new mod">
        <pc:chgData name="isha sharma" userId="3b288b69b4026179" providerId="LiveId" clId="{837EC918-C472-4D01-B043-282A11DFD451}" dt="2024-11-04T16:04:13.455" v="31" actId="27636"/>
        <pc:sldMkLst>
          <pc:docMk/>
          <pc:sldMk cId="1328692580" sldId="257"/>
        </pc:sldMkLst>
        <pc:spChg chg="mod">
          <ac:chgData name="isha sharma" userId="3b288b69b4026179" providerId="LiveId" clId="{837EC918-C472-4D01-B043-282A11DFD451}" dt="2024-11-04T16:04:03.461" v="23" actId="27636"/>
          <ac:spMkLst>
            <pc:docMk/>
            <pc:sldMk cId="1328692580" sldId="257"/>
            <ac:spMk id="2" creationId="{30CD288A-6A5F-48E3-C851-9802567AE361}"/>
          </ac:spMkLst>
        </pc:spChg>
        <pc:spChg chg="mod">
          <ac:chgData name="isha sharma" userId="3b288b69b4026179" providerId="LiveId" clId="{837EC918-C472-4D01-B043-282A11DFD451}" dt="2024-11-04T16:04:13.455" v="31" actId="27636"/>
          <ac:spMkLst>
            <pc:docMk/>
            <pc:sldMk cId="1328692580" sldId="257"/>
            <ac:spMk id="3" creationId="{8595C224-CA02-C9B8-7222-B7D61393CA71}"/>
          </ac:spMkLst>
        </pc:spChg>
      </pc:sldChg>
      <pc:sldChg chg="del">
        <pc:chgData name="isha sharma" userId="3b288b69b4026179" providerId="LiveId" clId="{837EC918-C472-4D01-B043-282A11DFD451}" dt="2024-11-04T16:02:10.653" v="0" actId="47"/>
        <pc:sldMkLst>
          <pc:docMk/>
          <pc:sldMk cId="2438454284" sldId="257"/>
        </pc:sldMkLst>
      </pc:sldChg>
      <pc:sldChg chg="addSp delSp modSp new mod">
        <pc:chgData name="isha sharma" userId="3b288b69b4026179" providerId="LiveId" clId="{837EC918-C472-4D01-B043-282A11DFD451}" dt="2024-11-04T16:07:44.250" v="32" actId="22"/>
        <pc:sldMkLst>
          <pc:docMk/>
          <pc:sldMk cId="1450239890" sldId="258"/>
        </pc:sldMkLst>
        <pc:spChg chg="del mod">
          <ac:chgData name="isha sharma" userId="3b288b69b4026179" providerId="LiveId" clId="{837EC918-C472-4D01-B043-282A11DFD451}" dt="2024-11-04T16:03:19.905" v="20" actId="478"/>
          <ac:spMkLst>
            <pc:docMk/>
            <pc:sldMk cId="1450239890" sldId="258"/>
            <ac:spMk id="2" creationId="{73498FF7-44AB-C09C-096F-B4C04ACCC462}"/>
          </ac:spMkLst>
        </pc:spChg>
        <pc:spChg chg="del mod">
          <ac:chgData name="isha sharma" userId="3b288b69b4026179" providerId="LiveId" clId="{837EC918-C472-4D01-B043-282A11DFD451}" dt="2024-11-04T16:07:44.250" v="32" actId="22"/>
          <ac:spMkLst>
            <pc:docMk/>
            <pc:sldMk cId="1450239890" sldId="258"/>
            <ac:spMk id="3" creationId="{E7C14DB5-C05C-C043-5F79-00B989DF19FD}"/>
          </ac:spMkLst>
        </pc:spChg>
        <pc:picChg chg="add mod ord">
          <ac:chgData name="isha sharma" userId="3b288b69b4026179" providerId="LiveId" clId="{837EC918-C472-4D01-B043-282A11DFD451}" dt="2024-11-04T16:07:44.250" v="32" actId="22"/>
          <ac:picMkLst>
            <pc:docMk/>
            <pc:sldMk cId="1450239890" sldId="258"/>
            <ac:picMk id="5" creationId="{99288EA6-BB46-046D-480B-83C7E170E563}"/>
          </ac:picMkLst>
        </pc:picChg>
      </pc:sldChg>
      <pc:sldChg chg="del">
        <pc:chgData name="isha sharma" userId="3b288b69b4026179" providerId="LiveId" clId="{837EC918-C472-4D01-B043-282A11DFD451}" dt="2024-11-04T16:02:10.653" v="0" actId="47"/>
        <pc:sldMkLst>
          <pc:docMk/>
          <pc:sldMk cId="4064068301" sldId="258"/>
        </pc:sldMkLst>
      </pc:sldChg>
      <pc:sldChg chg="del">
        <pc:chgData name="isha sharma" userId="3b288b69b4026179" providerId="LiveId" clId="{837EC918-C472-4D01-B043-282A11DFD451}" dt="2024-11-04T16:02:10.653" v="0" actId="47"/>
        <pc:sldMkLst>
          <pc:docMk/>
          <pc:sldMk cId="3491207291" sldId="259"/>
        </pc:sldMkLst>
      </pc:sldChg>
      <pc:sldChg chg="modSp new mod">
        <pc:chgData name="isha sharma" userId="3b288b69b4026179" providerId="LiveId" clId="{837EC918-C472-4D01-B043-282A11DFD451}" dt="2024-11-04T16:24:32.689" v="101" actId="5793"/>
        <pc:sldMkLst>
          <pc:docMk/>
          <pc:sldMk cId="3934528791" sldId="259"/>
        </pc:sldMkLst>
        <pc:spChg chg="mod">
          <ac:chgData name="isha sharma" userId="3b288b69b4026179" providerId="LiveId" clId="{837EC918-C472-4D01-B043-282A11DFD451}" dt="2024-11-04T16:22:54.388" v="98" actId="255"/>
          <ac:spMkLst>
            <pc:docMk/>
            <pc:sldMk cId="3934528791" sldId="259"/>
            <ac:spMk id="2" creationId="{D2DAB52D-E3D7-DA33-E284-9A9394C2E043}"/>
          </ac:spMkLst>
        </pc:spChg>
        <pc:spChg chg="mod">
          <ac:chgData name="isha sharma" userId="3b288b69b4026179" providerId="LiveId" clId="{837EC918-C472-4D01-B043-282A11DFD451}" dt="2024-11-04T16:24:32.689" v="101" actId="5793"/>
          <ac:spMkLst>
            <pc:docMk/>
            <pc:sldMk cId="3934528791" sldId="259"/>
            <ac:spMk id="3" creationId="{EFC15295-4954-0654-3A58-AF8801D74761}"/>
          </ac:spMkLst>
        </pc:spChg>
      </pc:sldChg>
      <pc:sldChg chg="del">
        <pc:chgData name="isha sharma" userId="3b288b69b4026179" providerId="LiveId" clId="{837EC918-C472-4D01-B043-282A11DFD451}" dt="2024-11-04T16:02:10.653" v="0" actId="47"/>
        <pc:sldMkLst>
          <pc:docMk/>
          <pc:sldMk cId="184768081" sldId="260"/>
        </pc:sldMkLst>
      </pc:sldChg>
      <pc:sldChg chg="delSp modSp new mod">
        <pc:chgData name="isha sharma" userId="3b288b69b4026179" providerId="LiveId" clId="{837EC918-C472-4D01-B043-282A11DFD451}" dt="2024-11-04T16:20:51.756" v="74" actId="20577"/>
        <pc:sldMkLst>
          <pc:docMk/>
          <pc:sldMk cId="1478490853" sldId="260"/>
        </pc:sldMkLst>
        <pc:spChg chg="del mod">
          <ac:chgData name="isha sharma" userId="3b288b69b4026179" providerId="LiveId" clId="{837EC918-C472-4D01-B043-282A11DFD451}" dt="2024-11-04T16:19:33" v="60" actId="478"/>
          <ac:spMkLst>
            <pc:docMk/>
            <pc:sldMk cId="1478490853" sldId="260"/>
            <ac:spMk id="2" creationId="{E28F1E39-31E8-DD65-3832-E804255F9CFD}"/>
          </ac:spMkLst>
        </pc:spChg>
        <pc:spChg chg="mod">
          <ac:chgData name="isha sharma" userId="3b288b69b4026179" providerId="LiveId" clId="{837EC918-C472-4D01-B043-282A11DFD451}" dt="2024-11-04T16:20:51.756" v="74" actId="20577"/>
          <ac:spMkLst>
            <pc:docMk/>
            <pc:sldMk cId="1478490853" sldId="260"/>
            <ac:spMk id="3" creationId="{F2D4A5BE-B8C1-C8CC-9892-DE52382549D8}"/>
          </ac:spMkLst>
        </pc:spChg>
      </pc:sldChg>
      <pc:sldChg chg="del">
        <pc:chgData name="isha sharma" userId="3b288b69b4026179" providerId="LiveId" clId="{837EC918-C472-4D01-B043-282A11DFD451}" dt="2024-11-04T16:02:16.635" v="1" actId="47"/>
        <pc:sldMkLst>
          <pc:docMk/>
          <pc:sldMk cId="293924963" sldId="261"/>
        </pc:sldMkLst>
      </pc:sldChg>
      <pc:sldChg chg="delSp modSp new mod">
        <pc:chgData name="isha sharma" userId="3b288b69b4026179" providerId="LiveId" clId="{837EC918-C472-4D01-B043-282A11DFD451}" dt="2024-11-04T16:28:49.713" v="103" actId="20577"/>
        <pc:sldMkLst>
          <pc:docMk/>
          <pc:sldMk cId="612524050" sldId="261"/>
        </pc:sldMkLst>
        <pc:spChg chg="del mod">
          <ac:chgData name="isha sharma" userId="3b288b69b4026179" providerId="LiveId" clId="{837EC918-C472-4D01-B043-282A11DFD451}" dt="2024-11-04T16:21:26.132" v="78" actId="478"/>
          <ac:spMkLst>
            <pc:docMk/>
            <pc:sldMk cId="612524050" sldId="261"/>
            <ac:spMk id="2" creationId="{26EE50C5-586C-A671-C363-CA46C50AC98D}"/>
          </ac:spMkLst>
        </pc:spChg>
        <pc:spChg chg="mod">
          <ac:chgData name="isha sharma" userId="3b288b69b4026179" providerId="LiveId" clId="{837EC918-C472-4D01-B043-282A11DFD451}" dt="2024-11-04T16:28:49.713" v="103" actId="20577"/>
          <ac:spMkLst>
            <pc:docMk/>
            <pc:sldMk cId="612524050" sldId="261"/>
            <ac:spMk id="3" creationId="{1DEE0C6D-BF07-7AC1-64D7-FB305C15742A}"/>
          </ac:spMkLst>
        </pc:spChg>
      </pc:sldChg>
      <pc:sldChg chg="modSp new mod">
        <pc:chgData name="isha sharma" userId="3b288b69b4026179" providerId="LiveId" clId="{837EC918-C472-4D01-B043-282A11DFD451}" dt="2024-11-05T05:18:28.517" v="308" actId="5793"/>
        <pc:sldMkLst>
          <pc:docMk/>
          <pc:sldMk cId="2585018459" sldId="262"/>
        </pc:sldMkLst>
        <pc:spChg chg="mod">
          <ac:chgData name="isha sharma" userId="3b288b69b4026179" providerId="LiveId" clId="{837EC918-C472-4D01-B043-282A11DFD451}" dt="2024-11-04T16:29:44.417" v="122" actId="113"/>
          <ac:spMkLst>
            <pc:docMk/>
            <pc:sldMk cId="2585018459" sldId="262"/>
            <ac:spMk id="2" creationId="{DD97EC4D-08A8-5E65-1706-115F7B4E0576}"/>
          </ac:spMkLst>
        </pc:spChg>
        <pc:spChg chg="mod">
          <ac:chgData name="isha sharma" userId="3b288b69b4026179" providerId="LiveId" clId="{837EC918-C472-4D01-B043-282A11DFD451}" dt="2024-11-05T05:18:28.517" v="308" actId="5793"/>
          <ac:spMkLst>
            <pc:docMk/>
            <pc:sldMk cId="2585018459" sldId="262"/>
            <ac:spMk id="3" creationId="{5268ACF1-1DFF-72E3-8A06-F6C22BBCD005}"/>
          </ac:spMkLst>
        </pc:spChg>
      </pc:sldChg>
      <pc:sldChg chg="del">
        <pc:chgData name="isha sharma" userId="3b288b69b4026179" providerId="LiveId" clId="{837EC918-C472-4D01-B043-282A11DFD451}" dt="2024-11-04T16:02:10.653" v="0" actId="47"/>
        <pc:sldMkLst>
          <pc:docMk/>
          <pc:sldMk cId="2896319466" sldId="262"/>
        </pc:sldMkLst>
      </pc:sldChg>
      <pc:sldChg chg="modSp new mod">
        <pc:chgData name="isha sharma" userId="3b288b69b4026179" providerId="LiveId" clId="{837EC918-C472-4D01-B043-282A11DFD451}" dt="2024-11-04T16:31:37.418" v="140" actId="207"/>
        <pc:sldMkLst>
          <pc:docMk/>
          <pc:sldMk cId="49895854" sldId="263"/>
        </pc:sldMkLst>
        <pc:spChg chg="mod">
          <ac:chgData name="isha sharma" userId="3b288b69b4026179" providerId="LiveId" clId="{837EC918-C472-4D01-B043-282A11DFD451}" dt="2024-11-04T16:30:39.791" v="132" actId="207"/>
          <ac:spMkLst>
            <pc:docMk/>
            <pc:sldMk cId="49895854" sldId="263"/>
            <ac:spMk id="2" creationId="{67A4E226-964C-68E2-A501-5BF12249CE10}"/>
          </ac:spMkLst>
        </pc:spChg>
        <pc:spChg chg="mod">
          <ac:chgData name="isha sharma" userId="3b288b69b4026179" providerId="LiveId" clId="{837EC918-C472-4D01-B043-282A11DFD451}" dt="2024-11-04T16:31:37.418" v="140" actId="207"/>
          <ac:spMkLst>
            <pc:docMk/>
            <pc:sldMk cId="49895854" sldId="263"/>
            <ac:spMk id="3" creationId="{8DBD891C-92C5-E5A7-73B7-311E75E3E936}"/>
          </ac:spMkLst>
        </pc:spChg>
      </pc:sldChg>
      <pc:sldChg chg="del">
        <pc:chgData name="isha sharma" userId="3b288b69b4026179" providerId="LiveId" clId="{837EC918-C472-4D01-B043-282A11DFD451}" dt="2024-11-04T16:02:16.635" v="1" actId="47"/>
        <pc:sldMkLst>
          <pc:docMk/>
          <pc:sldMk cId="723626850" sldId="263"/>
        </pc:sldMkLst>
      </pc:sldChg>
      <pc:sldChg chg="del">
        <pc:chgData name="isha sharma" userId="3b288b69b4026179" providerId="LiveId" clId="{837EC918-C472-4D01-B043-282A11DFD451}" dt="2024-11-04T16:02:10.653" v="0" actId="47"/>
        <pc:sldMkLst>
          <pc:docMk/>
          <pc:sldMk cId="2359997203" sldId="264"/>
        </pc:sldMkLst>
      </pc:sldChg>
      <pc:sldChg chg="modSp new mod">
        <pc:chgData name="isha sharma" userId="3b288b69b4026179" providerId="LiveId" clId="{837EC918-C472-4D01-B043-282A11DFD451}" dt="2024-11-04T16:33:37.088" v="163" actId="207"/>
        <pc:sldMkLst>
          <pc:docMk/>
          <pc:sldMk cId="4199955402" sldId="264"/>
        </pc:sldMkLst>
        <pc:spChg chg="mod">
          <ac:chgData name="isha sharma" userId="3b288b69b4026179" providerId="LiveId" clId="{837EC918-C472-4D01-B043-282A11DFD451}" dt="2024-11-04T16:33:30.363" v="162" actId="27636"/>
          <ac:spMkLst>
            <pc:docMk/>
            <pc:sldMk cId="4199955402" sldId="264"/>
            <ac:spMk id="2" creationId="{4486FA88-260E-5330-FCE2-4FC225AA2208}"/>
          </ac:spMkLst>
        </pc:spChg>
        <pc:spChg chg="mod">
          <ac:chgData name="isha sharma" userId="3b288b69b4026179" providerId="LiveId" clId="{837EC918-C472-4D01-B043-282A11DFD451}" dt="2024-11-04T16:33:37.088" v="163" actId="207"/>
          <ac:spMkLst>
            <pc:docMk/>
            <pc:sldMk cId="4199955402" sldId="264"/>
            <ac:spMk id="3" creationId="{57D7D574-8211-D17F-B1D3-1A34825BD038}"/>
          </ac:spMkLst>
        </pc:spChg>
      </pc:sldChg>
      <pc:sldChg chg="modSp new mod">
        <pc:chgData name="isha sharma" userId="3b288b69b4026179" providerId="LiveId" clId="{837EC918-C472-4D01-B043-282A11DFD451}" dt="2024-11-04T16:35:04.196" v="173" actId="20577"/>
        <pc:sldMkLst>
          <pc:docMk/>
          <pc:sldMk cId="155923461" sldId="265"/>
        </pc:sldMkLst>
        <pc:spChg chg="mod">
          <ac:chgData name="isha sharma" userId="3b288b69b4026179" providerId="LiveId" clId="{837EC918-C472-4D01-B043-282A11DFD451}" dt="2024-11-04T16:34:32.618" v="166" actId="207"/>
          <ac:spMkLst>
            <pc:docMk/>
            <pc:sldMk cId="155923461" sldId="265"/>
            <ac:spMk id="2" creationId="{51670FEE-D008-FB28-5746-02C429DFDE7B}"/>
          </ac:spMkLst>
        </pc:spChg>
        <pc:spChg chg="mod">
          <ac:chgData name="isha sharma" userId="3b288b69b4026179" providerId="LiveId" clId="{837EC918-C472-4D01-B043-282A11DFD451}" dt="2024-11-04T16:35:04.196" v="173" actId="20577"/>
          <ac:spMkLst>
            <pc:docMk/>
            <pc:sldMk cId="155923461" sldId="265"/>
            <ac:spMk id="3" creationId="{C869265D-E3AC-0E71-706A-543F705B40BF}"/>
          </ac:spMkLst>
        </pc:spChg>
      </pc:sldChg>
      <pc:sldChg chg="del">
        <pc:chgData name="isha sharma" userId="3b288b69b4026179" providerId="LiveId" clId="{837EC918-C472-4D01-B043-282A11DFD451}" dt="2024-11-04T16:02:10.653" v="0" actId="47"/>
        <pc:sldMkLst>
          <pc:docMk/>
          <pc:sldMk cId="1399766387" sldId="265"/>
        </pc:sldMkLst>
      </pc:sldChg>
      <pc:sldChg chg="modSp new mod">
        <pc:chgData name="isha sharma" userId="3b288b69b4026179" providerId="LiveId" clId="{837EC918-C472-4D01-B043-282A11DFD451}" dt="2024-11-04T16:36:11.648" v="179" actId="207"/>
        <pc:sldMkLst>
          <pc:docMk/>
          <pc:sldMk cId="894668385" sldId="266"/>
        </pc:sldMkLst>
        <pc:spChg chg="mod">
          <ac:chgData name="isha sharma" userId="3b288b69b4026179" providerId="LiveId" clId="{837EC918-C472-4D01-B043-282A11DFD451}" dt="2024-11-04T16:36:11.648" v="179" actId="207"/>
          <ac:spMkLst>
            <pc:docMk/>
            <pc:sldMk cId="894668385" sldId="266"/>
            <ac:spMk id="2" creationId="{02A004F5-B4B0-6064-FBBD-42B108F2B360}"/>
          </ac:spMkLst>
        </pc:spChg>
        <pc:spChg chg="mod">
          <ac:chgData name="isha sharma" userId="3b288b69b4026179" providerId="LiveId" clId="{837EC918-C472-4D01-B043-282A11DFD451}" dt="2024-11-04T16:35:55.785" v="177" actId="207"/>
          <ac:spMkLst>
            <pc:docMk/>
            <pc:sldMk cId="894668385" sldId="266"/>
            <ac:spMk id="3" creationId="{60791518-0994-9473-79D8-D0A7AF7655BD}"/>
          </ac:spMkLst>
        </pc:spChg>
      </pc:sldChg>
      <pc:sldChg chg="del">
        <pc:chgData name="isha sharma" userId="3b288b69b4026179" providerId="LiveId" clId="{837EC918-C472-4D01-B043-282A11DFD451}" dt="2024-11-04T16:02:10.653" v="0" actId="47"/>
        <pc:sldMkLst>
          <pc:docMk/>
          <pc:sldMk cId="4253052469" sldId="266"/>
        </pc:sldMkLst>
      </pc:sldChg>
      <pc:sldChg chg="del">
        <pc:chgData name="isha sharma" userId="3b288b69b4026179" providerId="LiveId" clId="{837EC918-C472-4D01-B043-282A11DFD451}" dt="2024-11-04T16:02:10.653" v="0" actId="47"/>
        <pc:sldMkLst>
          <pc:docMk/>
          <pc:sldMk cId="1388306268" sldId="267"/>
        </pc:sldMkLst>
      </pc:sldChg>
      <pc:sldChg chg="modSp new mod">
        <pc:chgData name="isha sharma" userId="3b288b69b4026179" providerId="LiveId" clId="{837EC918-C472-4D01-B043-282A11DFD451}" dt="2024-11-04T16:46:26.153" v="194" actId="20577"/>
        <pc:sldMkLst>
          <pc:docMk/>
          <pc:sldMk cId="4076988420" sldId="267"/>
        </pc:sldMkLst>
        <pc:spChg chg="mod">
          <ac:chgData name="isha sharma" userId="3b288b69b4026179" providerId="LiveId" clId="{837EC918-C472-4D01-B043-282A11DFD451}" dt="2024-11-04T16:46:26.153" v="194" actId="20577"/>
          <ac:spMkLst>
            <pc:docMk/>
            <pc:sldMk cId="4076988420" sldId="267"/>
            <ac:spMk id="2" creationId="{0D181020-C631-C27D-7ECA-8E0A0536EF97}"/>
          </ac:spMkLst>
        </pc:spChg>
        <pc:spChg chg="mod">
          <ac:chgData name="isha sharma" userId="3b288b69b4026179" providerId="LiveId" clId="{837EC918-C472-4D01-B043-282A11DFD451}" dt="2024-11-04T16:46:10.850" v="189" actId="207"/>
          <ac:spMkLst>
            <pc:docMk/>
            <pc:sldMk cId="4076988420" sldId="267"/>
            <ac:spMk id="3" creationId="{FCCB8546-31D6-69B2-C156-0D4E3CB70400}"/>
          </ac:spMkLst>
        </pc:spChg>
      </pc:sldChg>
      <pc:sldChg chg="del">
        <pc:chgData name="isha sharma" userId="3b288b69b4026179" providerId="LiveId" clId="{837EC918-C472-4D01-B043-282A11DFD451}" dt="2024-11-04T16:02:16.635" v="1" actId="47"/>
        <pc:sldMkLst>
          <pc:docMk/>
          <pc:sldMk cId="1171727757" sldId="268"/>
        </pc:sldMkLst>
      </pc:sldChg>
      <pc:sldChg chg="modSp new mod">
        <pc:chgData name="isha sharma" userId="3b288b69b4026179" providerId="LiveId" clId="{837EC918-C472-4D01-B043-282A11DFD451}" dt="2024-11-04T16:47:40.397" v="207" actId="20577"/>
        <pc:sldMkLst>
          <pc:docMk/>
          <pc:sldMk cId="4103249108" sldId="268"/>
        </pc:sldMkLst>
        <pc:spChg chg="mod">
          <ac:chgData name="isha sharma" userId="3b288b69b4026179" providerId="LiveId" clId="{837EC918-C472-4D01-B043-282A11DFD451}" dt="2024-11-04T16:47:08.273" v="204" actId="27636"/>
          <ac:spMkLst>
            <pc:docMk/>
            <pc:sldMk cId="4103249108" sldId="268"/>
            <ac:spMk id="2" creationId="{BFA9DC85-54A8-5234-111C-91DC94507F0D}"/>
          </ac:spMkLst>
        </pc:spChg>
        <pc:spChg chg="mod">
          <ac:chgData name="isha sharma" userId="3b288b69b4026179" providerId="LiveId" clId="{837EC918-C472-4D01-B043-282A11DFD451}" dt="2024-11-04T16:47:40.397" v="207" actId="20577"/>
          <ac:spMkLst>
            <pc:docMk/>
            <pc:sldMk cId="4103249108" sldId="268"/>
            <ac:spMk id="3" creationId="{ADE07839-A2A1-C562-982C-315BC606D5B5}"/>
          </ac:spMkLst>
        </pc:spChg>
      </pc:sldChg>
      <pc:sldChg chg="modSp new mod">
        <pc:chgData name="isha sharma" userId="3b288b69b4026179" providerId="LiveId" clId="{837EC918-C472-4D01-B043-282A11DFD451}" dt="2024-11-04T16:48:18.211" v="223" actId="20577"/>
        <pc:sldMkLst>
          <pc:docMk/>
          <pc:sldMk cId="2093309768" sldId="269"/>
        </pc:sldMkLst>
        <pc:spChg chg="mod">
          <ac:chgData name="isha sharma" userId="3b288b69b4026179" providerId="LiveId" clId="{837EC918-C472-4D01-B043-282A11DFD451}" dt="2024-11-04T16:48:01.094" v="217" actId="20577"/>
          <ac:spMkLst>
            <pc:docMk/>
            <pc:sldMk cId="2093309768" sldId="269"/>
            <ac:spMk id="2" creationId="{4539BA4B-B6B9-9DBF-4455-1FC11059A35C}"/>
          </ac:spMkLst>
        </pc:spChg>
        <pc:spChg chg="mod">
          <ac:chgData name="isha sharma" userId="3b288b69b4026179" providerId="LiveId" clId="{837EC918-C472-4D01-B043-282A11DFD451}" dt="2024-11-04T16:48:18.211" v="223" actId="20577"/>
          <ac:spMkLst>
            <pc:docMk/>
            <pc:sldMk cId="2093309768" sldId="269"/>
            <ac:spMk id="3" creationId="{992122B1-040F-B522-DE5F-403EDF57DA36}"/>
          </ac:spMkLst>
        </pc:spChg>
      </pc:sldChg>
      <pc:sldChg chg="del">
        <pc:chgData name="isha sharma" userId="3b288b69b4026179" providerId="LiveId" clId="{837EC918-C472-4D01-B043-282A11DFD451}" dt="2024-11-04T16:02:10.653" v="0" actId="47"/>
        <pc:sldMkLst>
          <pc:docMk/>
          <pc:sldMk cId="3150888077" sldId="269"/>
        </pc:sldMkLst>
      </pc:sldChg>
      <pc:sldChg chg="del">
        <pc:chgData name="isha sharma" userId="3b288b69b4026179" providerId="LiveId" clId="{837EC918-C472-4D01-B043-282A11DFD451}" dt="2024-11-04T16:02:10.653" v="0" actId="47"/>
        <pc:sldMkLst>
          <pc:docMk/>
          <pc:sldMk cId="761324008" sldId="270"/>
        </pc:sldMkLst>
      </pc:sldChg>
      <pc:sldChg chg="modSp new mod">
        <pc:chgData name="isha sharma" userId="3b288b69b4026179" providerId="LiveId" clId="{837EC918-C472-4D01-B043-282A11DFD451}" dt="2024-11-04T16:49:39.682" v="239" actId="255"/>
        <pc:sldMkLst>
          <pc:docMk/>
          <pc:sldMk cId="1925167977" sldId="270"/>
        </pc:sldMkLst>
        <pc:spChg chg="mod">
          <ac:chgData name="isha sharma" userId="3b288b69b4026179" providerId="LiveId" clId="{837EC918-C472-4D01-B043-282A11DFD451}" dt="2024-11-04T16:49:07.330" v="234" actId="207"/>
          <ac:spMkLst>
            <pc:docMk/>
            <pc:sldMk cId="1925167977" sldId="270"/>
            <ac:spMk id="2" creationId="{5E299B3E-4DBD-A086-218A-3541AAD01697}"/>
          </ac:spMkLst>
        </pc:spChg>
        <pc:spChg chg="mod">
          <ac:chgData name="isha sharma" userId="3b288b69b4026179" providerId="LiveId" clId="{837EC918-C472-4D01-B043-282A11DFD451}" dt="2024-11-04T16:49:39.682" v="239" actId="255"/>
          <ac:spMkLst>
            <pc:docMk/>
            <pc:sldMk cId="1925167977" sldId="270"/>
            <ac:spMk id="3" creationId="{815085F6-F52F-417F-8A04-9F3E5DBB3B3E}"/>
          </ac:spMkLst>
        </pc:spChg>
      </pc:sldChg>
      <pc:sldChg chg="modSp new mod">
        <pc:chgData name="isha sharma" userId="3b288b69b4026179" providerId="LiveId" clId="{837EC918-C472-4D01-B043-282A11DFD451}" dt="2024-11-04T17:00:50.977" v="258" actId="20577"/>
        <pc:sldMkLst>
          <pc:docMk/>
          <pc:sldMk cId="1059095059" sldId="271"/>
        </pc:sldMkLst>
        <pc:spChg chg="mod">
          <ac:chgData name="isha sharma" userId="3b288b69b4026179" providerId="LiveId" clId="{837EC918-C472-4D01-B043-282A11DFD451}" dt="2024-11-04T17:00:09.959" v="249" actId="20577"/>
          <ac:spMkLst>
            <pc:docMk/>
            <pc:sldMk cId="1059095059" sldId="271"/>
            <ac:spMk id="2" creationId="{20699C22-015C-4E12-4FDD-5B5D88F03FE4}"/>
          </ac:spMkLst>
        </pc:spChg>
        <pc:spChg chg="mod">
          <ac:chgData name="isha sharma" userId="3b288b69b4026179" providerId="LiveId" clId="{837EC918-C472-4D01-B043-282A11DFD451}" dt="2024-11-04T17:00:50.977" v="258" actId="20577"/>
          <ac:spMkLst>
            <pc:docMk/>
            <pc:sldMk cId="1059095059" sldId="271"/>
            <ac:spMk id="3" creationId="{A1E0DAD5-4DEB-AC3D-36BB-7F46FCADCE60}"/>
          </ac:spMkLst>
        </pc:spChg>
      </pc:sldChg>
      <pc:sldChg chg="del">
        <pc:chgData name="isha sharma" userId="3b288b69b4026179" providerId="LiveId" clId="{837EC918-C472-4D01-B043-282A11DFD451}" dt="2024-11-04T16:02:10.653" v="0" actId="47"/>
        <pc:sldMkLst>
          <pc:docMk/>
          <pc:sldMk cId="1478904974" sldId="271"/>
        </pc:sldMkLst>
      </pc:sldChg>
      <pc:sldChg chg="addSp delSp modSp new mod">
        <pc:chgData name="isha sharma" userId="3b288b69b4026179" providerId="LiveId" clId="{837EC918-C472-4D01-B043-282A11DFD451}" dt="2024-11-04T17:03:56.448" v="279" actId="21"/>
        <pc:sldMkLst>
          <pc:docMk/>
          <pc:sldMk cId="708371110" sldId="272"/>
        </pc:sldMkLst>
        <pc:spChg chg="mod">
          <ac:chgData name="isha sharma" userId="3b288b69b4026179" providerId="LiveId" clId="{837EC918-C472-4D01-B043-282A11DFD451}" dt="2024-11-04T17:03:24.111" v="276" actId="14100"/>
          <ac:spMkLst>
            <pc:docMk/>
            <pc:sldMk cId="708371110" sldId="272"/>
            <ac:spMk id="2" creationId="{37C01F82-9428-3DD0-CA4A-9F7720AFEEB4}"/>
          </ac:spMkLst>
        </pc:spChg>
        <pc:spChg chg="add del mod">
          <ac:chgData name="isha sharma" userId="3b288b69b4026179" providerId="LiveId" clId="{837EC918-C472-4D01-B043-282A11DFD451}" dt="2024-11-04T17:03:56.448" v="279" actId="21"/>
          <ac:spMkLst>
            <pc:docMk/>
            <pc:sldMk cId="708371110" sldId="272"/>
            <ac:spMk id="3" creationId="{1C861C59-94ED-660B-2A74-418BF0CD5CD5}"/>
          </ac:spMkLst>
        </pc:spChg>
        <pc:spChg chg="add mod">
          <ac:chgData name="isha sharma" userId="3b288b69b4026179" providerId="LiveId" clId="{837EC918-C472-4D01-B043-282A11DFD451}" dt="2024-11-04T17:02:41.672" v="267"/>
          <ac:spMkLst>
            <pc:docMk/>
            <pc:sldMk cId="708371110" sldId="272"/>
            <ac:spMk id="4" creationId="{A1EE378A-E9F9-5842-BAF1-731CDE0F022A}"/>
          </ac:spMkLst>
        </pc:spChg>
        <pc:spChg chg="add mod">
          <ac:chgData name="isha sharma" userId="3b288b69b4026179" providerId="LiveId" clId="{837EC918-C472-4D01-B043-282A11DFD451}" dt="2024-11-04T17:02:44.934" v="269"/>
          <ac:spMkLst>
            <pc:docMk/>
            <pc:sldMk cId="708371110" sldId="272"/>
            <ac:spMk id="5" creationId="{B96B4C8C-EC30-A32D-AA3D-35A8441739B6}"/>
          </ac:spMkLst>
        </pc:spChg>
      </pc:sldChg>
      <pc:sldChg chg="del">
        <pc:chgData name="isha sharma" userId="3b288b69b4026179" providerId="LiveId" clId="{837EC918-C472-4D01-B043-282A11DFD451}" dt="2024-11-04T16:02:10.653" v="0" actId="47"/>
        <pc:sldMkLst>
          <pc:docMk/>
          <pc:sldMk cId="2235496124" sldId="272"/>
        </pc:sldMkLst>
      </pc:sldChg>
      <pc:sldChg chg="delSp modSp new mod">
        <pc:chgData name="isha sharma" userId="3b288b69b4026179" providerId="LiveId" clId="{837EC918-C472-4D01-B043-282A11DFD451}" dt="2024-11-04T17:04:08.710" v="285" actId="478"/>
        <pc:sldMkLst>
          <pc:docMk/>
          <pc:sldMk cId="3251589669" sldId="273"/>
        </pc:sldMkLst>
        <pc:spChg chg="del mod">
          <ac:chgData name="isha sharma" userId="3b288b69b4026179" providerId="LiveId" clId="{837EC918-C472-4D01-B043-282A11DFD451}" dt="2024-11-04T17:04:08.710" v="285" actId="478"/>
          <ac:spMkLst>
            <pc:docMk/>
            <pc:sldMk cId="3251589669" sldId="273"/>
            <ac:spMk id="2" creationId="{D8F0DADD-C2E5-2319-76FF-3B646316B20E}"/>
          </ac:spMkLst>
        </pc:spChg>
        <pc:spChg chg="mod">
          <ac:chgData name="isha sharma" userId="3b288b69b4026179" providerId="LiveId" clId="{837EC918-C472-4D01-B043-282A11DFD451}" dt="2024-11-04T17:04:03.131" v="282" actId="20577"/>
          <ac:spMkLst>
            <pc:docMk/>
            <pc:sldMk cId="3251589669" sldId="273"/>
            <ac:spMk id="3" creationId="{9EF5BFE3-108B-9139-5F25-E4C213BB2C50}"/>
          </ac:spMkLst>
        </pc:spChg>
      </pc:sldChg>
      <pc:sldChg chg="modSp new mod">
        <pc:chgData name="isha sharma" userId="3b288b69b4026179" providerId="LiveId" clId="{837EC918-C472-4D01-B043-282A11DFD451}" dt="2024-11-04T17:05:19.095" v="296" actId="207"/>
        <pc:sldMkLst>
          <pc:docMk/>
          <pc:sldMk cId="2775957743" sldId="274"/>
        </pc:sldMkLst>
        <pc:spChg chg="mod">
          <ac:chgData name="isha sharma" userId="3b288b69b4026179" providerId="LiveId" clId="{837EC918-C472-4D01-B043-282A11DFD451}" dt="2024-11-04T17:04:44.841" v="291" actId="207"/>
          <ac:spMkLst>
            <pc:docMk/>
            <pc:sldMk cId="2775957743" sldId="274"/>
            <ac:spMk id="2" creationId="{25AA01E5-C231-07CF-9344-432426101DC6}"/>
          </ac:spMkLst>
        </pc:spChg>
        <pc:spChg chg="mod">
          <ac:chgData name="isha sharma" userId="3b288b69b4026179" providerId="LiveId" clId="{837EC918-C472-4D01-B043-282A11DFD451}" dt="2024-11-04T17:05:19.095" v="296" actId="207"/>
          <ac:spMkLst>
            <pc:docMk/>
            <pc:sldMk cId="2775957743" sldId="274"/>
            <ac:spMk id="3" creationId="{0157570D-B169-4218-0235-AC868A618D2D}"/>
          </ac:spMkLst>
        </pc:spChg>
      </pc:sldChg>
      <pc:sldChg chg="delSp modSp new mod">
        <pc:chgData name="isha sharma" userId="3b288b69b4026179" providerId="LiveId" clId="{837EC918-C472-4D01-B043-282A11DFD451}" dt="2024-11-04T17:05:58.551" v="303" actId="207"/>
        <pc:sldMkLst>
          <pc:docMk/>
          <pc:sldMk cId="642333421" sldId="275"/>
        </pc:sldMkLst>
        <pc:spChg chg="del mod">
          <ac:chgData name="isha sharma" userId="3b288b69b4026179" providerId="LiveId" clId="{837EC918-C472-4D01-B043-282A11DFD451}" dt="2024-11-04T17:05:27.947" v="300" actId="478"/>
          <ac:spMkLst>
            <pc:docMk/>
            <pc:sldMk cId="642333421" sldId="275"/>
            <ac:spMk id="2" creationId="{106D9EBE-7233-52CC-F59F-F6D3099AD604}"/>
          </ac:spMkLst>
        </pc:spChg>
        <pc:spChg chg="mod">
          <ac:chgData name="isha sharma" userId="3b288b69b4026179" providerId="LiveId" clId="{837EC918-C472-4D01-B043-282A11DFD451}" dt="2024-11-04T17:05:58.551" v="303" actId="207"/>
          <ac:spMkLst>
            <pc:docMk/>
            <pc:sldMk cId="642333421" sldId="275"/>
            <ac:spMk id="3" creationId="{76D728ED-DDFF-7C31-E2D0-98372A1495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8E02-8035-476E-B701-9C4172064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F55B60-7D79-47B6-A83A-F7BE24FFA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7A184E-66D6-44A0-B66B-EBAE0BF68292}"/>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4691EC98-C617-4E55-B07D-4DF84860B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26B63-67A4-4042-877B-57CE0D1F1AC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18109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5EBE-E16E-43E6-97F6-5097DEC532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54CE2-9FB9-47CD-B18B-E04A246DD0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8374D-1452-467F-B0E4-6A782613C9ED}"/>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8CF8A366-C64B-4982-BBAA-5908C4FE6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3B022-419F-4E9A-8E5A-70AA5F06C1A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9070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3D454-A657-40F8-ACD9-CFB08D8856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6FA03-E10B-4116-B4A3-2806BBDFAB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445DF-F571-4ACF-88B9-AD093D221D5A}"/>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6BE1093D-05A4-462E-B6C2-EF771A611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E750-A989-4244-B0B5-2722729443F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5428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9C37-1A8A-4FD0-9769-4ED17566A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BF554-3FD7-4406-AA9F-ACF3417FE2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830A-857D-4F33-9564-EED3C1842E95}"/>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8D85B935-888C-4B8D-9B3A-A6DC48FC1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CF972-B994-4AE8-A8FE-440C828F6353}"/>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306456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3E1-59D6-4700-8C3D-868D6D92C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F047-7524-4FEC-A3D6-1673E3AC4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7120EA-365E-4CA7-98E6-6FA7EE0C49B7}"/>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68019E70-1430-41A7-9A4D-0A451E863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F20F-1AFF-4B4D-81B5-612A0E905AB6}"/>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74648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3170-D10A-4B51-A9FD-9610F9E5D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3675D-137A-454B-9DE2-D3CB2FD45B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FFCD0-F30A-47BF-86C0-9EEDF3BFFB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7EBA1-86C1-4AD7-B245-B9E6F174838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017F1B33-D67A-460B-B287-227B1DAAA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99257-AD38-4D05-8470-FBBBA5B79E98}"/>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58360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E93A-372E-4C22-A0BB-0263246567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5C886-6D6B-4162-B542-FA6319A8E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E3FB6-36A3-449F-89AC-D00D7351B2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A8751C-F747-4AD8-810F-213EF271F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6AB8-A439-4EAD-9229-9F3CF5ABB2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2482A-776D-43E4-AAF8-DF53AB434B4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8" name="Footer Placeholder 7">
            <a:extLst>
              <a:ext uri="{FF2B5EF4-FFF2-40B4-BE49-F238E27FC236}">
                <a16:creationId xmlns:a16="http://schemas.microsoft.com/office/drawing/2014/main" id="{8C7FE02A-B436-468E-BCED-444929E85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E51A0-51A8-459D-9121-CA1E88D1670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37442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9700-A7AC-4CF0-96B5-05D4701295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3F74D-D3D4-479D-ADC8-FD2E8CED1C0B}"/>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4" name="Footer Placeholder 3">
            <a:extLst>
              <a:ext uri="{FF2B5EF4-FFF2-40B4-BE49-F238E27FC236}">
                <a16:creationId xmlns:a16="http://schemas.microsoft.com/office/drawing/2014/main" id="{0E891F4A-1E62-490A-93F6-795E5B4E8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DA4C70-D7FB-457A-8C3F-127CA8046DB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29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3B93E-A5F0-4645-9802-A084AAAEA5D9}"/>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3" name="Footer Placeholder 2">
            <a:extLst>
              <a:ext uri="{FF2B5EF4-FFF2-40B4-BE49-F238E27FC236}">
                <a16:creationId xmlns:a16="http://schemas.microsoft.com/office/drawing/2014/main" id="{4942DB9E-7F50-4810-9297-676AB1984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A3AE63-DCFF-4890-B20B-6AE71338F02C}"/>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55869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3751-4F13-4FD1-9CF6-E80628E4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2626F-BF24-4930-A87F-DBFDBEE0A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1023B-3024-40F5-B100-453E8C16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128E7-22AB-49B8-B6CB-3E7860DFD033}"/>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4B5FAC90-6393-45BA-BEFC-78412E11E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FBFF5-36BB-46FF-ADF0-9F4A903226C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8968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5951-A310-4E0A-AF95-8717154C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DB3E0-64A1-42E3-A109-5EE0B84DA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FC05A-045C-4346-9565-BE99A1A6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B3591-8E5E-4A91-90C3-0BCD35004611}"/>
              </a:ext>
            </a:extLst>
          </p:cNvPr>
          <p:cNvSpPr>
            <a:spLocks noGrp="1"/>
          </p:cNvSpPr>
          <p:nvPr>
            <p:ph type="dt" sz="half" idx="10"/>
          </p:nvPr>
        </p:nvSpPr>
        <p:spPr/>
        <p:txBody>
          <a:bodyPr/>
          <a:lstStyle/>
          <a:p>
            <a:fld id="{55F8BBEE-5FFF-4C69-89F5-98DA1A24CB3C}" type="datetimeFigureOut">
              <a:rPr lang="en-US" smtClean="0"/>
              <a:t>11/5/2024</a:t>
            </a:fld>
            <a:endParaRPr lang="en-US"/>
          </a:p>
        </p:txBody>
      </p:sp>
      <p:sp>
        <p:nvSpPr>
          <p:cNvPr id="6" name="Footer Placeholder 5">
            <a:extLst>
              <a:ext uri="{FF2B5EF4-FFF2-40B4-BE49-F238E27FC236}">
                <a16:creationId xmlns:a16="http://schemas.microsoft.com/office/drawing/2014/main" id="{F8716E14-4F37-4520-970F-22E6ADA0E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4E7BA-8294-42E6-B24F-F72A359799A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9170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0C1CE-C581-44E0-9297-02C98F345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AF0E0-0B10-4D07-9FBF-C0157D153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46440-8F7F-491D-A25D-A6B6C9536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8BBEE-5FFF-4C69-89F5-98DA1A24CB3C}" type="datetimeFigureOut">
              <a:rPr lang="en-US" smtClean="0"/>
              <a:t>11/5/2024</a:t>
            </a:fld>
            <a:endParaRPr lang="en-US"/>
          </a:p>
        </p:txBody>
      </p:sp>
      <p:sp>
        <p:nvSpPr>
          <p:cNvPr id="5" name="Footer Placeholder 4">
            <a:extLst>
              <a:ext uri="{FF2B5EF4-FFF2-40B4-BE49-F238E27FC236}">
                <a16:creationId xmlns:a16="http://schemas.microsoft.com/office/drawing/2014/main" id="{16BBDCD4-15C0-4107-BEB2-767E0A6ED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112EC-3787-4E59-8564-886719CF8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F516-D9B0-46DC-BC07-E7D3823ED158}" type="slidenum">
              <a:rPr lang="en-US" smtClean="0"/>
              <a:t>‹#›</a:t>
            </a:fld>
            <a:endParaRPr lang="en-US"/>
          </a:p>
        </p:txBody>
      </p:sp>
    </p:spTree>
    <p:extLst>
      <p:ext uri="{BB962C8B-B14F-4D97-AF65-F5344CB8AC3E}">
        <p14:creationId xmlns:p14="http://schemas.microsoft.com/office/powerpoint/2010/main" val="181798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0A00-B8D2-4123-B202-B1E6860D8700}"/>
              </a:ext>
            </a:extLst>
          </p:cNvPr>
          <p:cNvSpPr>
            <a:spLocks noGrp="1"/>
          </p:cNvSpPr>
          <p:nvPr>
            <p:ph type="ctrTitle"/>
          </p:nvPr>
        </p:nvSpPr>
        <p:spPr/>
        <p:txBody>
          <a:bodyPr/>
          <a:lstStyle/>
          <a:p>
            <a:r>
              <a:rPr lang="en-US" b="1" dirty="0">
                <a:solidFill>
                  <a:schemeClr val="accent1">
                    <a:lumMod val="50000"/>
                  </a:schemeClr>
                </a:solidFill>
              </a:rPr>
              <a:t>UNIT-VI</a:t>
            </a:r>
          </a:p>
        </p:txBody>
      </p:sp>
    </p:spTree>
    <p:extLst>
      <p:ext uri="{BB962C8B-B14F-4D97-AF65-F5344CB8AC3E}">
        <p14:creationId xmlns:p14="http://schemas.microsoft.com/office/powerpoint/2010/main" val="290374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9806-8ED3-E4C6-0848-08F6B90367B4}"/>
              </a:ext>
            </a:extLst>
          </p:cNvPr>
          <p:cNvSpPr>
            <a:spLocks noGrp="1"/>
          </p:cNvSpPr>
          <p:nvPr>
            <p:ph type="title"/>
          </p:nvPr>
        </p:nvSpPr>
        <p:spPr>
          <a:xfrm>
            <a:off x="838200" y="365125"/>
            <a:ext cx="10515600" cy="241365"/>
          </a:xfrm>
        </p:spPr>
        <p:txBody>
          <a:bodyPr>
            <a:normAutofit fontScale="90000"/>
          </a:bodyPr>
          <a:lstStyle/>
          <a:p>
            <a:br>
              <a:rPr lang="en-IN" b="1" i="0" dirty="0">
                <a:solidFill>
                  <a:srgbClr val="FF0000"/>
                </a:solidFill>
                <a:effectLst/>
                <a:latin typeface="ui-sans-serif"/>
              </a:rPr>
            </a:br>
            <a:r>
              <a:rPr lang="en-IN" b="1" i="0" dirty="0">
                <a:solidFill>
                  <a:srgbClr val="FF0000"/>
                </a:solidFill>
                <a:effectLst/>
                <a:latin typeface="ui-sans-serif"/>
              </a:rPr>
              <a:t>Code Review and Documentation Standards</a:t>
            </a:r>
            <a:br>
              <a:rPr lang="en-IN"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B60A916F-DE3C-2DB1-369E-5D0567306619}"/>
              </a:ext>
            </a:extLst>
          </p:cNvPr>
          <p:cNvSpPr>
            <a:spLocks noGrp="1"/>
          </p:cNvSpPr>
          <p:nvPr>
            <p:ph idx="1"/>
          </p:nvPr>
        </p:nvSpPr>
        <p:spPr>
          <a:xfrm>
            <a:off x="317241" y="942392"/>
            <a:ext cx="11036559" cy="5738326"/>
          </a:xfrm>
        </p:spPr>
        <p:txBody>
          <a:bodyPr>
            <a:normAutofit fontScale="70000" lnSpcReduction="20000"/>
          </a:bodyPr>
          <a:lstStyle/>
          <a:p>
            <a:pPr marL="0" indent="0" algn="just">
              <a:buNone/>
            </a:pPr>
            <a:r>
              <a:rPr lang="en-US" b="0" i="0" dirty="0">
                <a:effectLst/>
                <a:latin typeface="ui-sans-serif"/>
              </a:rPr>
              <a:t>Code review and documentation are foundational elements for creating quality bots. They ensure that bots are consistently developed according to best practices, minimizing errors and making them easier to maintain over time.</a:t>
            </a:r>
          </a:p>
          <a:p>
            <a:pPr algn="just">
              <a:buFont typeface="Arial" panose="020B0604020202020204" pitchFamily="34" charset="0"/>
              <a:buChar char="•"/>
            </a:pPr>
            <a:r>
              <a:rPr lang="en-US" b="1" i="0" dirty="0">
                <a:effectLst/>
                <a:latin typeface="ui-sans-serif"/>
              </a:rPr>
              <a:t>Code Review Process</a:t>
            </a:r>
            <a:r>
              <a:rPr lang="en-US" b="0" i="0" dirty="0">
                <a:effectLst/>
                <a:latin typeface="ui-sans-serif"/>
              </a:rPr>
              <a:t>: Code reviews help catch issues early, ensuring bots are optimized, efficient, and error-free before deployment. Establish a checklist or review protocol to verify that bots adhere to coding standards, avoid redundant code, follow logical workflows, and include proper error-handling mechanisms.</a:t>
            </a:r>
          </a:p>
          <a:p>
            <a:pPr algn="just">
              <a:buFont typeface="Arial" panose="020B0604020202020204" pitchFamily="34" charset="0"/>
              <a:buChar char="•"/>
            </a:pPr>
            <a:r>
              <a:rPr lang="en-US" b="1" i="0" dirty="0">
                <a:effectLst/>
                <a:latin typeface="ui-sans-serif"/>
              </a:rPr>
              <a:t>Documentation Standards</a:t>
            </a:r>
            <a:r>
              <a:rPr lang="en-US" b="0" i="0" dirty="0">
                <a:effectLst/>
                <a:latin typeface="ui-sans-serif"/>
              </a:rPr>
              <a:t>: Proper documentation serves as a reference for developers and other stakeholders, enabling easier troubleshooting, updates, and handoffs. Documentation should include:</a:t>
            </a:r>
          </a:p>
          <a:p>
            <a:pPr marL="742950" lvl="1" indent="-285750" algn="just">
              <a:buFont typeface="Arial" panose="020B0604020202020204" pitchFamily="34" charset="0"/>
              <a:buChar char="•"/>
            </a:pPr>
            <a:r>
              <a:rPr lang="en-US" b="1" i="0" dirty="0">
                <a:effectLst/>
                <a:latin typeface="ui-sans-serif"/>
              </a:rPr>
              <a:t>Overview and Objectives</a:t>
            </a:r>
            <a:r>
              <a:rPr lang="en-US" b="0" i="0" dirty="0">
                <a:effectLst/>
                <a:latin typeface="ui-sans-serif"/>
              </a:rPr>
              <a:t>: Clearly outline what the bot does and the specific problem it solves.</a:t>
            </a:r>
          </a:p>
          <a:p>
            <a:pPr marL="742950" lvl="1" indent="-285750" algn="just">
              <a:buFont typeface="Arial" panose="020B0604020202020204" pitchFamily="34" charset="0"/>
              <a:buChar char="•"/>
            </a:pPr>
            <a:r>
              <a:rPr lang="en-US" b="1" i="0" dirty="0">
                <a:effectLst/>
                <a:latin typeface="ui-sans-serif"/>
              </a:rPr>
              <a:t>Functional Specifications</a:t>
            </a:r>
            <a:r>
              <a:rPr lang="en-US" b="0" i="0" dirty="0">
                <a:effectLst/>
                <a:latin typeface="ui-sans-serif"/>
              </a:rPr>
              <a:t>: Describe the bot’s main functions, inputs and outputs, dependencies, and any integrations.</a:t>
            </a:r>
          </a:p>
          <a:p>
            <a:pPr marL="742950" lvl="1" indent="-285750" algn="just">
              <a:buFont typeface="Arial" panose="020B0604020202020204" pitchFamily="34" charset="0"/>
              <a:buChar char="•"/>
            </a:pPr>
            <a:r>
              <a:rPr lang="en-US" b="1" i="0" dirty="0">
                <a:effectLst/>
                <a:latin typeface="ui-sans-serif"/>
              </a:rPr>
              <a:t>Technical Details</a:t>
            </a:r>
            <a:r>
              <a:rPr lang="en-US" b="0" i="0" dirty="0">
                <a:effectLst/>
                <a:latin typeface="ui-sans-serif"/>
              </a:rPr>
              <a:t>: Include key variables, configurations, API details, and a description of any custom scripts or commands used.</a:t>
            </a:r>
          </a:p>
          <a:p>
            <a:pPr marL="742950" lvl="1" indent="-285750" algn="just">
              <a:buFont typeface="Arial" panose="020B0604020202020204" pitchFamily="34" charset="0"/>
              <a:buChar char="•"/>
            </a:pPr>
            <a:r>
              <a:rPr lang="en-US" b="1" i="0" dirty="0">
                <a:effectLst/>
                <a:latin typeface="ui-sans-serif"/>
              </a:rPr>
              <a:t>Troubleshooting Guide</a:t>
            </a:r>
            <a:r>
              <a:rPr lang="en-US" b="0" i="0" dirty="0">
                <a:effectLst/>
                <a:latin typeface="ui-sans-serif"/>
              </a:rPr>
              <a:t>: Document known issues, error codes, and solutions for common failures.</a:t>
            </a:r>
          </a:p>
          <a:p>
            <a:pPr marL="742950" lvl="1" indent="-285750" algn="just">
              <a:buFont typeface="Arial" panose="020B0604020202020204" pitchFamily="34" charset="0"/>
              <a:buChar char="•"/>
            </a:pPr>
            <a:r>
              <a:rPr lang="en-US" b="1" i="0" dirty="0">
                <a:effectLst/>
                <a:latin typeface="ui-sans-serif"/>
              </a:rPr>
              <a:t>Change Log</a:t>
            </a:r>
            <a:r>
              <a:rPr lang="en-US" b="0" i="0" dirty="0">
                <a:effectLst/>
                <a:latin typeface="ui-sans-serif"/>
              </a:rPr>
              <a:t>: Maintain a version history, noting changes and updates made to the bot over time.</a:t>
            </a:r>
          </a:p>
          <a:p>
            <a:pPr algn="just">
              <a:buFont typeface="Arial" panose="020B0604020202020204" pitchFamily="34" charset="0"/>
              <a:buChar char="•"/>
            </a:pPr>
            <a:r>
              <a:rPr lang="en-US" b="1" i="0" dirty="0">
                <a:effectLst/>
                <a:latin typeface="ui-sans-serif"/>
              </a:rPr>
              <a:t>Commenting and Readable Code</a:t>
            </a:r>
            <a:r>
              <a:rPr lang="en-US" b="0" i="0" dirty="0">
                <a:effectLst/>
                <a:latin typeface="ui-sans-serif"/>
              </a:rPr>
              <a:t>: Use clear, concise comments within the code to explain complex sections or decisions. Structure the code with logical naming conventions and a clean, readable layout to make it easier for future developers to understand.</a:t>
            </a:r>
          </a:p>
          <a:p>
            <a:pPr marL="0" indent="0" algn="just">
              <a:buNone/>
            </a:pPr>
            <a:endParaRPr lang="en-US" b="0" i="1" dirty="0">
              <a:effectLst/>
              <a:latin typeface="ui-sans-serif"/>
            </a:endParaRPr>
          </a:p>
          <a:p>
            <a:pPr marL="0" indent="0" algn="just">
              <a:buNone/>
            </a:pPr>
            <a:r>
              <a:rPr lang="en-US" b="0" i="1" dirty="0">
                <a:effectLst/>
                <a:latin typeface="ui-sans-serif"/>
              </a:rPr>
              <a:t>Example</a:t>
            </a:r>
            <a:r>
              <a:rPr lang="en-US" b="0" i="0" dirty="0">
                <a:effectLst/>
                <a:latin typeface="ui-sans-serif"/>
              </a:rPr>
              <a:t>: A bot responsible for processing customer orders could have documentation detailing the process flow, API endpoints for integration with the CRM system, specific error-handling steps, and a list of variables used, making future modifications straightforward.</a:t>
            </a:r>
          </a:p>
          <a:p>
            <a:pPr algn="just"/>
            <a:endParaRPr lang="en-IN" dirty="0"/>
          </a:p>
        </p:txBody>
      </p:sp>
    </p:spTree>
    <p:extLst>
      <p:ext uri="{BB962C8B-B14F-4D97-AF65-F5344CB8AC3E}">
        <p14:creationId xmlns:p14="http://schemas.microsoft.com/office/powerpoint/2010/main" val="56955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6521-87C1-22FD-9708-2FF4F3E9B143}"/>
              </a:ext>
            </a:extLst>
          </p:cNvPr>
          <p:cNvSpPr>
            <a:spLocks noGrp="1"/>
          </p:cNvSpPr>
          <p:nvPr>
            <p:ph type="title"/>
          </p:nvPr>
        </p:nvSpPr>
        <p:spPr>
          <a:xfrm>
            <a:off x="838200" y="365126"/>
            <a:ext cx="10515600" cy="315912"/>
          </a:xfrm>
        </p:spPr>
        <p:txBody>
          <a:bodyPr>
            <a:normAutofit fontScale="90000"/>
          </a:bodyPr>
          <a:lstStyle/>
          <a:p>
            <a:r>
              <a:rPr lang="en-IN" b="1" i="0" dirty="0">
                <a:solidFill>
                  <a:srgbClr val="FF0000"/>
                </a:solidFill>
                <a:effectLst/>
                <a:latin typeface="ui-sans-serif"/>
              </a:rPr>
              <a:t> </a:t>
            </a:r>
            <a:br>
              <a:rPr lang="en-IN" b="1" i="0" dirty="0">
                <a:solidFill>
                  <a:srgbClr val="FF0000"/>
                </a:solidFill>
                <a:effectLst/>
                <a:latin typeface="ui-sans-serif"/>
              </a:rPr>
            </a:br>
            <a:r>
              <a:rPr lang="en-IN" b="1" i="0" dirty="0">
                <a:solidFill>
                  <a:srgbClr val="FF0000"/>
                </a:solidFill>
                <a:effectLst/>
                <a:latin typeface="ui-sans-serif"/>
              </a:rPr>
              <a:t>Bot Lifecycle Management</a:t>
            </a:r>
            <a:br>
              <a:rPr lang="en-IN"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12DED9D7-1925-121B-7B43-D0E99558F219}"/>
              </a:ext>
            </a:extLst>
          </p:cNvPr>
          <p:cNvSpPr>
            <a:spLocks noGrp="1"/>
          </p:cNvSpPr>
          <p:nvPr>
            <p:ph idx="1"/>
          </p:nvPr>
        </p:nvSpPr>
        <p:spPr>
          <a:xfrm>
            <a:off x="335902" y="849086"/>
            <a:ext cx="11017898" cy="5896947"/>
          </a:xfrm>
        </p:spPr>
        <p:txBody>
          <a:bodyPr>
            <a:normAutofit fontScale="70000" lnSpcReduction="20000"/>
          </a:bodyPr>
          <a:lstStyle/>
          <a:p>
            <a:pPr marL="0" indent="0" algn="just">
              <a:buNone/>
            </a:pPr>
            <a:r>
              <a:rPr lang="en-US" b="0" i="0" dirty="0">
                <a:effectLst/>
                <a:latin typeface="ui-sans-serif"/>
              </a:rPr>
              <a:t>Bot lifecycle management involves overseeing the bot’s development, deployment, maintenance, and eventual retirement. Managing the bot lifecycle ensures that bots remain aligned with business needs, are compliant with security standards, and deliver consistent performance.</a:t>
            </a:r>
          </a:p>
          <a:p>
            <a:pPr algn="just">
              <a:buFont typeface="Arial" panose="020B0604020202020204" pitchFamily="34" charset="0"/>
              <a:buChar char="•"/>
            </a:pPr>
            <a:r>
              <a:rPr lang="en-US" b="1" i="0" dirty="0">
                <a:effectLst/>
                <a:latin typeface="ui-sans-serif"/>
              </a:rPr>
              <a:t>Development and Testing</a:t>
            </a:r>
            <a:r>
              <a:rPr lang="en-US" b="0" i="0" dirty="0">
                <a:effectLst/>
                <a:latin typeface="ui-sans-serif"/>
              </a:rPr>
              <a:t>: Start by developing in a controlled environment, where bots can be tested in isolation. Use test data, test environments, and sandboxing to prevent unintended effects on live systems. Include comprehensive testing for all possible scenarios, including edge cases, and ensure robust error handling.</a:t>
            </a:r>
          </a:p>
          <a:p>
            <a:pPr algn="just">
              <a:buFont typeface="Arial" panose="020B0604020202020204" pitchFamily="34" charset="0"/>
              <a:buChar char="•"/>
            </a:pPr>
            <a:r>
              <a:rPr lang="en-US" b="1" i="0" dirty="0">
                <a:effectLst/>
                <a:latin typeface="ui-sans-serif"/>
              </a:rPr>
              <a:t>Deployment and Scheduling</a:t>
            </a:r>
            <a:r>
              <a:rPr lang="en-US" b="0" i="0" dirty="0">
                <a:effectLst/>
                <a:latin typeface="ui-sans-serif"/>
              </a:rPr>
              <a:t>: Deploy bots systematically, ideally in phases (such as pilot runs before full deployment) to identify any issues early. Scheduling bots at optimal times can prevent resource contention and minimize system load.</a:t>
            </a:r>
          </a:p>
          <a:p>
            <a:pPr algn="just">
              <a:buFont typeface="Arial" panose="020B0604020202020204" pitchFamily="34" charset="0"/>
              <a:buChar char="•"/>
            </a:pPr>
            <a:r>
              <a:rPr lang="en-US" b="1" i="0" dirty="0">
                <a:effectLst/>
                <a:latin typeface="ui-sans-serif"/>
              </a:rPr>
              <a:t>Monitoring and Logging</a:t>
            </a:r>
            <a:r>
              <a:rPr lang="en-US" b="0" i="0" dirty="0">
                <a:effectLst/>
                <a:latin typeface="ui-sans-serif"/>
              </a:rPr>
              <a:t>: Set up real-time monitoring and logging for each bot to track performance, detect issues, and capture data for troubleshooting. Establish an alerting system that notifies relevant teams if errors or performance issues occur.</a:t>
            </a:r>
          </a:p>
          <a:p>
            <a:pPr algn="just">
              <a:buFont typeface="Arial" panose="020B0604020202020204" pitchFamily="34" charset="0"/>
              <a:buChar char="•"/>
            </a:pPr>
            <a:r>
              <a:rPr lang="en-US" b="1" i="0" dirty="0">
                <a:effectLst/>
                <a:latin typeface="ui-sans-serif"/>
              </a:rPr>
              <a:t>Security and Compliance</a:t>
            </a:r>
            <a:r>
              <a:rPr lang="en-US" b="0" i="0" dirty="0">
                <a:effectLst/>
                <a:latin typeface="ui-sans-serif"/>
              </a:rPr>
              <a:t>: Ensure bots adhere to security standards by securing sensitive data, enforcing user access controls, and following data protection policies. Regular audits should be conducted to verify compliance with security and privacy regulations.</a:t>
            </a:r>
          </a:p>
          <a:p>
            <a:pPr algn="just">
              <a:buFont typeface="Arial" panose="020B0604020202020204" pitchFamily="34" charset="0"/>
              <a:buChar char="•"/>
            </a:pPr>
            <a:r>
              <a:rPr lang="en-US" b="1" i="0" dirty="0">
                <a:effectLst/>
                <a:latin typeface="ui-sans-serif"/>
              </a:rPr>
              <a:t>Retirement and Decommissioning</a:t>
            </a:r>
            <a:r>
              <a:rPr lang="en-US" b="0" i="0" dirty="0">
                <a:effectLst/>
                <a:latin typeface="ui-sans-serif"/>
              </a:rPr>
              <a:t>: When a bot becomes obsolete (e.g., if a business process changes), it should be decommissioned. Properly archive any data, logs, and documentation associated with the bot, and remove access or dependencies it may have created within systems.</a:t>
            </a:r>
          </a:p>
          <a:p>
            <a:pPr marL="0" indent="0" algn="just">
              <a:buNone/>
            </a:pPr>
            <a:r>
              <a:rPr lang="en-US" b="0" i="1" dirty="0">
                <a:effectLst/>
                <a:latin typeface="ui-sans-serif"/>
              </a:rPr>
              <a:t>Example</a:t>
            </a:r>
            <a:r>
              <a:rPr lang="en-US" b="0" i="0" dirty="0">
                <a:effectLst/>
                <a:latin typeface="ui-sans-serif"/>
              </a:rPr>
              <a:t>: A bot designed for data extraction from a specific database should be monitored for performance, with alerts for data anomalies. When the database is upgraded, the bot lifecycle management process ensures it is updated or retired as needed.</a:t>
            </a:r>
          </a:p>
          <a:p>
            <a:pPr algn="just"/>
            <a:endParaRPr lang="en-IN" dirty="0"/>
          </a:p>
        </p:txBody>
      </p:sp>
    </p:spTree>
    <p:extLst>
      <p:ext uri="{BB962C8B-B14F-4D97-AF65-F5344CB8AC3E}">
        <p14:creationId xmlns:p14="http://schemas.microsoft.com/office/powerpoint/2010/main" val="382311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EA39-E913-0569-EB73-F0B1B46A3A64}"/>
              </a:ext>
            </a:extLst>
          </p:cNvPr>
          <p:cNvSpPr>
            <a:spLocks noGrp="1"/>
          </p:cNvSpPr>
          <p:nvPr>
            <p:ph type="title"/>
          </p:nvPr>
        </p:nvSpPr>
        <p:spPr>
          <a:xfrm>
            <a:off x="838200" y="365126"/>
            <a:ext cx="10515600" cy="315911"/>
          </a:xfrm>
        </p:spPr>
        <p:txBody>
          <a:bodyPr>
            <a:normAutofit fontScale="90000"/>
          </a:bodyPr>
          <a:lstStyle/>
          <a:p>
            <a:br>
              <a:rPr lang="en-IN" b="1" i="0" dirty="0">
                <a:solidFill>
                  <a:srgbClr val="FF0000"/>
                </a:solidFill>
                <a:effectLst/>
                <a:latin typeface="ui-sans-serif"/>
              </a:rPr>
            </a:br>
            <a:r>
              <a:rPr lang="en-IN" b="1" i="0" dirty="0">
                <a:solidFill>
                  <a:srgbClr val="FF0000"/>
                </a:solidFill>
                <a:effectLst/>
                <a:latin typeface="ui-sans-serif"/>
              </a:rPr>
              <a:t>Maintaining and Updating Bots</a:t>
            </a:r>
            <a:br>
              <a:rPr lang="en-IN"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2021F8C8-C764-C650-B866-E1E212CD61D7}"/>
              </a:ext>
            </a:extLst>
          </p:cNvPr>
          <p:cNvSpPr>
            <a:spLocks noGrp="1"/>
          </p:cNvSpPr>
          <p:nvPr>
            <p:ph idx="1"/>
          </p:nvPr>
        </p:nvSpPr>
        <p:spPr>
          <a:xfrm>
            <a:off x="289249" y="905069"/>
            <a:ext cx="11064551" cy="5756988"/>
          </a:xfrm>
        </p:spPr>
        <p:txBody>
          <a:bodyPr>
            <a:normAutofit fontScale="70000" lnSpcReduction="20000"/>
          </a:bodyPr>
          <a:lstStyle/>
          <a:p>
            <a:pPr marL="0" indent="0" algn="just">
              <a:buNone/>
            </a:pPr>
            <a:r>
              <a:rPr lang="en-US" b="0" i="0" dirty="0">
                <a:effectLst/>
                <a:latin typeface="ui-sans-serif"/>
              </a:rPr>
              <a:t>Bots require ongoing maintenance and updates to adapt to changing business processes, system upgrades, and emerging technological requirements. Maintenance and updating best practices include:</a:t>
            </a:r>
          </a:p>
          <a:p>
            <a:pPr algn="just">
              <a:buFont typeface="Arial" panose="020B0604020202020204" pitchFamily="34" charset="0"/>
              <a:buChar char="•"/>
            </a:pPr>
            <a:r>
              <a:rPr lang="en-US" b="1" i="0" dirty="0">
                <a:effectLst/>
                <a:latin typeface="ui-sans-serif"/>
              </a:rPr>
              <a:t>Regular Bot Audits</a:t>
            </a:r>
            <a:r>
              <a:rPr lang="en-US" b="0" i="0" dirty="0">
                <a:effectLst/>
                <a:latin typeface="ui-sans-serif"/>
              </a:rPr>
              <a:t>: Periodically audit each bot to ensure it’s functioning as intended, remains optimized, and is compatible with any system or application updates. Conduct code reviews to identify areas for improvement or optimization.</a:t>
            </a:r>
          </a:p>
          <a:p>
            <a:pPr algn="just">
              <a:buFont typeface="Arial" panose="020B0604020202020204" pitchFamily="34" charset="0"/>
              <a:buChar char="•"/>
            </a:pPr>
            <a:r>
              <a:rPr lang="en-US" b="1" i="0" dirty="0">
                <a:effectLst/>
                <a:latin typeface="ui-sans-serif"/>
              </a:rPr>
              <a:t>Change Management Protocols</a:t>
            </a:r>
            <a:r>
              <a:rPr lang="en-US" b="0" i="0" dirty="0">
                <a:effectLst/>
                <a:latin typeface="ui-sans-serif"/>
              </a:rPr>
              <a:t>: Establish clear protocols for making updates, including version control, change approvals, and rollback plans if issues arise. Ensure that updates are tested in a non-production environment before deployment.</a:t>
            </a:r>
          </a:p>
          <a:p>
            <a:pPr algn="just">
              <a:buFont typeface="Arial" panose="020B0604020202020204" pitchFamily="34" charset="0"/>
              <a:buChar char="•"/>
            </a:pPr>
            <a:r>
              <a:rPr lang="en-US" b="1" i="0" dirty="0">
                <a:effectLst/>
                <a:latin typeface="ui-sans-serif"/>
              </a:rPr>
              <a:t>Adapting to Process Changes</a:t>
            </a:r>
            <a:r>
              <a:rPr lang="en-US" b="0" i="0" dirty="0">
                <a:effectLst/>
                <a:latin typeface="ui-sans-serif"/>
              </a:rPr>
              <a:t>: Bots often interact with multiple systems and applications. When these systems undergo changes (such as a UI update or a database migration), bots may require adjustments to remain functional. Proactively update bots to align with these changes and avoid interruptions in functionality.</a:t>
            </a:r>
          </a:p>
          <a:p>
            <a:pPr algn="just">
              <a:buFont typeface="Arial" panose="020B0604020202020204" pitchFamily="34" charset="0"/>
              <a:buChar char="•"/>
            </a:pPr>
            <a:r>
              <a:rPr lang="en-US" b="1" i="0" dirty="0">
                <a:effectLst/>
                <a:latin typeface="ui-sans-serif"/>
              </a:rPr>
              <a:t>Enhancement and Optimization</a:t>
            </a:r>
            <a:r>
              <a:rPr lang="en-US" b="0" i="0" dirty="0">
                <a:effectLst/>
                <a:latin typeface="ui-sans-serif"/>
              </a:rPr>
              <a:t>: Over time, additional improvements may be identified, such as refactoring code for greater efficiency, optimizing data handling, or incorporating new features to enhance bot capabilities.</a:t>
            </a:r>
          </a:p>
          <a:p>
            <a:pPr algn="just">
              <a:buFont typeface="Arial" panose="020B0604020202020204" pitchFamily="34" charset="0"/>
              <a:buChar char="•"/>
            </a:pPr>
            <a:r>
              <a:rPr lang="en-US" b="1" i="0" dirty="0">
                <a:effectLst/>
                <a:latin typeface="ui-sans-serif"/>
              </a:rPr>
              <a:t>User Feedback and Bug Fixes</a:t>
            </a:r>
            <a:r>
              <a:rPr lang="en-US" b="0" i="0" dirty="0">
                <a:effectLst/>
                <a:latin typeface="ui-sans-serif"/>
              </a:rPr>
              <a:t>: Encourage end users to provide feedback on bot performance and identify any unexpected behaviors. Address bug reports promptly and make necessary adjustments to improve bot reliability and user </a:t>
            </a:r>
            <a:r>
              <a:rPr lang="en-US" b="0" i="0">
                <a:effectLst/>
                <a:latin typeface="ui-sans-serif"/>
              </a:rPr>
              <a:t>experience.</a:t>
            </a:r>
          </a:p>
          <a:p>
            <a:pPr marL="0" indent="0" algn="just">
              <a:buNone/>
            </a:pPr>
            <a:endParaRPr lang="en-US" b="0" i="0" dirty="0">
              <a:effectLst/>
              <a:latin typeface="ui-sans-serif"/>
            </a:endParaRPr>
          </a:p>
          <a:p>
            <a:pPr marL="0" indent="0" algn="just">
              <a:buNone/>
            </a:pPr>
            <a:r>
              <a:rPr lang="en-US" b="0" i="1" dirty="0">
                <a:effectLst/>
                <a:latin typeface="ui-sans-serif"/>
              </a:rPr>
              <a:t>Example</a:t>
            </a:r>
            <a:r>
              <a:rPr lang="en-US" b="0" i="0" dirty="0">
                <a:effectLst/>
                <a:latin typeface="ui-sans-serif"/>
              </a:rPr>
              <a:t>: A bot that automates form submissions for client onboarding might need updates if the web forms change structure. Proactively updating the bot ensures it continues to function seamlessly despite these changes.</a:t>
            </a:r>
          </a:p>
          <a:p>
            <a:pPr algn="just"/>
            <a:endParaRPr lang="en-IN" dirty="0"/>
          </a:p>
        </p:txBody>
      </p:sp>
    </p:spTree>
    <p:extLst>
      <p:ext uri="{BB962C8B-B14F-4D97-AF65-F5344CB8AC3E}">
        <p14:creationId xmlns:p14="http://schemas.microsoft.com/office/powerpoint/2010/main" val="231400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BD8C-2FD9-2D52-DE67-518070E81E93}"/>
              </a:ext>
            </a:extLst>
          </p:cNvPr>
          <p:cNvSpPr>
            <a:spLocks noGrp="1"/>
          </p:cNvSpPr>
          <p:nvPr>
            <p:ph type="title"/>
          </p:nvPr>
        </p:nvSpPr>
        <p:spPr/>
        <p:txBody>
          <a:bodyPr/>
          <a:lstStyle/>
          <a:p>
            <a:r>
              <a:rPr lang="en-US" b="1" i="0" dirty="0">
                <a:solidFill>
                  <a:srgbClr val="FF0000"/>
                </a:solidFill>
                <a:effectLst/>
                <a:latin typeface="ui-sans-serif"/>
              </a:rPr>
              <a:t>Using APIs for Enhanced Bot Functionality</a:t>
            </a:r>
            <a:br>
              <a:rPr lang="en-US"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C3EA8234-4E80-5799-B67A-11C114846219}"/>
              </a:ext>
            </a:extLst>
          </p:cNvPr>
          <p:cNvSpPr>
            <a:spLocks noGrp="1"/>
          </p:cNvSpPr>
          <p:nvPr>
            <p:ph idx="1"/>
          </p:nvPr>
        </p:nvSpPr>
        <p:spPr>
          <a:xfrm>
            <a:off x="838200" y="1026366"/>
            <a:ext cx="10515600" cy="5654351"/>
          </a:xfrm>
        </p:spPr>
        <p:txBody>
          <a:bodyPr>
            <a:normAutofit fontScale="92500" lnSpcReduction="10000"/>
          </a:bodyPr>
          <a:lstStyle/>
          <a:p>
            <a:pPr marL="0" indent="0" algn="just">
              <a:buNone/>
            </a:pPr>
            <a:r>
              <a:rPr lang="en-US" b="0" i="0" dirty="0">
                <a:effectLst/>
                <a:latin typeface="ui-sans-serif"/>
              </a:rPr>
              <a:t>APIs (Application Programming Interfaces) allow bots to communicate with various applications and services, extending their capabilities beyond traditional RPA tasks. By integrating APIs, bots can perform complex functions, such as:</a:t>
            </a:r>
          </a:p>
          <a:p>
            <a:pPr algn="just">
              <a:buFont typeface="Arial" panose="020B0604020202020204" pitchFamily="34" charset="0"/>
              <a:buChar char="•"/>
            </a:pPr>
            <a:r>
              <a:rPr lang="en-US" b="1" i="0" dirty="0">
                <a:effectLst/>
                <a:latin typeface="ui-sans-serif"/>
              </a:rPr>
              <a:t>Data Exchange</a:t>
            </a:r>
            <a:r>
              <a:rPr lang="en-US" b="0" i="0" dirty="0">
                <a:effectLst/>
                <a:latin typeface="ui-sans-serif"/>
              </a:rPr>
              <a:t>: Bots can retrieve, send, or update data in external applications without direct interaction, making processes faster and reducing dependencies on user input.</a:t>
            </a:r>
          </a:p>
          <a:p>
            <a:pPr algn="just">
              <a:buFont typeface="Arial" panose="020B0604020202020204" pitchFamily="34" charset="0"/>
              <a:buChar char="•"/>
            </a:pPr>
            <a:r>
              <a:rPr lang="en-US" b="1" i="0" dirty="0">
                <a:effectLst/>
                <a:latin typeface="ui-sans-serif"/>
              </a:rPr>
              <a:t>Real-Time Updates</a:t>
            </a:r>
            <a:r>
              <a:rPr lang="en-US" b="0" i="0" dirty="0">
                <a:effectLst/>
                <a:latin typeface="ui-sans-serif"/>
              </a:rPr>
              <a:t>: Bots can call APIs to get real-time data from other systems (e.g., stock prices, weather updates, or transaction details).</a:t>
            </a:r>
          </a:p>
          <a:p>
            <a:pPr algn="just">
              <a:buFont typeface="Arial" panose="020B0604020202020204" pitchFamily="34" charset="0"/>
              <a:buChar char="•"/>
            </a:pPr>
            <a:r>
              <a:rPr lang="en-US" b="1" i="0" dirty="0">
                <a:effectLst/>
                <a:latin typeface="ui-sans-serif"/>
              </a:rPr>
              <a:t>Workflow Automation</a:t>
            </a:r>
            <a:r>
              <a:rPr lang="en-US" b="0" i="0" dirty="0">
                <a:effectLst/>
                <a:latin typeface="ui-sans-serif"/>
              </a:rPr>
              <a:t>: APIs enable seamless integration with services like CRM, ERP, and other SaaS platforms, allowing bots to automate workflows that require information from multiple systems.</a:t>
            </a:r>
          </a:p>
          <a:p>
            <a:pPr algn="just">
              <a:buFont typeface="Arial" panose="020B0604020202020204" pitchFamily="34" charset="0"/>
              <a:buChar char="•"/>
            </a:pPr>
            <a:r>
              <a:rPr lang="en-US" b="1" i="0" dirty="0">
                <a:effectLst/>
                <a:latin typeface="ui-sans-serif"/>
              </a:rPr>
              <a:t>Scalability</a:t>
            </a:r>
            <a:r>
              <a:rPr lang="en-US" b="0" i="0" dirty="0">
                <a:effectLst/>
                <a:latin typeface="ui-sans-serif"/>
              </a:rPr>
              <a:t>: Using APIs allows for high scalability in bot deployment as they can handle requests to and from systems with minimal lag, facilitating fast, automated responses.</a:t>
            </a:r>
          </a:p>
          <a:p>
            <a:pPr algn="just"/>
            <a:endParaRPr lang="en-IN" dirty="0"/>
          </a:p>
        </p:txBody>
      </p:sp>
    </p:spTree>
    <p:extLst>
      <p:ext uri="{BB962C8B-B14F-4D97-AF65-F5344CB8AC3E}">
        <p14:creationId xmlns:p14="http://schemas.microsoft.com/office/powerpoint/2010/main" val="290818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EDB9-662A-9221-3958-34DF4ABA8A86}"/>
              </a:ext>
            </a:extLst>
          </p:cNvPr>
          <p:cNvSpPr>
            <a:spLocks noGrp="1"/>
          </p:cNvSpPr>
          <p:nvPr>
            <p:ph type="title"/>
          </p:nvPr>
        </p:nvSpPr>
        <p:spPr/>
        <p:txBody>
          <a:bodyPr>
            <a:normAutofit fontScale="90000"/>
          </a:bodyPr>
          <a:lstStyle/>
          <a:p>
            <a:r>
              <a:rPr lang="en-US" b="1" i="0" dirty="0">
                <a:solidFill>
                  <a:srgbClr val="FF0000"/>
                </a:solidFill>
                <a:effectLst/>
                <a:latin typeface="ui-sans-serif"/>
              </a:rPr>
              <a:t>Integrating Bots with Machine Learning Models</a:t>
            </a:r>
            <a:br>
              <a:rPr lang="en-US"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98FC858C-8D91-ED8C-6B92-3FD664681ABE}"/>
              </a:ext>
            </a:extLst>
          </p:cNvPr>
          <p:cNvSpPr>
            <a:spLocks noGrp="1"/>
          </p:cNvSpPr>
          <p:nvPr>
            <p:ph idx="1"/>
          </p:nvPr>
        </p:nvSpPr>
        <p:spPr>
          <a:xfrm>
            <a:off x="838200" y="1007706"/>
            <a:ext cx="10515600" cy="5673012"/>
          </a:xfrm>
        </p:spPr>
        <p:txBody>
          <a:bodyPr>
            <a:normAutofit fontScale="85000" lnSpcReduction="20000"/>
          </a:bodyPr>
          <a:lstStyle/>
          <a:p>
            <a:pPr marL="0" indent="0" algn="just">
              <a:buNone/>
            </a:pPr>
            <a:r>
              <a:rPr lang="en-US" b="0" i="0" dirty="0">
                <a:effectLst/>
                <a:latin typeface="ui-sans-serif"/>
              </a:rPr>
              <a:t>Integrating machine learning models with RPA enables bots to handle unstructured data and make predictions or classifications, adding intelligence to automation. This integration can significantly enhance decision-making capabilities within processes. Key aspects include:</a:t>
            </a:r>
          </a:p>
          <a:p>
            <a:pPr algn="just">
              <a:buFont typeface="Arial" panose="020B0604020202020204" pitchFamily="34" charset="0"/>
              <a:buChar char="•"/>
            </a:pPr>
            <a:r>
              <a:rPr lang="en-US" b="1" i="0" dirty="0">
                <a:effectLst/>
                <a:latin typeface="ui-sans-serif"/>
              </a:rPr>
              <a:t>Data Processing and Analysis</a:t>
            </a:r>
            <a:r>
              <a:rPr lang="en-US" b="0" i="0" dirty="0">
                <a:effectLst/>
                <a:latin typeface="ui-sans-serif"/>
              </a:rPr>
              <a:t>: Bots can use machine learning to analyze patterns, enabling them to make decisions based on historical data or predictions.</a:t>
            </a:r>
          </a:p>
          <a:p>
            <a:pPr algn="just">
              <a:buFont typeface="Arial" panose="020B0604020202020204" pitchFamily="34" charset="0"/>
              <a:buChar char="•"/>
            </a:pPr>
            <a:r>
              <a:rPr lang="en-US" b="1" i="0" dirty="0">
                <a:effectLst/>
                <a:latin typeface="ui-sans-serif"/>
              </a:rPr>
              <a:t>Handling Unstructured Data</a:t>
            </a:r>
            <a:r>
              <a:rPr lang="en-US" b="0" i="0" dirty="0">
                <a:effectLst/>
                <a:latin typeface="ui-sans-serif"/>
              </a:rPr>
              <a:t>: ML models allow bots to process unstructured data, such as emails, documents, and images, transforming them into structured data for easier processing.</a:t>
            </a:r>
          </a:p>
          <a:p>
            <a:pPr algn="just">
              <a:buFont typeface="Arial" panose="020B0604020202020204" pitchFamily="34" charset="0"/>
              <a:buChar char="•"/>
            </a:pPr>
            <a:r>
              <a:rPr lang="en-US" b="1" i="0" dirty="0">
                <a:effectLst/>
                <a:latin typeface="ui-sans-serif"/>
              </a:rPr>
              <a:t>Adaptive Learning</a:t>
            </a:r>
            <a:r>
              <a:rPr lang="en-US" b="0" i="0" dirty="0">
                <a:effectLst/>
                <a:latin typeface="ui-sans-serif"/>
              </a:rPr>
              <a:t>: Bots with ML integration can improve performance over time, as they are able to learn from data and adjust their actions accordingly.</a:t>
            </a:r>
          </a:p>
          <a:p>
            <a:pPr algn="just">
              <a:buFont typeface="Arial" panose="020B0604020202020204" pitchFamily="34" charset="0"/>
              <a:buChar char="•"/>
            </a:pPr>
            <a:r>
              <a:rPr lang="en-US" b="1" i="0" dirty="0">
                <a:effectLst/>
                <a:latin typeface="ui-sans-serif"/>
              </a:rPr>
              <a:t>Sentiment and Intent Analysis</a:t>
            </a:r>
            <a:r>
              <a:rPr lang="en-US" b="0" i="0" dirty="0">
                <a:effectLst/>
                <a:latin typeface="ui-sans-serif"/>
              </a:rPr>
              <a:t>: Using natural language processing (NLP) and sentiment analysis, bots can understand and respond to human language in customer service applications.</a:t>
            </a:r>
          </a:p>
          <a:p>
            <a:pPr marL="0" indent="0" algn="just">
              <a:buNone/>
            </a:pPr>
            <a:r>
              <a:rPr lang="en-US" b="0" i="1" dirty="0">
                <a:effectLst/>
                <a:latin typeface="ui-sans-serif"/>
              </a:rPr>
              <a:t>Example</a:t>
            </a:r>
            <a:r>
              <a:rPr lang="en-US" b="0" i="0" dirty="0">
                <a:effectLst/>
                <a:latin typeface="ui-sans-serif"/>
              </a:rPr>
              <a:t>: An IQ Bot could be trained on invoice data to identify fields like invoice number, date, and amount, even if presented in various formats.</a:t>
            </a:r>
          </a:p>
          <a:p>
            <a:pPr algn="just"/>
            <a:br>
              <a:rPr lang="en-US" dirty="0"/>
            </a:br>
            <a:endParaRPr lang="en-IN" dirty="0"/>
          </a:p>
        </p:txBody>
      </p:sp>
    </p:spTree>
    <p:extLst>
      <p:ext uri="{BB962C8B-B14F-4D97-AF65-F5344CB8AC3E}">
        <p14:creationId xmlns:p14="http://schemas.microsoft.com/office/powerpoint/2010/main" val="109041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AC03-4115-D4EE-4B9C-14903892BDFF}"/>
              </a:ext>
            </a:extLst>
          </p:cNvPr>
          <p:cNvSpPr>
            <a:spLocks noGrp="1"/>
          </p:cNvSpPr>
          <p:nvPr>
            <p:ph type="title"/>
          </p:nvPr>
        </p:nvSpPr>
        <p:spPr>
          <a:xfrm>
            <a:off x="838200" y="365125"/>
            <a:ext cx="10515600" cy="465299"/>
          </a:xfrm>
        </p:spPr>
        <p:txBody>
          <a:bodyPr>
            <a:normAutofit fontScale="90000"/>
          </a:bodyPr>
          <a:lstStyle/>
          <a:p>
            <a:br>
              <a:rPr lang="en-IN" b="1" i="0" dirty="0">
                <a:solidFill>
                  <a:srgbClr val="FF0000"/>
                </a:solidFill>
                <a:effectLst/>
                <a:latin typeface="ui-sans-serif"/>
              </a:rPr>
            </a:br>
            <a:r>
              <a:rPr lang="en-IN" b="1" i="0" dirty="0">
                <a:solidFill>
                  <a:srgbClr val="FF0000"/>
                </a:solidFill>
                <a:effectLst/>
                <a:latin typeface="ui-sans-serif"/>
              </a:rPr>
              <a:t>Advanced Scripting</a:t>
            </a:r>
            <a:br>
              <a:rPr lang="en-IN"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C6079487-4A01-CD82-2B9D-E8982BD1E8B9}"/>
              </a:ext>
            </a:extLst>
          </p:cNvPr>
          <p:cNvSpPr>
            <a:spLocks noGrp="1"/>
          </p:cNvSpPr>
          <p:nvPr>
            <p:ph idx="1"/>
          </p:nvPr>
        </p:nvSpPr>
        <p:spPr>
          <a:xfrm>
            <a:off x="838200" y="989045"/>
            <a:ext cx="10515600" cy="5728996"/>
          </a:xfrm>
        </p:spPr>
        <p:txBody>
          <a:bodyPr>
            <a:normAutofit fontScale="92500" lnSpcReduction="20000"/>
          </a:bodyPr>
          <a:lstStyle/>
          <a:p>
            <a:pPr marL="0" indent="0" algn="just">
              <a:buNone/>
            </a:pPr>
            <a:r>
              <a:rPr lang="en-US" b="0" i="0" dirty="0">
                <a:effectLst/>
                <a:latin typeface="ui-sans-serif"/>
              </a:rPr>
              <a:t>Scripting languages, such as Python, JavaScript, or VBScript, allow developers to write complex logic that might be beyond standard bot building tools. Advanced scripting enhances bot functionality by enabling:</a:t>
            </a:r>
          </a:p>
          <a:p>
            <a:pPr algn="just">
              <a:buFont typeface="Arial" panose="020B0604020202020204" pitchFamily="34" charset="0"/>
              <a:buChar char="•"/>
            </a:pPr>
            <a:r>
              <a:rPr lang="en-US" b="1" i="0" dirty="0">
                <a:effectLst/>
                <a:latin typeface="ui-sans-serif"/>
              </a:rPr>
              <a:t>Custom Logic</a:t>
            </a:r>
            <a:r>
              <a:rPr lang="en-US" b="0" i="0" dirty="0">
                <a:effectLst/>
                <a:latin typeface="ui-sans-serif"/>
              </a:rPr>
              <a:t>: Complex conditions, loops, and calculations can be implemented efficiently through scripts.</a:t>
            </a:r>
          </a:p>
          <a:p>
            <a:pPr algn="just">
              <a:buFont typeface="Arial" panose="020B0604020202020204" pitchFamily="34" charset="0"/>
              <a:buChar char="•"/>
            </a:pPr>
            <a:r>
              <a:rPr lang="en-US" b="1" i="0" dirty="0">
                <a:effectLst/>
                <a:latin typeface="ui-sans-serif"/>
              </a:rPr>
              <a:t>Data Manipulation</a:t>
            </a:r>
            <a:r>
              <a:rPr lang="en-US" b="0" i="0" dirty="0">
                <a:effectLst/>
                <a:latin typeface="ui-sans-serif"/>
              </a:rPr>
              <a:t>: Scripting allows bots to process and manipulate data, parse text files, work with JSON or XML data structures, and handle intricate data transformations.</a:t>
            </a:r>
          </a:p>
          <a:p>
            <a:pPr algn="just">
              <a:buFont typeface="Arial" panose="020B0604020202020204" pitchFamily="34" charset="0"/>
              <a:buChar char="•"/>
            </a:pPr>
            <a:r>
              <a:rPr lang="en-US" b="1" i="0" dirty="0">
                <a:effectLst/>
                <a:latin typeface="ui-sans-serif"/>
              </a:rPr>
              <a:t>Error Handling</a:t>
            </a:r>
            <a:r>
              <a:rPr lang="en-US" b="0" i="0" dirty="0">
                <a:effectLst/>
                <a:latin typeface="ui-sans-serif"/>
              </a:rPr>
              <a:t>: Custom scripts can include detailed error-handling routines, improving bot robustness.</a:t>
            </a:r>
          </a:p>
          <a:p>
            <a:pPr algn="just">
              <a:buFont typeface="Arial" panose="020B0604020202020204" pitchFamily="34" charset="0"/>
              <a:buChar char="•"/>
            </a:pPr>
            <a:r>
              <a:rPr lang="en-US" b="1" i="0" dirty="0">
                <a:effectLst/>
                <a:latin typeface="ui-sans-serif"/>
              </a:rPr>
              <a:t>Interfacing with Other Applications</a:t>
            </a:r>
            <a:r>
              <a:rPr lang="en-US" b="0" i="0" dirty="0">
                <a:effectLst/>
                <a:latin typeface="ui-sans-serif"/>
              </a:rPr>
              <a:t>: Scripts can access specific functionalities of desktop applications, databases, or file systems to perform tasks not supported directly by Automation Anywhere commands.</a:t>
            </a:r>
          </a:p>
          <a:p>
            <a:pPr marL="0" indent="0" algn="just">
              <a:buNone/>
            </a:pPr>
            <a:r>
              <a:rPr lang="en-US" b="0" i="1" dirty="0">
                <a:effectLst/>
                <a:latin typeface="ui-sans-serif"/>
              </a:rPr>
              <a:t>Example</a:t>
            </a:r>
            <a:r>
              <a:rPr lang="en-US" b="0" i="0" dirty="0">
                <a:effectLst/>
                <a:latin typeface="ui-sans-serif"/>
              </a:rPr>
              <a:t>: A Python script within a bot could use libraries for data analysis, like pandas or </a:t>
            </a:r>
            <a:r>
              <a:rPr lang="en-US" b="0" i="0" dirty="0" err="1">
                <a:effectLst/>
                <a:latin typeface="ui-sans-serif"/>
              </a:rPr>
              <a:t>numpy</a:t>
            </a:r>
            <a:r>
              <a:rPr lang="en-US" b="0" i="0" dirty="0">
                <a:effectLst/>
                <a:latin typeface="ui-sans-serif"/>
              </a:rPr>
              <a:t>, to perform calculations on large datasets before feeding the results into other bot actions.</a:t>
            </a:r>
          </a:p>
          <a:p>
            <a:pPr algn="just"/>
            <a:endParaRPr lang="en-IN" dirty="0"/>
          </a:p>
        </p:txBody>
      </p:sp>
    </p:spTree>
    <p:extLst>
      <p:ext uri="{BB962C8B-B14F-4D97-AF65-F5344CB8AC3E}">
        <p14:creationId xmlns:p14="http://schemas.microsoft.com/office/powerpoint/2010/main" val="419232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1E5C-A475-E713-6621-590F4E59600D}"/>
              </a:ext>
            </a:extLst>
          </p:cNvPr>
          <p:cNvSpPr>
            <a:spLocks noGrp="1"/>
          </p:cNvSpPr>
          <p:nvPr>
            <p:ph type="title"/>
          </p:nvPr>
        </p:nvSpPr>
        <p:spPr>
          <a:xfrm>
            <a:off x="838200" y="365125"/>
            <a:ext cx="10515600" cy="455969"/>
          </a:xfrm>
        </p:spPr>
        <p:txBody>
          <a:bodyPr>
            <a:normAutofit fontScale="90000"/>
          </a:bodyPr>
          <a:lstStyle/>
          <a:p>
            <a:br>
              <a:rPr lang="en-IN" b="1" i="0" dirty="0">
                <a:solidFill>
                  <a:srgbClr val="FF0000"/>
                </a:solidFill>
                <a:effectLst/>
                <a:latin typeface="ui-sans-serif"/>
              </a:rPr>
            </a:br>
            <a:r>
              <a:rPr lang="en-IN" b="1" i="0" dirty="0">
                <a:solidFill>
                  <a:srgbClr val="FF0000"/>
                </a:solidFill>
                <a:effectLst/>
                <a:latin typeface="ui-sans-serif"/>
              </a:rPr>
              <a:t>Custom Commands</a:t>
            </a:r>
            <a:br>
              <a:rPr lang="en-IN" b="1" i="0" dirty="0">
                <a:solidFill>
                  <a:srgbClr val="FF0000"/>
                </a:solidFill>
                <a:effectLst/>
                <a:latin typeface="ui-sans-serif"/>
              </a:rPr>
            </a:br>
            <a:endParaRPr lang="en-IN" dirty="0">
              <a:solidFill>
                <a:srgbClr val="FF0000"/>
              </a:solidFill>
            </a:endParaRPr>
          </a:p>
        </p:txBody>
      </p:sp>
      <p:sp>
        <p:nvSpPr>
          <p:cNvPr id="3" name="Content Placeholder 2">
            <a:extLst>
              <a:ext uri="{FF2B5EF4-FFF2-40B4-BE49-F238E27FC236}">
                <a16:creationId xmlns:a16="http://schemas.microsoft.com/office/drawing/2014/main" id="{DBA76178-BE18-B32D-2653-44FF3F49DC4D}"/>
              </a:ext>
            </a:extLst>
          </p:cNvPr>
          <p:cNvSpPr>
            <a:spLocks noGrp="1"/>
          </p:cNvSpPr>
          <p:nvPr>
            <p:ph idx="1"/>
          </p:nvPr>
        </p:nvSpPr>
        <p:spPr>
          <a:xfrm>
            <a:off x="838200" y="821094"/>
            <a:ext cx="10515600" cy="5915608"/>
          </a:xfrm>
        </p:spPr>
        <p:txBody>
          <a:bodyPr>
            <a:normAutofit fontScale="92500" lnSpcReduction="10000"/>
          </a:bodyPr>
          <a:lstStyle/>
          <a:p>
            <a:pPr marL="0" indent="0" algn="just">
              <a:buNone/>
            </a:pPr>
            <a:r>
              <a:rPr lang="en-US" b="0" i="0" dirty="0">
                <a:effectLst/>
                <a:latin typeface="ui-sans-serif"/>
              </a:rPr>
              <a:t>Custom Commands in Automation Anywhere allow developers to create reusable, modular components that encapsulate specific functions or logic, enhancing bot reusability and maintainability. These commands are typically created to:</a:t>
            </a:r>
          </a:p>
          <a:p>
            <a:pPr algn="just">
              <a:buFont typeface="Arial" panose="020B0604020202020204" pitchFamily="34" charset="0"/>
              <a:buChar char="•"/>
            </a:pPr>
            <a:r>
              <a:rPr lang="en-US" b="1" i="0" dirty="0">
                <a:effectLst/>
                <a:latin typeface="ui-sans-serif"/>
              </a:rPr>
              <a:t>Standardize Processes</a:t>
            </a:r>
            <a:r>
              <a:rPr lang="en-US" b="0" i="0" dirty="0">
                <a:effectLst/>
                <a:latin typeface="ui-sans-serif"/>
              </a:rPr>
              <a:t>: Custom commands ensure consistency across bots, as frequently-used functions can be standardized.</a:t>
            </a:r>
          </a:p>
          <a:p>
            <a:pPr algn="just">
              <a:buFont typeface="Arial" panose="020B0604020202020204" pitchFamily="34" charset="0"/>
              <a:buChar char="•"/>
            </a:pPr>
            <a:r>
              <a:rPr lang="en-US" b="1" i="0" dirty="0">
                <a:effectLst/>
                <a:latin typeface="ui-sans-serif"/>
              </a:rPr>
              <a:t>Improve Reusability</a:t>
            </a:r>
            <a:r>
              <a:rPr lang="en-US" b="0" i="0" dirty="0">
                <a:effectLst/>
                <a:latin typeface="ui-sans-serif"/>
              </a:rPr>
              <a:t>: Once created, a custom command can be reused across multiple bots, reducing development time and enhancing efficiency.</a:t>
            </a:r>
          </a:p>
          <a:p>
            <a:pPr algn="just">
              <a:buFont typeface="Arial" panose="020B0604020202020204" pitchFamily="34" charset="0"/>
              <a:buChar char="•"/>
            </a:pPr>
            <a:r>
              <a:rPr lang="en-US" b="1" i="0" dirty="0">
                <a:effectLst/>
                <a:latin typeface="ui-sans-serif"/>
              </a:rPr>
              <a:t>Simplify Complex Actions</a:t>
            </a:r>
            <a:r>
              <a:rPr lang="en-US" b="0" i="0" dirty="0">
                <a:effectLst/>
                <a:latin typeface="ui-sans-serif"/>
              </a:rPr>
              <a:t>: Tasks requiring several steps or external resources can be encapsulated in a custom command, simplifying bot design.</a:t>
            </a:r>
          </a:p>
          <a:p>
            <a:pPr algn="just">
              <a:buFont typeface="Arial" panose="020B0604020202020204" pitchFamily="34" charset="0"/>
              <a:buChar char="•"/>
            </a:pPr>
            <a:r>
              <a:rPr lang="en-US" b="1" i="0" dirty="0">
                <a:effectLst/>
                <a:latin typeface="ui-sans-serif"/>
              </a:rPr>
              <a:t>Enhance Security</a:t>
            </a:r>
            <a:r>
              <a:rPr lang="en-US" b="0" i="0" dirty="0">
                <a:effectLst/>
                <a:latin typeface="ui-sans-serif"/>
              </a:rPr>
              <a:t>: Sensitive operations can be embedded in custom commands with restricted access, improving bot security.</a:t>
            </a:r>
          </a:p>
          <a:p>
            <a:pPr marL="0" indent="0" algn="just">
              <a:buNone/>
            </a:pPr>
            <a:r>
              <a:rPr lang="en-US" b="0" i="1" dirty="0">
                <a:effectLst/>
                <a:latin typeface="ui-sans-serif"/>
              </a:rPr>
              <a:t>Example</a:t>
            </a:r>
            <a:r>
              <a:rPr lang="en-US" b="0" i="0" dirty="0">
                <a:effectLst/>
                <a:latin typeface="ui-sans-serif"/>
              </a:rPr>
              <a:t>: A custom command might automate log-in procedures for a secure application, where credentials are handled within a secure vault, reducing the need to script log-in steps manually in every bot.</a:t>
            </a:r>
          </a:p>
          <a:p>
            <a:pPr algn="just"/>
            <a:endParaRPr lang="en-IN" dirty="0"/>
          </a:p>
        </p:txBody>
      </p:sp>
    </p:spTree>
    <p:extLst>
      <p:ext uri="{BB962C8B-B14F-4D97-AF65-F5344CB8AC3E}">
        <p14:creationId xmlns:p14="http://schemas.microsoft.com/office/powerpoint/2010/main" val="230645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A8A1-3C75-950F-3CBC-BFDE8ACFFB7E}"/>
              </a:ext>
            </a:extLst>
          </p:cNvPr>
          <p:cNvSpPr>
            <a:spLocks noGrp="1"/>
          </p:cNvSpPr>
          <p:nvPr>
            <p:ph type="title"/>
          </p:nvPr>
        </p:nvSpPr>
        <p:spPr>
          <a:xfrm>
            <a:off x="838200" y="0"/>
            <a:ext cx="10515600" cy="522514"/>
          </a:xfrm>
        </p:spPr>
        <p:txBody>
          <a:bodyPr>
            <a:noAutofit/>
          </a:bodyPr>
          <a:lstStyle/>
          <a:p>
            <a:r>
              <a:rPr lang="en-US" sz="3200" b="1" i="0" dirty="0">
                <a:solidFill>
                  <a:srgbClr val="FF0000"/>
                </a:solidFill>
                <a:effectLst/>
                <a:latin typeface="ui-sans-serif"/>
              </a:rPr>
              <a:t>Performance Tuning for Efficient Execution</a:t>
            </a:r>
          </a:p>
        </p:txBody>
      </p:sp>
      <p:sp>
        <p:nvSpPr>
          <p:cNvPr id="3" name="Content Placeholder 2">
            <a:extLst>
              <a:ext uri="{FF2B5EF4-FFF2-40B4-BE49-F238E27FC236}">
                <a16:creationId xmlns:a16="http://schemas.microsoft.com/office/drawing/2014/main" id="{15AB9701-143C-48A3-7DCA-0EDD47267158}"/>
              </a:ext>
            </a:extLst>
          </p:cNvPr>
          <p:cNvSpPr>
            <a:spLocks noGrp="1"/>
          </p:cNvSpPr>
          <p:nvPr>
            <p:ph idx="1"/>
          </p:nvPr>
        </p:nvSpPr>
        <p:spPr>
          <a:xfrm>
            <a:off x="838200" y="522514"/>
            <a:ext cx="10515600" cy="6186196"/>
          </a:xfrm>
        </p:spPr>
        <p:txBody>
          <a:bodyPr>
            <a:normAutofit fontScale="85000" lnSpcReduction="20000"/>
          </a:bodyPr>
          <a:lstStyle/>
          <a:p>
            <a:pPr marL="0" indent="0" algn="just">
              <a:buNone/>
            </a:pPr>
            <a:r>
              <a:rPr lang="en-US" b="0" i="0" dirty="0">
                <a:effectLst/>
                <a:latin typeface="ui-sans-serif"/>
              </a:rPr>
              <a:t>Performance tuning is all about ensuring that bots complete tasks swiftly and with minimal system load. Optimizing performance involves adjusting various aspects of the bot's configuration to maximize speed and responsiveness. Key strategies include:</a:t>
            </a:r>
          </a:p>
          <a:p>
            <a:pPr algn="just">
              <a:buFont typeface="Arial" panose="020B0604020202020204" pitchFamily="34" charset="0"/>
              <a:buChar char="•"/>
            </a:pPr>
            <a:r>
              <a:rPr lang="en-US" b="1" i="0" dirty="0">
                <a:effectLst/>
                <a:latin typeface="ui-sans-serif"/>
              </a:rPr>
              <a:t>Optimizing Bot Triggers and Schedules</a:t>
            </a:r>
            <a:r>
              <a:rPr lang="en-US" b="0" i="0" dirty="0">
                <a:effectLst/>
                <a:latin typeface="ui-sans-serif"/>
              </a:rPr>
              <a:t>: Ensure that bots are scheduled to run at the most efficient times, reducing conflicts with other processes and avoiding peak usage times when system resources are strained.</a:t>
            </a:r>
          </a:p>
          <a:p>
            <a:pPr algn="just">
              <a:buFont typeface="Arial" panose="020B0604020202020204" pitchFamily="34" charset="0"/>
              <a:buChar char="•"/>
            </a:pPr>
            <a:r>
              <a:rPr lang="en-US" b="1" i="0" dirty="0">
                <a:effectLst/>
                <a:latin typeface="ui-sans-serif"/>
              </a:rPr>
              <a:t>Streamlining Workflows</a:t>
            </a:r>
            <a:r>
              <a:rPr lang="en-US" b="0" i="0" dirty="0">
                <a:effectLst/>
                <a:latin typeface="ui-sans-serif"/>
              </a:rPr>
              <a:t>: Break complex workflows into smaller, manageable tasks that can be executed independently or in parallel where possible. This reduces runtime and increases processing efficiency.</a:t>
            </a:r>
          </a:p>
          <a:p>
            <a:pPr algn="just">
              <a:buFont typeface="Arial" panose="020B0604020202020204" pitchFamily="34" charset="0"/>
              <a:buChar char="•"/>
            </a:pPr>
            <a:r>
              <a:rPr lang="en-US" b="1" i="0" dirty="0">
                <a:effectLst/>
                <a:latin typeface="ui-sans-serif"/>
              </a:rPr>
              <a:t>Minimizing UI Interactions</a:t>
            </a:r>
            <a:r>
              <a:rPr lang="en-US" b="0" i="0" dirty="0">
                <a:effectLst/>
                <a:latin typeface="ui-sans-serif"/>
              </a:rPr>
              <a:t>: Interactions with the user interface (UI) can slow down bots due to variable response times. Where possible, use APIs or direct data access methods to reduce reliance on UI interactions.</a:t>
            </a:r>
          </a:p>
          <a:p>
            <a:pPr algn="just">
              <a:buFont typeface="Arial" panose="020B0604020202020204" pitchFamily="34" charset="0"/>
              <a:buChar char="•"/>
            </a:pPr>
            <a:r>
              <a:rPr lang="en-US" b="1" i="0" dirty="0">
                <a:effectLst/>
                <a:latin typeface="ui-sans-serif"/>
              </a:rPr>
              <a:t>Adjusting Timeouts and Delays</a:t>
            </a:r>
            <a:r>
              <a:rPr lang="en-US" b="0" i="0" dirty="0">
                <a:effectLst/>
                <a:latin typeface="ui-sans-serif"/>
              </a:rPr>
              <a:t>: Fine-tuning delays and timeout settings can help bots avoid unnecessary waits and retries, which can slow execution.</a:t>
            </a:r>
          </a:p>
          <a:p>
            <a:pPr algn="just">
              <a:buFont typeface="Arial" panose="020B0604020202020204" pitchFamily="34" charset="0"/>
              <a:buChar char="•"/>
            </a:pPr>
            <a:r>
              <a:rPr lang="en-US" b="1" i="0" dirty="0">
                <a:effectLst/>
                <a:latin typeface="ui-sans-serif"/>
              </a:rPr>
              <a:t>Error Handling and Recovery</a:t>
            </a:r>
            <a:r>
              <a:rPr lang="en-US" b="0" i="0" dirty="0">
                <a:effectLst/>
                <a:latin typeface="ui-sans-serif"/>
              </a:rPr>
              <a:t>: Set up efficient error handling to enable bots to detect issues early, recover without requiring full restarts, and log errors for easier troubleshooting.</a:t>
            </a:r>
          </a:p>
          <a:p>
            <a:pPr marL="0" indent="0" algn="just">
              <a:buNone/>
            </a:pPr>
            <a:r>
              <a:rPr lang="en-US" b="0" i="1" dirty="0">
                <a:effectLst/>
                <a:latin typeface="ui-sans-serif"/>
              </a:rPr>
              <a:t>Example</a:t>
            </a:r>
            <a:r>
              <a:rPr lang="en-US" b="0" i="0" dirty="0">
                <a:effectLst/>
                <a:latin typeface="ui-sans-serif"/>
              </a:rPr>
              <a:t>: When processing invoices, a bot could batch process data instead of handling one invoice at a time, significantly reducing execution time.</a:t>
            </a:r>
          </a:p>
          <a:p>
            <a:pPr algn="just"/>
            <a:endParaRPr lang="en-IN" dirty="0"/>
          </a:p>
        </p:txBody>
      </p:sp>
    </p:spTree>
    <p:extLst>
      <p:ext uri="{BB962C8B-B14F-4D97-AF65-F5344CB8AC3E}">
        <p14:creationId xmlns:p14="http://schemas.microsoft.com/office/powerpoint/2010/main" val="187816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07E8-2537-259A-8EA1-CD877AE05C63}"/>
              </a:ext>
            </a:extLst>
          </p:cNvPr>
          <p:cNvSpPr>
            <a:spLocks noGrp="1"/>
          </p:cNvSpPr>
          <p:nvPr>
            <p:ph type="title"/>
          </p:nvPr>
        </p:nvSpPr>
        <p:spPr>
          <a:xfrm>
            <a:off x="838200" y="0"/>
            <a:ext cx="10515600" cy="681038"/>
          </a:xfrm>
        </p:spPr>
        <p:txBody>
          <a:bodyPr>
            <a:normAutofit fontScale="90000"/>
          </a:bodyPr>
          <a:lstStyle/>
          <a:p>
            <a:r>
              <a:rPr lang="en-US" b="1" i="0" dirty="0">
                <a:solidFill>
                  <a:srgbClr val="FF0000"/>
                </a:solidFill>
                <a:effectLst/>
                <a:latin typeface="ui-sans-serif"/>
              </a:rPr>
              <a:t>Best Practices for Resource Utilization</a:t>
            </a:r>
          </a:p>
        </p:txBody>
      </p:sp>
      <p:sp>
        <p:nvSpPr>
          <p:cNvPr id="3" name="Content Placeholder 2">
            <a:extLst>
              <a:ext uri="{FF2B5EF4-FFF2-40B4-BE49-F238E27FC236}">
                <a16:creationId xmlns:a16="http://schemas.microsoft.com/office/drawing/2014/main" id="{AEF6CFC6-FC9B-8298-BD57-F162735D5474}"/>
              </a:ext>
            </a:extLst>
          </p:cNvPr>
          <p:cNvSpPr>
            <a:spLocks noGrp="1"/>
          </p:cNvSpPr>
          <p:nvPr>
            <p:ph idx="1"/>
          </p:nvPr>
        </p:nvSpPr>
        <p:spPr>
          <a:xfrm>
            <a:off x="485192" y="485192"/>
            <a:ext cx="10868608" cy="6120881"/>
          </a:xfrm>
        </p:spPr>
        <p:txBody>
          <a:bodyPr>
            <a:normAutofit fontScale="85000" lnSpcReduction="10000"/>
          </a:bodyPr>
          <a:lstStyle/>
          <a:p>
            <a:pPr marL="0" indent="0" algn="just">
              <a:buNone/>
            </a:pPr>
            <a:r>
              <a:rPr lang="en-US" b="0" i="0" dirty="0">
                <a:effectLst/>
                <a:latin typeface="ui-sans-serif"/>
              </a:rPr>
              <a:t>Efficient resource utilization helps bots run smoothly on available hardware without consuming unnecessary CPU, memory, or storage resources. Optimizing resource usage includes:</a:t>
            </a:r>
          </a:p>
          <a:p>
            <a:pPr algn="just">
              <a:buFont typeface="Arial" panose="020B0604020202020204" pitchFamily="34" charset="0"/>
              <a:buChar char="•"/>
            </a:pPr>
            <a:r>
              <a:rPr lang="en-US" b="1" i="0" dirty="0">
                <a:effectLst/>
                <a:latin typeface="ui-sans-serif"/>
              </a:rPr>
              <a:t>Reducing Redundant Tasks</a:t>
            </a:r>
            <a:r>
              <a:rPr lang="en-US" b="0" i="0" dirty="0">
                <a:effectLst/>
                <a:latin typeface="ui-sans-serif"/>
              </a:rPr>
              <a:t>: Eliminate repetitive tasks that don’t contribute to outcomes. For example, avoid unnecessary data lookups or file checks when the information is already available within the workflow.</a:t>
            </a:r>
          </a:p>
          <a:p>
            <a:pPr algn="just">
              <a:buFont typeface="Arial" panose="020B0604020202020204" pitchFamily="34" charset="0"/>
              <a:buChar char="•"/>
            </a:pPr>
            <a:r>
              <a:rPr lang="en-US" b="1" i="0" dirty="0">
                <a:effectLst/>
                <a:latin typeface="ui-sans-serif"/>
              </a:rPr>
              <a:t>Efficient File and Database Handling</a:t>
            </a:r>
            <a:r>
              <a:rPr lang="en-US" b="0" i="0" dirty="0">
                <a:effectLst/>
                <a:latin typeface="ui-sans-serif"/>
              </a:rPr>
              <a:t>: Use efficient methods for reading and writing files or interacting with databases. Instead of opening and closing files or database connections repeatedly, keep them open for the duration of necessary operations.</a:t>
            </a:r>
          </a:p>
          <a:p>
            <a:pPr algn="just">
              <a:buFont typeface="Arial" panose="020B0604020202020204" pitchFamily="34" charset="0"/>
              <a:buChar char="•"/>
            </a:pPr>
            <a:r>
              <a:rPr lang="en-US" b="1" i="0" dirty="0">
                <a:effectLst/>
                <a:latin typeface="ui-sans-serif"/>
              </a:rPr>
              <a:t>Managing Logging Levels</a:t>
            </a:r>
            <a:r>
              <a:rPr lang="en-US" b="0" i="0" dirty="0">
                <a:effectLst/>
                <a:latin typeface="ui-sans-serif"/>
              </a:rPr>
              <a:t>: Excessive logging can consume disk space and slow bot execution. Limit logging to essential information, especially in production environments, while enabling detailed logs only for debugging.</a:t>
            </a:r>
          </a:p>
          <a:p>
            <a:pPr algn="just">
              <a:buFont typeface="Arial" panose="020B0604020202020204" pitchFamily="34" charset="0"/>
              <a:buChar char="•"/>
            </a:pPr>
            <a:r>
              <a:rPr lang="en-US" b="1" i="0" dirty="0">
                <a:effectLst/>
                <a:latin typeface="ui-sans-serif"/>
              </a:rPr>
              <a:t>Parallel Processing</a:t>
            </a:r>
            <a:r>
              <a:rPr lang="en-US" b="0" i="0" dirty="0">
                <a:effectLst/>
                <a:latin typeface="ui-sans-serif"/>
              </a:rPr>
              <a:t>: If your environment supports it, distribute tasks across multiple bots or processes to handle high workloads without overwhelming single resources.</a:t>
            </a:r>
          </a:p>
          <a:p>
            <a:pPr algn="just">
              <a:buFont typeface="Arial" panose="020B0604020202020204" pitchFamily="34" charset="0"/>
              <a:buChar char="•"/>
            </a:pPr>
            <a:r>
              <a:rPr lang="en-US" b="1" i="0" dirty="0">
                <a:effectLst/>
                <a:latin typeface="ui-sans-serif"/>
              </a:rPr>
              <a:t>Clearing Temporary Data</a:t>
            </a:r>
            <a:r>
              <a:rPr lang="en-US" b="0" i="0" dirty="0">
                <a:effectLst/>
                <a:latin typeface="ui-sans-serif"/>
              </a:rPr>
              <a:t>: Ensure that temporary files, cache data, and unused variables are cleared after processing to free up memory and disk space.</a:t>
            </a:r>
          </a:p>
          <a:p>
            <a:pPr marL="0" indent="0" algn="just">
              <a:buNone/>
            </a:pPr>
            <a:r>
              <a:rPr lang="en-US" b="0" i="1" dirty="0">
                <a:effectLst/>
                <a:latin typeface="ui-sans-serif"/>
              </a:rPr>
              <a:t>Example</a:t>
            </a:r>
            <a:r>
              <a:rPr lang="en-US" b="0" i="0" dirty="0">
                <a:effectLst/>
                <a:latin typeface="ui-sans-serif"/>
              </a:rPr>
              <a:t>: Instead of logging every step, the bot could be configured to log only key milestones and errors, minimizing resource load and log file size.</a:t>
            </a:r>
          </a:p>
          <a:p>
            <a:pPr algn="just"/>
            <a:endParaRPr lang="en-IN" dirty="0"/>
          </a:p>
        </p:txBody>
      </p:sp>
    </p:spTree>
    <p:extLst>
      <p:ext uri="{BB962C8B-B14F-4D97-AF65-F5344CB8AC3E}">
        <p14:creationId xmlns:p14="http://schemas.microsoft.com/office/powerpoint/2010/main" val="32846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2612-3475-1886-7FAC-15DE134356A3}"/>
              </a:ext>
            </a:extLst>
          </p:cNvPr>
          <p:cNvSpPr>
            <a:spLocks noGrp="1"/>
          </p:cNvSpPr>
          <p:nvPr>
            <p:ph type="title"/>
          </p:nvPr>
        </p:nvSpPr>
        <p:spPr>
          <a:xfrm>
            <a:off x="838200" y="365126"/>
            <a:ext cx="10515600" cy="315912"/>
          </a:xfrm>
        </p:spPr>
        <p:txBody>
          <a:bodyPr>
            <a:normAutofit fontScale="90000"/>
          </a:bodyPr>
          <a:lstStyle/>
          <a:p>
            <a:r>
              <a:rPr lang="en-US" b="1" i="0" dirty="0">
                <a:solidFill>
                  <a:srgbClr val="FF0000"/>
                </a:solidFill>
                <a:effectLst/>
                <a:latin typeface="ui-sans-serif"/>
              </a:rPr>
              <a:t>Optimizing Bot Code and Logic</a:t>
            </a:r>
          </a:p>
        </p:txBody>
      </p:sp>
      <p:sp>
        <p:nvSpPr>
          <p:cNvPr id="3" name="Content Placeholder 2">
            <a:extLst>
              <a:ext uri="{FF2B5EF4-FFF2-40B4-BE49-F238E27FC236}">
                <a16:creationId xmlns:a16="http://schemas.microsoft.com/office/drawing/2014/main" id="{5CB782E8-6F32-0EEE-7EB0-F3ACA58E85E8}"/>
              </a:ext>
            </a:extLst>
          </p:cNvPr>
          <p:cNvSpPr>
            <a:spLocks noGrp="1"/>
          </p:cNvSpPr>
          <p:nvPr>
            <p:ph idx="1"/>
          </p:nvPr>
        </p:nvSpPr>
        <p:spPr>
          <a:xfrm>
            <a:off x="838200" y="1231641"/>
            <a:ext cx="10515600" cy="5430416"/>
          </a:xfrm>
        </p:spPr>
        <p:txBody>
          <a:bodyPr>
            <a:normAutofit fontScale="77500" lnSpcReduction="20000"/>
          </a:bodyPr>
          <a:lstStyle/>
          <a:p>
            <a:pPr marL="0" indent="0" algn="just">
              <a:buNone/>
            </a:pPr>
            <a:r>
              <a:rPr lang="en-US" b="0" i="0" dirty="0">
                <a:effectLst/>
                <a:latin typeface="ui-sans-serif"/>
              </a:rPr>
              <a:t>Well-optimized bot code and logic ensure the bot is efficient, maintainable, and scalable. The following practices help improve bot code quality and performance:</a:t>
            </a:r>
          </a:p>
          <a:p>
            <a:pPr algn="just">
              <a:buFont typeface="Arial" panose="020B0604020202020204" pitchFamily="34" charset="0"/>
              <a:buChar char="•"/>
            </a:pPr>
            <a:r>
              <a:rPr lang="en-US" b="1" i="0" dirty="0">
                <a:effectLst/>
                <a:latin typeface="ui-sans-serif"/>
              </a:rPr>
              <a:t>Modular Code Structure</a:t>
            </a:r>
            <a:r>
              <a:rPr lang="en-US" b="0" i="0" dirty="0">
                <a:effectLst/>
                <a:latin typeface="ui-sans-serif"/>
              </a:rPr>
              <a:t>: Break down the bot's tasks into reusable sub-tasks or functions. Modular code makes bots easier to maintain and reduces the need to rewrite common logic.</a:t>
            </a:r>
          </a:p>
          <a:p>
            <a:pPr algn="just">
              <a:buFont typeface="Arial" panose="020B0604020202020204" pitchFamily="34" charset="0"/>
              <a:buChar char="•"/>
            </a:pPr>
            <a:r>
              <a:rPr lang="en-US" b="1" i="0" dirty="0">
                <a:effectLst/>
                <a:latin typeface="ui-sans-serif"/>
              </a:rPr>
              <a:t>Avoiding Nested Loops</a:t>
            </a:r>
            <a:r>
              <a:rPr lang="en-US" b="0" i="0" dirty="0">
                <a:effectLst/>
                <a:latin typeface="ui-sans-serif"/>
              </a:rPr>
              <a:t>: Nested loops can exponentially increase processing time. Wherever possible, simplify logic to reduce nesting or break tasks into simpler steps.</a:t>
            </a:r>
          </a:p>
          <a:p>
            <a:pPr algn="just">
              <a:buFont typeface="Arial" panose="020B0604020202020204" pitchFamily="34" charset="0"/>
              <a:buChar char="•"/>
            </a:pPr>
            <a:r>
              <a:rPr lang="en-US" b="1" i="0" dirty="0">
                <a:effectLst/>
                <a:latin typeface="ui-sans-serif"/>
              </a:rPr>
              <a:t>Efficient Use of Variables</a:t>
            </a:r>
            <a:r>
              <a:rPr lang="en-US" b="0" i="0" dirty="0">
                <a:effectLst/>
                <a:latin typeface="ui-sans-serif"/>
              </a:rPr>
              <a:t>: Only use variables that are essential to the process, and clear them when they are no longer needed. Keeping variable usage low reduces memory overhead.</a:t>
            </a:r>
          </a:p>
          <a:p>
            <a:pPr algn="just">
              <a:buFont typeface="Arial" panose="020B0604020202020204" pitchFamily="34" charset="0"/>
              <a:buChar char="•"/>
            </a:pPr>
            <a:r>
              <a:rPr lang="en-US" b="1" i="0" dirty="0">
                <a:effectLst/>
                <a:latin typeface="ui-sans-serif"/>
              </a:rPr>
              <a:t>Using Conditions Wisely</a:t>
            </a:r>
            <a:r>
              <a:rPr lang="en-US" b="0" i="0" dirty="0">
                <a:effectLst/>
                <a:latin typeface="ui-sans-serif"/>
              </a:rPr>
              <a:t>: Place commonly used conditions at the beginning of condition statements to exit conditions early. Also, avoid excessive conditional checks within loops.</a:t>
            </a:r>
          </a:p>
          <a:p>
            <a:pPr algn="just">
              <a:buFont typeface="Arial" panose="020B0604020202020204" pitchFamily="34" charset="0"/>
              <a:buChar char="•"/>
            </a:pPr>
            <a:r>
              <a:rPr lang="en-US" b="1" i="0" dirty="0">
                <a:effectLst/>
                <a:latin typeface="ui-sans-serif"/>
              </a:rPr>
              <a:t>Selective Use of Commands</a:t>
            </a:r>
            <a:r>
              <a:rPr lang="en-US" b="0" i="0" dirty="0">
                <a:effectLst/>
                <a:latin typeface="ui-sans-serif"/>
              </a:rPr>
              <a:t>: Choose commands that are more efficient for the task at hand. For example, using a "Get All Rows" command to retrieve data from a database table rather than fetching each row individually.</a:t>
            </a:r>
          </a:p>
          <a:p>
            <a:pPr marL="0" indent="0" algn="just">
              <a:buNone/>
            </a:pPr>
            <a:r>
              <a:rPr lang="en-US" b="0" i="1" dirty="0">
                <a:effectLst/>
                <a:latin typeface="ui-sans-serif"/>
              </a:rPr>
              <a:t>Example</a:t>
            </a:r>
            <a:r>
              <a:rPr lang="en-US" b="0" i="0" dirty="0">
                <a:effectLst/>
                <a:latin typeface="ui-sans-serif"/>
              </a:rPr>
              <a:t>: For a bot designed to process email attachments, creating a reusable sub-task for attachment downloads and file handling ensures that the code doesn’t need to be rewritten for different email sources, reducing redundancy and increasing maintainability.</a:t>
            </a:r>
          </a:p>
        </p:txBody>
      </p:sp>
    </p:spTree>
    <p:extLst>
      <p:ext uri="{BB962C8B-B14F-4D97-AF65-F5344CB8AC3E}">
        <p14:creationId xmlns:p14="http://schemas.microsoft.com/office/powerpoint/2010/main" val="354931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8083-F9A9-B53D-7A04-7C00EF738670}"/>
              </a:ext>
            </a:extLst>
          </p:cNvPr>
          <p:cNvSpPr>
            <a:spLocks noGrp="1"/>
          </p:cNvSpPr>
          <p:nvPr>
            <p:ph type="title"/>
          </p:nvPr>
        </p:nvSpPr>
        <p:spPr>
          <a:xfrm>
            <a:off x="838200" y="1931437"/>
            <a:ext cx="10515600" cy="2621902"/>
          </a:xfrm>
        </p:spPr>
        <p:txBody>
          <a:bodyPr/>
          <a:lstStyle/>
          <a:p>
            <a:r>
              <a:rPr lang="en-US" b="0" i="0" dirty="0">
                <a:solidFill>
                  <a:srgbClr val="FF0000"/>
                </a:solidFill>
                <a:effectLst/>
                <a:latin typeface="ui-sans-serif"/>
              </a:rPr>
              <a:t>      Best Practices in Bot Development:</a:t>
            </a:r>
            <a:endParaRPr lang="en-IN" dirty="0">
              <a:solidFill>
                <a:srgbClr val="FF0000"/>
              </a:solidFill>
            </a:endParaRPr>
          </a:p>
        </p:txBody>
      </p:sp>
    </p:spTree>
    <p:extLst>
      <p:ext uri="{BB962C8B-B14F-4D97-AF65-F5344CB8AC3E}">
        <p14:creationId xmlns:p14="http://schemas.microsoft.com/office/powerpoint/2010/main" val="35842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2246</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ui-sans-serif</vt:lpstr>
      <vt:lpstr>Office Theme</vt:lpstr>
      <vt:lpstr>UNIT-VI</vt:lpstr>
      <vt:lpstr>Using APIs for Enhanced Bot Functionality </vt:lpstr>
      <vt:lpstr>Integrating Bots with Machine Learning Models </vt:lpstr>
      <vt:lpstr> Advanced Scripting </vt:lpstr>
      <vt:lpstr> Custom Commands </vt:lpstr>
      <vt:lpstr>Performance Tuning for Efficient Execution</vt:lpstr>
      <vt:lpstr>Best Practices for Resource Utilization</vt:lpstr>
      <vt:lpstr>Optimizing Bot Code and Logic</vt:lpstr>
      <vt:lpstr>      Best Practices in Bot Development:</vt:lpstr>
      <vt:lpstr> Code Review and Documentation Standards </vt:lpstr>
      <vt:lpstr>  Bot Lifecycle Management </vt:lpstr>
      <vt:lpstr> Maintaining and Updating Bots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isha sharma</cp:lastModifiedBy>
  <cp:revision>13</cp:revision>
  <dcterms:created xsi:type="dcterms:W3CDTF">2024-02-29T03:18:32Z</dcterms:created>
  <dcterms:modified xsi:type="dcterms:W3CDTF">2024-11-05T06:01:46Z</dcterms:modified>
</cp:coreProperties>
</file>