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3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E89-C4E4-4764-AC53-AF432DB6719F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7511-0CFC-4699-BF23-91C6F51B3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44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E89-C4E4-4764-AC53-AF432DB6719F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7511-0CFC-4699-BF23-91C6F51B3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27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E89-C4E4-4764-AC53-AF432DB6719F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7511-0CFC-4699-BF23-91C6F51B3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46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E89-C4E4-4764-AC53-AF432DB6719F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7511-0CFC-4699-BF23-91C6F51B3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3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E89-C4E4-4764-AC53-AF432DB6719F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7511-0CFC-4699-BF23-91C6F51B3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E89-C4E4-4764-AC53-AF432DB6719F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7511-0CFC-4699-BF23-91C6F51B3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99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E89-C4E4-4764-AC53-AF432DB6719F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7511-0CFC-4699-BF23-91C6F51B3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06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E89-C4E4-4764-AC53-AF432DB6719F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7511-0CFC-4699-BF23-91C6F51B3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30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E89-C4E4-4764-AC53-AF432DB6719F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7511-0CFC-4699-BF23-91C6F51B3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72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E89-C4E4-4764-AC53-AF432DB6719F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7511-0CFC-4699-BF23-91C6F51B3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07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E89-C4E4-4764-AC53-AF432DB6719F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7511-0CFC-4699-BF23-91C6F51B3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06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4AE89-C4E4-4764-AC53-AF432DB6719F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7511-0CFC-4699-BF23-91C6F51B3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00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1840" y="2348880"/>
            <a:ext cx="30243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131840" y="3573016"/>
            <a:ext cx="30243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635896" y="256490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 name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527884" y="37199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password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476672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  Admin/Accountant login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3419872" y="4581128"/>
            <a:ext cx="2520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851920" y="47204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47667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Floors List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10152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Floor</a:t>
                      </a:r>
                      <a:r>
                        <a:rPr lang="en-IN" baseline="0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Rooms 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Edit/delete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 flipV="1">
            <a:off x="4644008" y="980728"/>
            <a:ext cx="792088" cy="5760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80112" y="8460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its possible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948264" y="535697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7020272" y="47667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 floor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5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453842"/>
              </p:ext>
            </p:extLst>
          </p:nvPr>
        </p:nvGraphicFramePr>
        <p:xfrm>
          <a:off x="323524" y="1412776"/>
          <a:ext cx="8568954" cy="20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59"/>
                <a:gridCol w="1428159"/>
                <a:gridCol w="1428159"/>
                <a:gridCol w="1428159"/>
                <a:gridCol w="1428159"/>
                <a:gridCol w="1428159"/>
              </a:tblGrid>
              <a:tr h="683472">
                <a:tc>
                  <a:txBody>
                    <a:bodyPr/>
                    <a:lstStyle/>
                    <a:p>
                      <a:r>
                        <a:rPr lang="en-IN" dirty="0" smtClean="0"/>
                        <a:t>User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Last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phno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actions</a:t>
                      </a:r>
                      <a:endParaRPr lang="en-IN" dirty="0"/>
                    </a:p>
                  </a:txBody>
                  <a:tcPr/>
                </a:tc>
              </a:tr>
              <a:tr h="66637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Edit/Delete</a:t>
                      </a:r>
                      <a:endParaRPr lang="en-IN" dirty="0"/>
                    </a:p>
                  </a:txBody>
                  <a:tcPr/>
                </a:tc>
              </a:tr>
              <a:tr h="66637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9632" y="47667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Users List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092280" y="846004"/>
            <a:ext cx="1800200" cy="42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308304" y="8460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Create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3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332656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Rooms List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68760"/>
            <a:ext cx="83529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Click on particular floor open Rooms List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60977"/>
              </p:ext>
            </p:extLst>
          </p:nvPr>
        </p:nvGraphicFramePr>
        <p:xfrm>
          <a:off x="1547664" y="2420888"/>
          <a:ext cx="6096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75336">
                <a:tc>
                  <a:txBody>
                    <a:bodyPr/>
                    <a:lstStyle/>
                    <a:p>
                      <a:r>
                        <a:rPr lang="en-IN" dirty="0" smtClean="0"/>
                        <a:t>Room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Available Beads</a:t>
                      </a:r>
                      <a:r>
                        <a:rPr lang="en-IN" baseline="0" dirty="0" smtClean="0"/>
                        <a:t> 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actions</a:t>
                      </a:r>
                      <a:endParaRPr lang="en-IN" dirty="0"/>
                    </a:p>
                  </a:txBody>
                  <a:tcPr/>
                </a:tc>
              </a:tr>
              <a:tr h="15952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Edit/delete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56176" y="191683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156176" y="19168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 Room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1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064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Guest Details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228184" y="1484784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228184" y="14847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Add Guest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07253"/>
              </p:ext>
            </p:extLst>
          </p:nvPr>
        </p:nvGraphicFramePr>
        <p:xfrm>
          <a:off x="323530" y="2420888"/>
          <a:ext cx="8424930" cy="340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93"/>
                <a:gridCol w="842493"/>
                <a:gridCol w="842493"/>
                <a:gridCol w="842493"/>
                <a:gridCol w="842493"/>
                <a:gridCol w="842493"/>
                <a:gridCol w="842493"/>
                <a:gridCol w="842493"/>
                <a:gridCol w="842493"/>
                <a:gridCol w="842493"/>
              </a:tblGrid>
              <a:tr h="936104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Room no/floor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mobile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Fee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Joining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Expected </a:t>
                      </a:r>
                      <a:r>
                        <a:rPr lang="en-IN" dirty="0" err="1" smtClean="0"/>
                        <a:t>relaving</a:t>
                      </a:r>
                      <a:r>
                        <a:rPr lang="en-IN" dirty="0" smtClean="0"/>
                        <a:t>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other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Actions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Edit/delete/view</a:t>
                      </a:r>
                      <a:endParaRPr lang="en-IN" dirty="0"/>
                    </a:p>
                  </a:txBody>
                  <a:tcPr/>
                </a:tc>
              </a:tr>
              <a:tr h="55954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5724128" y="629980"/>
            <a:ext cx="504056" cy="2078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44208" y="44531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requires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3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33265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Add  Guest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340768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Name,</a:t>
            </a:r>
          </a:p>
          <a:p>
            <a:r>
              <a:rPr lang="en-IN" dirty="0" smtClean="0"/>
              <a:t>Phone number,</a:t>
            </a:r>
          </a:p>
          <a:p>
            <a:r>
              <a:rPr lang="en-IN" dirty="0" smtClean="0"/>
              <a:t>Floor name and room number,</a:t>
            </a:r>
          </a:p>
          <a:p>
            <a:r>
              <a:rPr lang="en-IN" dirty="0" smtClean="0"/>
              <a:t>Email,</a:t>
            </a:r>
          </a:p>
          <a:p>
            <a:r>
              <a:rPr lang="en-IN" dirty="0" smtClean="0"/>
              <a:t>Joining date,</a:t>
            </a:r>
          </a:p>
          <a:p>
            <a:r>
              <a:rPr lang="en-IN" dirty="0" err="1" smtClean="0"/>
              <a:t>Relaving</a:t>
            </a:r>
            <a:r>
              <a:rPr lang="en-IN" dirty="0" smtClean="0"/>
              <a:t> date,</a:t>
            </a:r>
          </a:p>
          <a:p>
            <a:r>
              <a:rPr lang="en-IN" dirty="0" smtClean="0"/>
              <a:t>Comments,</a:t>
            </a:r>
          </a:p>
          <a:p>
            <a:r>
              <a:rPr lang="en-IN" dirty="0" smtClean="0"/>
              <a:t>Fee details,</a:t>
            </a:r>
          </a:p>
          <a:p>
            <a:r>
              <a:rPr lang="en-IN" dirty="0" err="1" smtClean="0"/>
              <a:t>Adhar</a:t>
            </a:r>
            <a:r>
              <a:rPr lang="en-IN" dirty="0" smtClean="0"/>
              <a:t> card number,</a:t>
            </a:r>
          </a:p>
          <a:p>
            <a:r>
              <a:rPr lang="en-IN" dirty="0" smtClean="0"/>
              <a:t>Address,</a:t>
            </a:r>
          </a:p>
          <a:p>
            <a:r>
              <a:rPr lang="en-IN" dirty="0" smtClean="0"/>
              <a:t>If any………….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7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11663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Change Password/model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843808" y="1052736"/>
            <a:ext cx="33123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843808" y="105273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Old password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3808" y="1772816"/>
            <a:ext cx="33123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New password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843808" y="2780928"/>
            <a:ext cx="33123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Confirm New password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3779912" y="3861048"/>
            <a:ext cx="194421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87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908720"/>
            <a:ext cx="53285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8000" dirty="0" smtClean="0"/>
          </a:p>
          <a:p>
            <a:pPr algn="ctr"/>
            <a:r>
              <a:rPr lang="en-IN" sz="8000" smtClean="0"/>
              <a:t>Thank </a:t>
            </a:r>
            <a:r>
              <a:rPr lang="en-IN" sz="8000" dirty="0" smtClean="0"/>
              <a:t>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9017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122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Bandi Saikiran Reddy</dc:creator>
  <cp:lastModifiedBy>Bandi Saikiran Reddy</cp:lastModifiedBy>
  <cp:revision>7</cp:revision>
  <dcterms:created xsi:type="dcterms:W3CDTF">2021-11-14T09:46:05Z</dcterms:created>
  <dcterms:modified xsi:type="dcterms:W3CDTF">2021-11-14T10:32:35Z</dcterms:modified>
</cp:coreProperties>
</file>