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0697-1FD9-4941-9B4B-2992D9D8E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1E246-EAD5-4131-B77C-AF26D2C7E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0681-5D68-4A10-88A9-191E164E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CD07-5B81-4DEA-8F66-24B146654E30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3FC30-42F9-4307-9211-68659AB1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60CB0-695A-4373-AE4D-A4EF7D88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FF39-B479-48C8-BF24-6FE12FF9C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2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F53D-999F-47A0-A184-1CC4FF6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478C9-DFDC-495D-A15C-F056D3BC6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E17F1-1279-4160-AA1C-1E1974C8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CD07-5B81-4DEA-8F66-24B146654E30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E2086-4BD7-413B-86FE-E3E0F0F9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26780-87BC-4477-9111-943844AA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FF39-B479-48C8-BF24-6FE12FF9C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83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7BD7C-8442-4255-AAE3-650B94910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32383-3375-442C-A098-0A21D856C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02A66-B1CF-44BC-A77A-7F94FF8F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CD07-5B81-4DEA-8F66-24B146654E30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F195C-E1A2-43E4-9DB1-E703C240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55FC-B1A9-415A-A658-517D6EE8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FF39-B479-48C8-BF24-6FE12FF9C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7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BB57-0142-4715-9724-F3A81597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F86BB-7940-41AD-9AB9-4C2818468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DCB70-F378-425B-9295-51BF2B39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CD07-5B81-4DEA-8F66-24B146654E30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00A26-BFCE-4B9A-A296-CBA78534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37D41-4D5D-4E8E-97DE-E45FE5FC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FF39-B479-48C8-BF24-6FE12FF9C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86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9D3A-BB8D-49D6-B8B8-B0A31BD0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7BBA2-3D2E-461D-9865-E27E8E75F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BA89E-CBB5-41F1-A70F-0EF7FE69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CD07-5B81-4DEA-8F66-24B146654E30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007F4-036C-470C-818D-AFC03549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AEFDD-0691-4EC0-95A0-914C1D27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FF39-B479-48C8-BF24-6FE12FF9C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7CEB-4046-42C3-AE6E-A95CFB69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502BF-C260-4E36-9C86-2E11603BD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42B76-3741-4908-86A8-D221A0436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E5DD2-5013-4635-8BB8-71DD33B7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CD07-5B81-4DEA-8F66-24B146654E30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DECE2-470A-4A26-9800-B35B8410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EA42B-36C5-4060-98AC-5CEA27D4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FF39-B479-48C8-BF24-6FE12FF9C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49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AE41-1615-4854-A5B7-70CD487E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ADF86-F6B8-46EE-8F1E-3FD149D7B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7FE89-9374-468F-999E-1E1DA1B75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9A088-2DD1-48FA-B8EA-3F8927C6A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07F4C-3A95-4FFB-A4A9-616F08733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F44B2-84D0-4501-915C-249312B5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CD07-5B81-4DEA-8F66-24B146654E30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335EDA-2421-445B-87F9-150B5292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380E46-F3FD-4B83-A7D7-82796B79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FF39-B479-48C8-BF24-6FE12FF9C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47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5A8B-53AE-47AD-B5FA-3D42052D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6C769-0ADC-4797-AB48-B4E5C1DC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CD07-5B81-4DEA-8F66-24B146654E30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1905E-17B8-4553-92D1-94DDC730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BAF71-AE34-413A-9CE3-C14C7D60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FF39-B479-48C8-BF24-6FE12FF9C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40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96AA9-3CB3-455A-9ABF-7AA88C04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CD07-5B81-4DEA-8F66-24B146654E30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2A137-7D68-46A7-8AF7-BBD75074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FB6A6-1903-4C2C-90E5-7D80048C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FF39-B479-48C8-BF24-6FE12FF9C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11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E34E-7EDB-48D1-9140-633EE729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B6CD-BB86-4CEC-A5C3-5CD54AACC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B0629-7E72-4D4B-B1C2-9DF09CD4C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E777A-A7A6-4C92-BA07-EA18D126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CD07-5B81-4DEA-8F66-24B146654E30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1C122-E2EF-443E-9493-BDC7B4EA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D0AA6-B7B8-4FB2-818E-0BEEBF32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FF39-B479-48C8-BF24-6FE12FF9C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05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3FD2-1C60-4A48-9AB4-5D99FF2D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C8127-D895-4ED0-92E1-7FE6E5EAB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4D43C-CF65-480F-A06C-2E3F6BF03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375DB-AE33-499F-A471-C0EA2CFD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CD07-5B81-4DEA-8F66-24B146654E30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9E966-6A69-4E2A-A5B5-229C7903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13CC3-5506-4B69-A819-0D0F92CF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FF39-B479-48C8-BF24-6FE12FF9C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16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F9933-51A0-466C-92CD-93C067AD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E4C6-BA83-4766-99BE-53ABF6984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F8570-2AA2-4F5C-9166-E242F24D5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4CD07-5B81-4DEA-8F66-24B146654E30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0C18D-7BDD-43EC-9690-EA8582A7C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53CCA-1D14-4362-B958-1F1620CDD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4FF39-B479-48C8-BF24-6FE12FF9C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EEC8-2174-4AFA-9AFA-CC1B40AD8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148"/>
            <a:ext cx="9144000" cy="3856382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/>
              <a:t>Git &amp; Git-Hub</a:t>
            </a:r>
            <a:br>
              <a:rPr lang="en-IN" sz="4000" dirty="0"/>
            </a:br>
            <a:r>
              <a:rPr lang="en-IN" sz="4000" dirty="0"/>
              <a:t>Spring Basic</a:t>
            </a:r>
            <a:br>
              <a:rPr lang="en-IN" sz="4000" dirty="0"/>
            </a:br>
            <a:r>
              <a:rPr lang="en-IN" sz="4000" dirty="0"/>
              <a:t>Spring JMS</a:t>
            </a:r>
            <a:br>
              <a:rPr lang="en-IN" sz="4000" dirty="0"/>
            </a:br>
            <a:r>
              <a:rPr lang="en-IN" sz="4000" dirty="0"/>
              <a:t>Hibernate</a:t>
            </a:r>
            <a:br>
              <a:rPr lang="en-IN" sz="4000" dirty="0"/>
            </a:br>
            <a:r>
              <a:rPr lang="en-IN" sz="4000" dirty="0"/>
              <a:t>Spring Hibernate Integration</a:t>
            </a:r>
            <a:br>
              <a:rPr lang="en-IN" dirty="0"/>
            </a:br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73639-89BC-4B51-A7F1-F820A3BC0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2060"/>
            <a:ext cx="9144000" cy="69573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Kunal Kishor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528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5930-874B-4B86-92CE-259EB68B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67E1-E8DA-4CF9-AEBF-779FD200B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Git tag –a “tag name” –m “</a:t>
            </a:r>
            <a:r>
              <a:rPr lang="en-IN" dirty="0" err="1"/>
              <a:t>msg</a:t>
            </a:r>
            <a:r>
              <a:rPr lang="en-IN" dirty="0"/>
              <a:t>”  ‘HEAD’</a:t>
            </a:r>
          </a:p>
          <a:p>
            <a:r>
              <a:rPr lang="en-IN" dirty="0"/>
              <a:t>Git push origin tag “tag name”</a:t>
            </a:r>
          </a:p>
          <a:p>
            <a:r>
              <a:rPr lang="en-IN" dirty="0"/>
              <a:t>Git show </a:t>
            </a:r>
            <a:r>
              <a:rPr lang="en-IN" dirty="0" err="1"/>
              <a:t>tagname</a:t>
            </a:r>
            <a:endParaRPr lang="en-IN" dirty="0"/>
          </a:p>
          <a:p>
            <a:r>
              <a:rPr lang="en-IN" dirty="0"/>
              <a:t>Delete tag – git tag –d “tag name”</a:t>
            </a:r>
          </a:p>
          <a:p>
            <a:r>
              <a:rPr lang="en-IN" dirty="0"/>
              <a:t>Patch file</a:t>
            </a:r>
          </a:p>
          <a:p>
            <a:pPr lvl="1"/>
            <a:r>
              <a:rPr lang="en-IN" dirty="0"/>
              <a:t>Git </a:t>
            </a:r>
            <a:r>
              <a:rPr lang="en-IN" dirty="0" err="1"/>
              <a:t>amand</a:t>
            </a:r>
            <a:r>
              <a:rPr lang="en-IN" dirty="0"/>
              <a:t> (git am )(both)</a:t>
            </a:r>
          </a:p>
          <a:p>
            <a:pPr lvl="1"/>
            <a:r>
              <a:rPr lang="en-IN" dirty="0"/>
              <a:t>Git apply (modify local copy without commit)</a:t>
            </a:r>
          </a:p>
          <a:p>
            <a:r>
              <a:rPr lang="en-IN" dirty="0"/>
              <a:t>Create branch</a:t>
            </a:r>
          </a:p>
          <a:p>
            <a:pPr lvl="1"/>
            <a:r>
              <a:rPr lang="en-IN" dirty="0"/>
              <a:t>Git branch “branch name”</a:t>
            </a:r>
          </a:p>
          <a:p>
            <a:pPr lvl="1"/>
            <a:r>
              <a:rPr lang="en-IN" dirty="0"/>
              <a:t>Git checkout </a:t>
            </a:r>
            <a:r>
              <a:rPr lang="en-IN" dirty="0" err="1"/>
              <a:t>branchname</a:t>
            </a:r>
            <a:r>
              <a:rPr lang="en-IN" dirty="0"/>
              <a:t> (to switch between branch)</a:t>
            </a:r>
          </a:p>
          <a:p>
            <a:pPr lvl="1"/>
            <a:r>
              <a:rPr lang="en-IN" dirty="0"/>
              <a:t>Git checkout –b “branch name)</a:t>
            </a:r>
          </a:p>
          <a:p>
            <a:pPr lvl="1"/>
            <a:r>
              <a:rPr lang="en-IN" dirty="0"/>
              <a:t>Git branch –d “name” (delete branch)</a:t>
            </a:r>
          </a:p>
          <a:p>
            <a:pPr lvl="1"/>
            <a:r>
              <a:rPr lang="en-IN" dirty="0"/>
              <a:t>Git branch –m “new” old ( rename branch)</a:t>
            </a:r>
          </a:p>
          <a:p>
            <a:pPr lvl="1"/>
            <a:r>
              <a:rPr lang="en-IN" dirty="0"/>
              <a:t>Git merge branch name</a:t>
            </a:r>
          </a:p>
          <a:p>
            <a:r>
              <a:rPr lang="en-IN" dirty="0"/>
              <a:t>Resolve conflict</a:t>
            </a:r>
          </a:p>
          <a:p>
            <a:pPr lvl="1"/>
            <a:r>
              <a:rPr lang="en-IN" dirty="0"/>
              <a:t>Git diff</a:t>
            </a:r>
          </a:p>
          <a:p>
            <a:pPr lvl="1"/>
            <a:r>
              <a:rPr lang="en-IN" dirty="0"/>
              <a:t>Git commit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525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D720-BDCC-4717-BFDA-2C178A25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 of this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E4944-D445-41D1-96A3-EDFA5BE48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Basic of Git &amp; GitHub work flow</a:t>
            </a:r>
          </a:p>
          <a:p>
            <a:r>
              <a:rPr lang="en-IN" dirty="0"/>
              <a:t>Spring Framework overview</a:t>
            </a:r>
          </a:p>
          <a:p>
            <a:r>
              <a:rPr lang="en-IN" dirty="0"/>
              <a:t>Spring Architecture</a:t>
            </a:r>
          </a:p>
          <a:p>
            <a:r>
              <a:rPr lang="en-IN" dirty="0"/>
              <a:t>Inversion of control (container)</a:t>
            </a:r>
          </a:p>
          <a:p>
            <a:pPr lvl="1"/>
            <a:r>
              <a:rPr lang="en-IN" dirty="0"/>
              <a:t>Spring IOC</a:t>
            </a:r>
          </a:p>
          <a:p>
            <a:pPr lvl="1"/>
            <a:r>
              <a:rPr lang="en-IN" dirty="0"/>
              <a:t>Spring Bean</a:t>
            </a:r>
          </a:p>
          <a:p>
            <a:pPr lvl="1"/>
            <a:r>
              <a:rPr lang="en-IN" dirty="0"/>
              <a:t>Spring Bean Scope</a:t>
            </a:r>
          </a:p>
          <a:p>
            <a:pPr lvl="1"/>
            <a:r>
              <a:rPr lang="en-IN" dirty="0"/>
              <a:t>Spring Bean life cycle</a:t>
            </a:r>
          </a:p>
          <a:p>
            <a:r>
              <a:rPr lang="en-IN" dirty="0"/>
              <a:t>Dependency Injection</a:t>
            </a:r>
          </a:p>
          <a:p>
            <a:pPr lvl="1"/>
            <a:r>
              <a:rPr lang="en-IN" dirty="0"/>
              <a:t>Constructor Injection</a:t>
            </a:r>
          </a:p>
          <a:p>
            <a:pPr lvl="1"/>
            <a:r>
              <a:rPr lang="en-IN" dirty="0"/>
              <a:t>Setter Injection</a:t>
            </a:r>
          </a:p>
          <a:p>
            <a:r>
              <a:rPr lang="en-IN" dirty="0"/>
              <a:t>Spring Module</a:t>
            </a:r>
          </a:p>
          <a:p>
            <a:pPr lvl="1"/>
            <a:r>
              <a:rPr lang="en-IN" dirty="0"/>
              <a:t>Spring Core</a:t>
            </a:r>
          </a:p>
          <a:p>
            <a:pPr lvl="1"/>
            <a:r>
              <a:rPr lang="en-IN" dirty="0"/>
              <a:t>Spring Context</a:t>
            </a:r>
          </a:p>
          <a:p>
            <a:pPr lvl="1"/>
            <a:r>
              <a:rPr lang="en-IN" dirty="0"/>
              <a:t>Spring Beans</a:t>
            </a:r>
          </a:p>
          <a:p>
            <a:pPr lvl="1"/>
            <a:r>
              <a:rPr lang="en-IN" dirty="0"/>
              <a:t>Spring SPEL</a:t>
            </a:r>
          </a:p>
          <a:p>
            <a:r>
              <a:rPr lang="en-IN" dirty="0"/>
              <a:t>Spring Framework Data Access</a:t>
            </a:r>
          </a:p>
          <a:p>
            <a:pPr lvl="1"/>
            <a:r>
              <a:rPr lang="en-IN" dirty="0"/>
              <a:t>JMS Module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036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33F1-6206-4722-A690-FEC82A3D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Hibernate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686A-6F70-406F-A4E8-54930C27E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Hibernate Overview</a:t>
            </a:r>
          </a:p>
          <a:p>
            <a:r>
              <a:rPr lang="en-IN" dirty="0"/>
              <a:t>Hibernate Architecture</a:t>
            </a:r>
          </a:p>
          <a:p>
            <a:r>
              <a:rPr lang="en-IN" dirty="0"/>
              <a:t>Hibernate and Java Persistence API (JPA)</a:t>
            </a:r>
          </a:p>
          <a:p>
            <a:r>
              <a:rPr lang="en-IN" dirty="0"/>
              <a:t>Domain Model Classes</a:t>
            </a:r>
          </a:p>
          <a:p>
            <a:r>
              <a:rPr lang="en-IN" dirty="0"/>
              <a:t>Hibernate Mapping XML Configuration</a:t>
            </a:r>
          </a:p>
          <a:p>
            <a:r>
              <a:rPr lang="en-IN" dirty="0"/>
              <a:t>Hibernate Configuration Files</a:t>
            </a:r>
          </a:p>
          <a:p>
            <a:r>
              <a:rPr lang="en-IN" dirty="0"/>
              <a:t>Hibernate Session Factory</a:t>
            </a:r>
          </a:p>
          <a:p>
            <a:r>
              <a:rPr lang="en-IN" dirty="0"/>
              <a:t>Spring Hibernate Integration</a:t>
            </a:r>
          </a:p>
          <a:p>
            <a:r>
              <a:rPr lang="en-IN" dirty="0"/>
              <a:t>Model classes &amp; entity classes</a:t>
            </a:r>
          </a:p>
          <a:p>
            <a:r>
              <a:rPr lang="en-IN" dirty="0"/>
              <a:t>DAO Classes</a:t>
            </a:r>
          </a:p>
          <a:p>
            <a:r>
              <a:rPr lang="en-IN" dirty="0"/>
              <a:t>Spring Configuration file for hibernate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81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FB69-0481-4E0F-89EC-48F827D8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&amp;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F99B5-20A5-4E35-B7CB-5D014AC5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Introduction of Git &amp; Git-Hub</a:t>
            </a:r>
          </a:p>
          <a:p>
            <a:r>
              <a:rPr lang="en-IN" dirty="0"/>
              <a:t>Version Control System</a:t>
            </a:r>
          </a:p>
          <a:p>
            <a:pPr lvl="1"/>
            <a:r>
              <a:rPr lang="en-US" dirty="0"/>
              <a:t>Centralized version control system (CVCS).</a:t>
            </a:r>
          </a:p>
          <a:p>
            <a:pPr lvl="2"/>
            <a:r>
              <a:rPr lang="en-US" dirty="0" err="1"/>
              <a:t>Svn</a:t>
            </a:r>
            <a:r>
              <a:rPr lang="en-US" dirty="0"/>
              <a:t> (subversion)</a:t>
            </a:r>
          </a:p>
          <a:p>
            <a:pPr lvl="2"/>
            <a:r>
              <a:rPr lang="en-US" dirty="0"/>
              <a:t>IBM Clear Case</a:t>
            </a:r>
          </a:p>
          <a:p>
            <a:pPr lvl="1"/>
            <a:r>
              <a:rPr lang="en-US" dirty="0"/>
              <a:t>Distributed/Decentralized version control system (DVCS).</a:t>
            </a:r>
          </a:p>
          <a:p>
            <a:pPr lvl="2"/>
            <a:r>
              <a:rPr lang="en-US" dirty="0"/>
              <a:t>Git</a:t>
            </a:r>
          </a:p>
          <a:p>
            <a:pPr lvl="1"/>
            <a:r>
              <a:rPr lang="en-US" dirty="0"/>
              <a:t>Advantage of Git</a:t>
            </a:r>
          </a:p>
          <a:p>
            <a:pPr lvl="2"/>
            <a:r>
              <a:rPr lang="en-IN" dirty="0"/>
              <a:t>Free and open source</a:t>
            </a:r>
          </a:p>
          <a:p>
            <a:pPr lvl="2"/>
            <a:r>
              <a:rPr lang="en-IN" dirty="0"/>
              <a:t>Fast and small</a:t>
            </a:r>
          </a:p>
          <a:p>
            <a:pPr lvl="2"/>
            <a:r>
              <a:rPr lang="en-IN" dirty="0"/>
              <a:t>Implicit backup</a:t>
            </a:r>
          </a:p>
          <a:p>
            <a:pPr lvl="2"/>
            <a:r>
              <a:rPr lang="en-IN" dirty="0"/>
              <a:t>Security</a:t>
            </a:r>
          </a:p>
          <a:p>
            <a:pPr lvl="2"/>
            <a:r>
              <a:rPr lang="en-US" dirty="0"/>
              <a:t>No need of powerful hardware</a:t>
            </a:r>
          </a:p>
          <a:p>
            <a:pPr lvl="2"/>
            <a:r>
              <a:rPr lang="en-IN" dirty="0"/>
              <a:t>Easier branching</a:t>
            </a:r>
          </a:p>
          <a:p>
            <a:pPr lvl="2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02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861E-F097-4BFC-87D4-5F8981ED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Work Flow</a:t>
            </a:r>
            <a:br>
              <a:rPr lang="en-IN" dirty="0"/>
            </a:br>
            <a:r>
              <a:rPr lang="en-IN" dirty="0"/>
              <a:t>git terminologies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C62D20-C157-4CD6-8B4F-6FCAB6E50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525" y="2053431"/>
            <a:ext cx="429080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3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E736-9C30-4EDE-B618-86002803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343B6-6CBB-49EA-A36D-01A7D01B2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Local Repository &amp; Remote Repositories</a:t>
            </a:r>
          </a:p>
          <a:p>
            <a:r>
              <a:rPr lang="en-US" dirty="0"/>
              <a:t>Working Directory and Staging Area or Index</a:t>
            </a:r>
          </a:p>
          <a:p>
            <a:r>
              <a:rPr lang="en-US" dirty="0"/>
              <a:t>Branches (trunk in sub version, every branch is referenced by head)</a:t>
            </a:r>
          </a:p>
          <a:p>
            <a:r>
              <a:rPr lang="en-US" dirty="0"/>
              <a:t>Clone</a:t>
            </a:r>
          </a:p>
          <a:p>
            <a:r>
              <a:rPr lang="en-US" dirty="0"/>
              <a:t>Commit (SHA1 secured Hash)</a:t>
            </a:r>
          </a:p>
          <a:p>
            <a:r>
              <a:rPr lang="en-US" dirty="0"/>
              <a:t>Tag (a meaning full name for every commit)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Head (pointer </a:t>
            </a:r>
            <a:r>
              <a:rPr lang="en-US" dirty="0" err="1"/>
              <a:t>refered</a:t>
            </a:r>
            <a:r>
              <a:rPr lang="en-US" dirty="0"/>
              <a:t> to latest commit)</a:t>
            </a:r>
          </a:p>
          <a:p>
            <a:r>
              <a:rPr lang="en-US" dirty="0"/>
              <a:t>Log</a:t>
            </a:r>
          </a:p>
          <a:p>
            <a:r>
              <a:rPr lang="en-US" dirty="0"/>
              <a:t>URL</a:t>
            </a:r>
          </a:p>
          <a:p>
            <a:r>
              <a:rPr lang="en-US" dirty="0"/>
              <a:t>fetch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40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B44B-9770-457A-B38C-404E11F7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config-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0250-59D9-406F-AC70-A61CFB130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pPr lvl="1"/>
            <a:r>
              <a:rPr lang="en-US" dirty="0"/>
              <a:t>git config --global user.name “kunal </a:t>
            </a:r>
            <a:r>
              <a:rPr lang="en-US" dirty="0" err="1"/>
              <a:t>kishor</a:t>
            </a:r>
            <a:r>
              <a:rPr lang="en-US" dirty="0"/>
              <a:t>“</a:t>
            </a:r>
          </a:p>
          <a:p>
            <a:pPr lvl="1"/>
            <a:r>
              <a:rPr lang="en-IN" dirty="0"/>
              <a:t>git config --global </a:t>
            </a:r>
            <a:r>
              <a:rPr lang="en-IN" dirty="0" err="1"/>
              <a:t>user.email</a:t>
            </a:r>
            <a:endParaRPr lang="en-IN" dirty="0"/>
          </a:p>
          <a:p>
            <a:r>
              <a:rPr lang="en-US" dirty="0"/>
              <a:t>Avoid merge commits for pulling-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branch.autosetuprebase</a:t>
            </a:r>
            <a:r>
              <a:rPr lang="en-US" dirty="0"/>
              <a:t> always</a:t>
            </a:r>
          </a:p>
          <a:p>
            <a:r>
              <a:rPr lang="en-IN" dirty="0" err="1"/>
              <a:t>Color</a:t>
            </a:r>
            <a:r>
              <a:rPr lang="en-IN" dirty="0"/>
              <a:t> highlighting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color.ui</a:t>
            </a:r>
            <a:r>
              <a:rPr lang="en-US" dirty="0"/>
              <a:t> true</a:t>
            </a:r>
          </a:p>
          <a:p>
            <a:pPr lvl="1"/>
            <a:r>
              <a:rPr lang="en-IN" dirty="0"/>
              <a:t>git config --global </a:t>
            </a:r>
            <a:r>
              <a:rPr lang="en-IN" dirty="0" err="1"/>
              <a:t>color.status</a:t>
            </a:r>
            <a:r>
              <a:rPr lang="en-IN" dirty="0"/>
              <a:t> auto</a:t>
            </a:r>
          </a:p>
          <a:p>
            <a:pPr lvl="1"/>
            <a:r>
              <a:rPr lang="en-IN" dirty="0"/>
              <a:t>git config --global </a:t>
            </a:r>
            <a:r>
              <a:rPr lang="en-IN" dirty="0" err="1"/>
              <a:t>color.branch</a:t>
            </a:r>
            <a:r>
              <a:rPr lang="en-IN" dirty="0"/>
              <a:t> auto</a:t>
            </a:r>
          </a:p>
          <a:p>
            <a:r>
              <a:rPr lang="en-IN" dirty="0"/>
              <a:t>Setting default editor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00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AB74-1360-47CF-B70A-AA9876BF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Life Cycle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538292-C8E5-46F3-9750-158AE220B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886" y="1825625"/>
            <a:ext cx="44802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2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457A-972D-4152-B467-2EFD9E26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F063-74C2-4C3E-9177-66E96AAD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dirty="0"/>
              <a:t>Create a bare repository</a:t>
            </a:r>
          </a:p>
          <a:p>
            <a:pPr lvl="1"/>
            <a:r>
              <a:rPr lang="en-IN" dirty="0"/>
              <a:t>Git –-bare </a:t>
            </a:r>
            <a:r>
              <a:rPr lang="en-IN" dirty="0" err="1"/>
              <a:t>init</a:t>
            </a:r>
            <a:endParaRPr lang="en-IN" dirty="0"/>
          </a:p>
          <a:p>
            <a:pPr lvl="1"/>
            <a:r>
              <a:rPr lang="en-IN" dirty="0"/>
              <a:t>Git </a:t>
            </a:r>
            <a:r>
              <a:rPr lang="en-IN" dirty="0" err="1"/>
              <a:t>init</a:t>
            </a:r>
            <a:endParaRPr lang="en-IN" dirty="0"/>
          </a:p>
          <a:p>
            <a:r>
              <a:rPr lang="en-IN" dirty="0"/>
              <a:t>Generate public private key</a:t>
            </a:r>
          </a:p>
          <a:p>
            <a:pPr lvl="1"/>
            <a:endParaRPr lang="en-IN" dirty="0"/>
          </a:p>
          <a:p>
            <a:pPr lvl="1"/>
            <a:r>
              <a:rPr lang="en-IN" dirty="0" err="1"/>
              <a:t>Ssh</a:t>
            </a:r>
            <a:r>
              <a:rPr lang="en-IN" dirty="0"/>
              <a:t>-keygen –t </a:t>
            </a:r>
            <a:r>
              <a:rPr lang="en-IN" dirty="0" err="1"/>
              <a:t>rsa</a:t>
            </a:r>
            <a:r>
              <a:rPr lang="en-IN" dirty="0"/>
              <a:t>  -b 4096 –c “email id”</a:t>
            </a:r>
          </a:p>
          <a:p>
            <a:r>
              <a:rPr lang="en-IN" dirty="0"/>
              <a:t>Log</a:t>
            </a:r>
          </a:p>
          <a:p>
            <a:pPr lvl="1"/>
            <a:r>
              <a:rPr lang="en-IN" dirty="0"/>
              <a:t>Git log</a:t>
            </a:r>
          </a:p>
          <a:p>
            <a:pPr lvl="1"/>
            <a:r>
              <a:rPr lang="en-IN" dirty="0"/>
              <a:t>Git show sha1</a:t>
            </a:r>
          </a:p>
          <a:p>
            <a:pPr lvl="1"/>
            <a:r>
              <a:rPr lang="en-IN" dirty="0"/>
              <a:t>Git diff</a:t>
            </a:r>
          </a:p>
          <a:p>
            <a:pPr lvl="1"/>
            <a:r>
              <a:rPr lang="en-IN" dirty="0"/>
              <a:t>Git status –s</a:t>
            </a:r>
          </a:p>
          <a:p>
            <a:pPr lvl="1"/>
            <a:r>
              <a:rPr lang="en-IN" dirty="0"/>
              <a:t>Git commit --</a:t>
            </a:r>
            <a:r>
              <a:rPr lang="en-IN" dirty="0" err="1"/>
              <a:t>amand</a:t>
            </a:r>
            <a:r>
              <a:rPr lang="en-IN" dirty="0"/>
              <a:t>  -m “</a:t>
            </a:r>
            <a:r>
              <a:rPr lang="en-IN" dirty="0" err="1"/>
              <a:t>msg</a:t>
            </a:r>
            <a:r>
              <a:rPr lang="en-IN" dirty="0"/>
              <a:t>” to view commit log</a:t>
            </a:r>
          </a:p>
          <a:p>
            <a:pPr lvl="1"/>
            <a:r>
              <a:rPr lang="en-IN" dirty="0"/>
              <a:t>Git push origin master</a:t>
            </a:r>
          </a:p>
          <a:p>
            <a:pPr lvl="1"/>
            <a:r>
              <a:rPr lang="en-IN" dirty="0"/>
              <a:t>Git stash ( to keep your change in stash but not commit and moved to other branch)</a:t>
            </a:r>
          </a:p>
          <a:p>
            <a:pPr lvl="1"/>
            <a:r>
              <a:rPr lang="en-IN" dirty="0"/>
              <a:t>Git stash list</a:t>
            </a:r>
          </a:p>
          <a:p>
            <a:pPr lvl="1"/>
            <a:r>
              <a:rPr lang="en-IN" dirty="0"/>
              <a:t>Git stash pop</a:t>
            </a:r>
          </a:p>
          <a:p>
            <a:pPr lvl="1"/>
            <a:r>
              <a:rPr lang="en-IN" dirty="0"/>
              <a:t>Git mv file ./area (to move file)</a:t>
            </a:r>
          </a:p>
          <a:p>
            <a:pPr lvl="1"/>
            <a:r>
              <a:rPr lang="en-IN" dirty="0"/>
              <a:t>Git mc old new</a:t>
            </a:r>
          </a:p>
          <a:p>
            <a:pPr lvl="1"/>
            <a:r>
              <a:rPr lang="en-IN" dirty="0"/>
              <a:t>Git rm (delete)</a:t>
            </a:r>
          </a:p>
          <a:p>
            <a:r>
              <a:rPr lang="en-IN" dirty="0"/>
              <a:t>Revert your changes</a:t>
            </a:r>
          </a:p>
          <a:p>
            <a:pPr lvl="1"/>
            <a:r>
              <a:rPr lang="en-IN" dirty="0"/>
              <a:t>Git checkout</a:t>
            </a:r>
          </a:p>
          <a:p>
            <a:pPr lvl="1"/>
            <a:r>
              <a:rPr lang="en-IN" dirty="0"/>
              <a:t>Git reset –-SOFT HEAD</a:t>
            </a:r>
          </a:p>
          <a:p>
            <a:pPr lvl="1"/>
            <a:r>
              <a:rPr lang="en-IN" dirty="0"/>
              <a:t>Git reset HEAD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146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511</Words>
  <Application>Microsoft Office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Git &amp; Git-Hub Spring Basic Spring JMS Hibernate Spring Hibernate Integration  </vt:lpstr>
      <vt:lpstr>Agenda of this Training</vt:lpstr>
      <vt:lpstr>Hibernate</vt:lpstr>
      <vt:lpstr>Git &amp; GitHub</vt:lpstr>
      <vt:lpstr>Git Work Flow git terminologies</vt:lpstr>
      <vt:lpstr>Key Points</vt:lpstr>
      <vt:lpstr>Git config- </vt:lpstr>
      <vt:lpstr>Git Life Cycle</vt:lpstr>
      <vt:lpstr>Git Operation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Git-Hub Spring Basic Spring JMS Hibernate Spring Hibernate Integration  </dc:title>
  <dc:creator>kunal sinha</dc:creator>
  <cp:lastModifiedBy>kunal sinha</cp:lastModifiedBy>
  <cp:revision>11</cp:revision>
  <dcterms:created xsi:type="dcterms:W3CDTF">2018-11-21T18:48:47Z</dcterms:created>
  <dcterms:modified xsi:type="dcterms:W3CDTF">2018-12-06T03:08:21Z</dcterms:modified>
</cp:coreProperties>
</file>