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24e058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24e058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24e058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24e058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24e058b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24e058b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724e058b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724e058b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24e058b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24e058b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24e058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24e058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724e058b2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724e058b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24e058b2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24e058b2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724e058b2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724e058b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24e058b2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24e058b2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25159e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25159e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724e058b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724e058b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724e058b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724e058b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724e058b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724e058b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724e058b2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724e058b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724e058b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724e058b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724e058b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724e058b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724e058b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724e058b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724e058b2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724e058b2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24e058b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24e058b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725159e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725159e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24e058b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24e058b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724e058b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724e058b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725159e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725159e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724e058b2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724e058b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24e058b2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24e058b2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725159e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725159e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725159e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725159e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725159e3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725159e3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725159e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725159e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725159e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725159e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25159e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25159e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724e058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724e058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724e058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724e058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24e058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24e058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24e058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24e058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24e058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24e058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researchgate.net/publication/373014259_Stock_Price_Prediction_Website_Using_Linear_Regression_-_A_Machine_Learning_Algorith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Price</a:t>
            </a:r>
            <a:r>
              <a:rPr lang="en-GB"/>
              <a:t> Prediction using Regression Models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15900" y="3049450"/>
            <a:ext cx="8029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Group: Sai Sandeep Mandava, Shravan Appala, Rashmi Goli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725" y="850825"/>
            <a:ext cx="7238426" cy="4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Yearly Performance Comparison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75" y="817925"/>
            <a:ext cx="7415049" cy="411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Moving Average Trends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50" y="825700"/>
            <a:ext cx="7389249" cy="41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Volume-Price Correlation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75" y="870525"/>
            <a:ext cx="7361825" cy="40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 of Week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5" y="947500"/>
            <a:ext cx="7382374" cy="39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Opening vs. Closing Price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75" y="877375"/>
            <a:ext cx="7313826" cy="408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Extreme Price Movements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50" y="891100"/>
            <a:ext cx="7207575" cy="41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1278300" y="150800"/>
            <a:ext cx="7159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Annualized Returns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5" y="939075"/>
            <a:ext cx="7367938" cy="39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1083150" y="157650"/>
            <a:ext cx="7368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Adjusted Close Trend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5" y="973350"/>
            <a:ext cx="7375524" cy="39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1082975" y="150800"/>
            <a:ext cx="7375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 Strength Index (RSI)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00" y="1055600"/>
            <a:ext cx="7374800" cy="38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Price Change Distribution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Exploration: Import and initial assessment of Bitcoin price data using Pandas to understand the dataset's structure and key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Engineering: Enhanced data with crucial financial indicators such as moving averages, Bollinger Bands, and Ichimoku Cloud for in-depth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Visualization for Insights: Employed Matplotlib and Seaborn to visualize trends and patterns, aiding in the interpretation and subsequent analysis of Bitcoin's market behavior.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Cumulative Returns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00" y="961150"/>
            <a:ext cx="7467132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High-Low Range Over Time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25" y="810375"/>
            <a:ext cx="7291675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Volume Peaks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75" y="933775"/>
            <a:ext cx="7347788" cy="40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 Days Exponential Moving Average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50" y="774500"/>
            <a:ext cx="7449350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Bollinger Bands Indicator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50" y="824100"/>
            <a:ext cx="7600872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MACD Indicator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75" y="926900"/>
            <a:ext cx="7615724" cy="39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Ichimoku cloud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25" y="700700"/>
            <a:ext cx="7476725" cy="41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Stochastic Oscillator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0" y="926925"/>
            <a:ext cx="7467125" cy="3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True Range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00" y="774500"/>
            <a:ext cx="7534002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Regression Models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Linear Regression: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102,832.22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Decision Tree Regressor: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280,772.64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Random Forest Regressor: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178,947.49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278300" y="253625"/>
            <a:ext cx="6587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68100" y="945925"/>
            <a:ext cx="75195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verview of Bitcoin (BTC-USD):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represents the historical price data of Bitcoin in USD.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Bitcoin, as the first decentralized cryptocurrency, has significant impact and relevance in the financial and technology sectors.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Timeframe and Data Points: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data from September 17, 2014, to December 6, 2023.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daily price information: Open, High, Low, Close, Adjusted Close, and Trading Volume.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 of the Dataset: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Indicator: Reflects the trends and shifts in the cryptocurrency market.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Investment Analysis: Crucial for investors and financial analysts for making informed decisions.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Impact: Represents the growing influence of blockchain technology in finance.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Insight: Provides insights into the volatility and growth patterns of Bitcoin over nearly a decade.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Predicting Last days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00" y="961750"/>
            <a:ext cx="7145790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87900" y="458025"/>
            <a:ext cx="83682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Regression Models Using Moving Average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Linear Regression using Moving Average: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103,963.95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Decision Tree Regressor using Moving Average: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289,601.14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Random Forest Regressor using Moving Average: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Mean Squared Error (MSE): 183,417.75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R-squared Value (R²): 0.9993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075" y="849800"/>
            <a:ext cx="7145790" cy="4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Insights and Conclusions from Regression Model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1332675" y="947200"/>
            <a:ext cx="6839700" cy="3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Consistency Across Models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Consistent patterns in both scenarios (with and without Moving Average).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Indicates stable data characteristics across different models.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Moving Average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Regression: Slight performance decrease with Moving Average.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 &amp; Random Forest: Noticeable performance decrease with Moving Average.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Overall Performer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shows the lowest MSE and highest R² consistently.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Suggests superior efficiency and accuracy for the given dataset.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1156450" y="1156450"/>
            <a:ext cx="7599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Complexity vs. Performance Trade-off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Higher complexity in Decision Tree and Random Forest does not yield proportional performance improvement.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Highlights the importance of balancing model complexity and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Selection Considerations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Linear Regression is preferred for minimizing MSE and maximizing R².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Other factors like interpretability and handling of non-linear relationships may influence model choice.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Risk of Overfitting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Exceptionally high R² values suggest potential overfitting, especially in complex models.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Recommends further investigation with cross-validation or separate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/>
        </p:nvSpPr>
        <p:spPr>
          <a:xfrm>
            <a:off x="859075" y="396500"/>
            <a:ext cx="7533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Insights and Conclusions from Regression Model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1233550" y="1489825"/>
            <a:ext cx="752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Applicability for Future Predictions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performance indicates reliability for future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Emphasizes the need for ongoing performance monitoring.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7"/>
          <p:cNvSpPr txBox="1"/>
          <p:nvPr/>
        </p:nvSpPr>
        <p:spPr>
          <a:xfrm>
            <a:off x="1035325" y="363450"/>
            <a:ext cx="6982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7"/>
          <p:cNvSpPr txBox="1"/>
          <p:nvPr/>
        </p:nvSpPr>
        <p:spPr>
          <a:xfrm>
            <a:off x="1112400" y="374475"/>
            <a:ext cx="7379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Insights and Conclusions from Regression Model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https://www.researchgate.net/publication/373014259_Stock_Price_Prediction_Website_Using_Linear_Regression_-_A_Machine_Learning_Algorithm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https://eudl.eu/pdf/10.4108/eai.18-11-2022.2327160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Link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https://github.com/saikirito09/CS661FinalProject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110150"/>
            <a:ext cx="83682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Data Preprocessing Overview for Bitcoin Price Analysis</a:t>
            </a:r>
            <a:endParaRPr sz="24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101400" y="848075"/>
            <a:ext cx="76548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Import and Initial Assessment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Utilized Pandas to import Bitcoin data from "BTC-USD.csv".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Employed methods like .head(), .info(), and .describe() for initial data exploration, understanding structure and statistical summaries.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 Engineering and Data Transformation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Converted 'Date' column to datetime format for accurate time-series analysis.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Added key features for in-depth analysis: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Price Range (High - Low)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Monthly and Yearly Aggregations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30-Day and 90-Day Moving Averages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Daily Price Change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indicators like EMA, Bollinger Bands, MACD, Ichimoku Cloud, and Stochastic Oscillator.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Visualization and Insight Generation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Prepared data for visualization using Matplotlib and Seaborn.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Created various plots (line charts, histograms, box plots) to uncover trends, distributions, and market dynamics.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These visual insights assist in identifying patterns and guiding subsequent analytical or predictive modeling steps.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25" y="987100"/>
            <a:ext cx="7437200" cy="39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254375" y="185075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Trend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00" y="843100"/>
            <a:ext cx="7444074" cy="40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035050" y="150800"/>
            <a:ext cx="7444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Volume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25" y="1055600"/>
            <a:ext cx="7148390" cy="3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Price Distribution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00" y="815700"/>
            <a:ext cx="7394474" cy="41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278300" y="8225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Volatility 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50" y="836250"/>
            <a:ext cx="7263900" cy="39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278300" y="150800"/>
            <a:ext cx="6587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Performance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