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sldIdLst>
    <p:sldId id="256" r:id="rId2"/>
    <p:sldId id="257" r:id="rId3"/>
    <p:sldId id="258" r:id="rId4"/>
    <p:sldId id="269" r:id="rId5"/>
    <p:sldId id="265" r:id="rId6"/>
    <p:sldId id="266" r:id="rId7"/>
    <p:sldId id="270" r:id="rId8"/>
    <p:sldId id="272" r:id="rId9"/>
    <p:sldId id="271" r:id="rId10"/>
    <p:sldId id="276" r:id="rId11"/>
    <p:sldId id="277" r:id="rId12"/>
    <p:sldId id="274" r:id="rId13"/>
    <p:sldId id="275" r:id="rId14"/>
    <p:sldId id="260" r:id="rId15"/>
    <p:sldId id="278" r:id="rId16"/>
    <p:sldId id="261" r:id="rId17"/>
    <p:sldId id="279" r:id="rId18"/>
    <p:sldId id="28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72BFEF-9240-4B07-9243-1C294B4DD4DC}" type="doc">
      <dgm:prSet loTypeId="urn:microsoft.com/office/officeart/2017/3/layout/HorizontalPathTimeline" loCatId="process" qsTypeId="urn:microsoft.com/office/officeart/2005/8/quickstyle/simple1" qsCatId="simple" csTypeId="urn:microsoft.com/office/officeart/2005/8/colors/colorful5" csCatId="colorful" phldr="1"/>
      <dgm:spPr/>
      <dgm:t>
        <a:bodyPr/>
        <a:lstStyle/>
        <a:p>
          <a:endParaRPr lang="en-US"/>
        </a:p>
      </dgm:t>
    </dgm:pt>
    <dgm:pt modelId="{AD1290AF-5CE1-468D-8635-3D3C310089E0}">
      <dgm:prSet/>
      <dgm:spPr/>
      <dgm:t>
        <a:bodyPr/>
        <a:lstStyle/>
        <a:p>
          <a:pPr>
            <a:defRPr b="1"/>
          </a:pPr>
          <a:r>
            <a:rPr lang="en-US" dirty="0"/>
            <a:t>1943</a:t>
          </a:r>
        </a:p>
      </dgm:t>
    </dgm:pt>
    <dgm:pt modelId="{218AF4F5-890E-45BF-AB06-AE2709DC9198}" type="parTrans" cxnId="{60AA4FEA-F708-4EC6-86B5-99E50C33C783}">
      <dgm:prSet/>
      <dgm:spPr/>
      <dgm:t>
        <a:bodyPr/>
        <a:lstStyle/>
        <a:p>
          <a:endParaRPr lang="en-US"/>
        </a:p>
      </dgm:t>
    </dgm:pt>
    <dgm:pt modelId="{94EC29BF-6B10-4A9E-B95D-05ACA5401A5D}" type="sibTrans" cxnId="{60AA4FEA-F708-4EC6-86B5-99E50C33C783}">
      <dgm:prSet/>
      <dgm:spPr/>
      <dgm:t>
        <a:bodyPr/>
        <a:lstStyle/>
        <a:p>
          <a:endParaRPr lang="en-US"/>
        </a:p>
      </dgm:t>
    </dgm:pt>
    <dgm:pt modelId="{C60D7353-A77D-4E3D-BA6E-2498F5443F4C}">
      <dgm:prSet custT="1"/>
      <dgm:spPr/>
      <dgm:t>
        <a:bodyPr/>
        <a:lstStyle/>
        <a:p>
          <a:r>
            <a:rPr lang="en-US" sz="1300" b="1" i="0" dirty="0">
              <a:latin typeface="+mn-lt"/>
            </a:rPr>
            <a:t>Warren</a:t>
          </a:r>
          <a:r>
            <a:rPr lang="en-US" sz="1300" b="0" i="0" dirty="0">
              <a:latin typeface="+mn-lt"/>
            </a:rPr>
            <a:t> </a:t>
          </a:r>
          <a:r>
            <a:rPr lang="en-US" sz="1300" b="1" i="0" dirty="0">
              <a:latin typeface="+mn-lt"/>
            </a:rPr>
            <a:t>McCulloch</a:t>
          </a:r>
          <a:r>
            <a:rPr lang="en-US" sz="1300" b="0" i="0" dirty="0">
              <a:latin typeface="+mn-lt"/>
            </a:rPr>
            <a:t> and </a:t>
          </a:r>
          <a:r>
            <a:rPr lang="en-US" sz="1300" b="1" i="0" dirty="0">
              <a:latin typeface="+mn-lt"/>
            </a:rPr>
            <a:t>Walter</a:t>
          </a:r>
          <a:r>
            <a:rPr lang="en-US" sz="1300" b="0" i="0" dirty="0">
              <a:latin typeface="+mn-lt"/>
            </a:rPr>
            <a:t> </a:t>
          </a:r>
          <a:r>
            <a:rPr lang="en-US" sz="1300" b="1" i="0" dirty="0">
              <a:latin typeface="+mn-lt"/>
            </a:rPr>
            <a:t>Pitts</a:t>
          </a:r>
          <a:r>
            <a:rPr lang="en-US" sz="1300" b="0" i="0" dirty="0">
              <a:latin typeface="+mn-lt"/>
            </a:rPr>
            <a:t> laid f</a:t>
          </a:r>
          <a:r>
            <a:rPr lang="en-US" sz="1300" spc="-7" dirty="0">
              <a:latin typeface="+mn-lt"/>
              <a:cs typeface="Calibri"/>
            </a:rPr>
            <a:t>oundations for neural networks in Chicago, USA</a:t>
          </a:r>
          <a:endParaRPr lang="en-US" sz="1300" dirty="0">
            <a:latin typeface="+mn-lt"/>
          </a:endParaRPr>
        </a:p>
      </dgm:t>
    </dgm:pt>
    <dgm:pt modelId="{8E0F7309-0E17-4414-BFBB-64E922EDA124}" type="parTrans" cxnId="{597E2700-B426-47C1-A5F3-17541A8E0DA3}">
      <dgm:prSet/>
      <dgm:spPr/>
      <dgm:t>
        <a:bodyPr/>
        <a:lstStyle/>
        <a:p>
          <a:endParaRPr lang="en-US"/>
        </a:p>
      </dgm:t>
    </dgm:pt>
    <dgm:pt modelId="{BC7E5DB7-99FC-4430-A960-A46D26519F08}" type="sibTrans" cxnId="{597E2700-B426-47C1-A5F3-17541A8E0DA3}">
      <dgm:prSet/>
      <dgm:spPr/>
      <dgm:t>
        <a:bodyPr/>
        <a:lstStyle/>
        <a:p>
          <a:endParaRPr lang="en-US"/>
        </a:p>
      </dgm:t>
    </dgm:pt>
    <dgm:pt modelId="{101FA247-1F77-453E-8DF6-95709F3973DE}">
      <dgm:prSet/>
      <dgm:spPr/>
      <dgm:t>
        <a:bodyPr/>
        <a:lstStyle/>
        <a:p>
          <a:pPr>
            <a:defRPr b="1"/>
          </a:pPr>
          <a:r>
            <a:rPr lang="en-US" dirty="0"/>
            <a:t>1950</a:t>
          </a:r>
        </a:p>
      </dgm:t>
    </dgm:pt>
    <dgm:pt modelId="{0208DC7F-3B5A-4282-8F93-CDA6D58896DA}" type="parTrans" cxnId="{A6E90D09-55D2-4367-9D1B-112B0340A74C}">
      <dgm:prSet/>
      <dgm:spPr/>
      <dgm:t>
        <a:bodyPr/>
        <a:lstStyle/>
        <a:p>
          <a:endParaRPr lang="en-US"/>
        </a:p>
      </dgm:t>
    </dgm:pt>
    <dgm:pt modelId="{AC23073F-1790-4A5A-9E4C-8A94EFF07D46}" type="sibTrans" cxnId="{A6E90D09-55D2-4367-9D1B-112B0340A74C}">
      <dgm:prSet/>
      <dgm:spPr/>
      <dgm:t>
        <a:bodyPr/>
        <a:lstStyle/>
        <a:p>
          <a:endParaRPr lang="en-US"/>
        </a:p>
      </dgm:t>
    </dgm:pt>
    <dgm:pt modelId="{9A0032BE-D059-4F21-99CD-D24DBED67983}">
      <dgm:prSet/>
      <dgm:spPr/>
      <dgm:t>
        <a:bodyPr/>
        <a:lstStyle/>
        <a:p>
          <a:r>
            <a:rPr lang="en-US" b="1" spc="-7" dirty="0">
              <a:cs typeface="Calibri"/>
            </a:rPr>
            <a:t>Alan Turing </a:t>
          </a:r>
          <a:r>
            <a:rPr lang="en-US" spc="-7" dirty="0">
              <a:cs typeface="Calibri"/>
            </a:rPr>
            <a:t>published “Computing Machinery </a:t>
          </a:r>
          <a:r>
            <a:rPr lang="en-US" dirty="0">
              <a:cs typeface="Calibri"/>
            </a:rPr>
            <a:t>and  </a:t>
          </a:r>
          <a:r>
            <a:rPr lang="en-US" spc="-7" dirty="0">
              <a:cs typeface="Calibri"/>
            </a:rPr>
            <a:t>Intelligence” in England.</a:t>
          </a:r>
          <a:endParaRPr lang="en-US" dirty="0"/>
        </a:p>
      </dgm:t>
    </dgm:pt>
    <dgm:pt modelId="{0F783D6B-19EA-44AC-8309-D52DE7E5710C}" type="parTrans" cxnId="{BF857C76-7077-4A96-A521-A0D34E92BAB9}">
      <dgm:prSet/>
      <dgm:spPr/>
      <dgm:t>
        <a:bodyPr/>
        <a:lstStyle/>
        <a:p>
          <a:endParaRPr lang="en-US"/>
        </a:p>
      </dgm:t>
    </dgm:pt>
    <dgm:pt modelId="{D8FF359B-C83D-4C52-9482-7759D941A429}" type="sibTrans" cxnId="{BF857C76-7077-4A96-A521-A0D34E92BAB9}">
      <dgm:prSet/>
      <dgm:spPr/>
      <dgm:t>
        <a:bodyPr/>
        <a:lstStyle/>
        <a:p>
          <a:endParaRPr lang="en-US"/>
        </a:p>
      </dgm:t>
    </dgm:pt>
    <dgm:pt modelId="{D68EBA02-70A5-4B99-AD5E-DD170471AF36}">
      <dgm:prSet/>
      <dgm:spPr/>
      <dgm:t>
        <a:bodyPr/>
        <a:lstStyle/>
        <a:p>
          <a:pPr>
            <a:defRPr b="1"/>
          </a:pPr>
          <a:r>
            <a:rPr lang="en-US" dirty="0"/>
            <a:t>1956</a:t>
          </a:r>
        </a:p>
      </dgm:t>
    </dgm:pt>
    <dgm:pt modelId="{752E6C66-70A9-45AA-A419-645F3B9D4785}" type="parTrans" cxnId="{94D37B28-C983-453D-BF40-7D01CFF03021}">
      <dgm:prSet/>
      <dgm:spPr/>
      <dgm:t>
        <a:bodyPr/>
        <a:lstStyle/>
        <a:p>
          <a:endParaRPr lang="en-US"/>
        </a:p>
      </dgm:t>
    </dgm:pt>
    <dgm:pt modelId="{6624B3B2-5EEF-4FA4-BDC7-0D06C8C84646}" type="sibTrans" cxnId="{94D37B28-C983-453D-BF40-7D01CFF03021}">
      <dgm:prSet/>
      <dgm:spPr/>
      <dgm:t>
        <a:bodyPr/>
        <a:lstStyle/>
        <a:p>
          <a:endParaRPr lang="en-US"/>
        </a:p>
      </dgm:t>
    </dgm:pt>
    <dgm:pt modelId="{86A85F36-4379-4650-A117-A4FB2C749795}">
      <dgm:prSet/>
      <dgm:spPr/>
      <dgm:t>
        <a:bodyPr/>
        <a:lstStyle/>
        <a:p>
          <a:r>
            <a:rPr lang="en-US" b="1" spc="-7" dirty="0">
              <a:cs typeface="Calibri"/>
            </a:rPr>
            <a:t>John McCarthy </a:t>
          </a:r>
          <a:r>
            <a:rPr lang="en-US" spc="-7" dirty="0">
              <a:cs typeface="Calibri"/>
            </a:rPr>
            <a:t>invented LISP programming language for</a:t>
          </a:r>
          <a:r>
            <a:rPr lang="en-US" spc="-93" dirty="0">
              <a:cs typeface="Calibri"/>
            </a:rPr>
            <a:t> </a:t>
          </a:r>
          <a:r>
            <a:rPr lang="en-US" spc="-7" dirty="0">
              <a:cs typeface="Calibri"/>
            </a:rPr>
            <a:t>AI.</a:t>
          </a:r>
          <a:endParaRPr lang="en-US" dirty="0"/>
        </a:p>
      </dgm:t>
    </dgm:pt>
    <dgm:pt modelId="{7C8BAAA9-C31E-4656-B0DF-5CC27158D654}" type="parTrans" cxnId="{F7B73595-5246-473F-9812-1236F22893EC}">
      <dgm:prSet/>
      <dgm:spPr/>
      <dgm:t>
        <a:bodyPr/>
        <a:lstStyle/>
        <a:p>
          <a:endParaRPr lang="en-US"/>
        </a:p>
      </dgm:t>
    </dgm:pt>
    <dgm:pt modelId="{8A6F1E7E-F603-4770-8770-82091DFCA214}" type="sibTrans" cxnId="{F7B73595-5246-473F-9812-1236F22893EC}">
      <dgm:prSet/>
      <dgm:spPr/>
      <dgm:t>
        <a:bodyPr/>
        <a:lstStyle/>
        <a:p>
          <a:endParaRPr lang="en-US"/>
        </a:p>
      </dgm:t>
    </dgm:pt>
    <dgm:pt modelId="{3B2DCC4F-4343-4572-ACB1-9CB97E97E3ED}">
      <dgm:prSet/>
      <dgm:spPr/>
      <dgm:t>
        <a:bodyPr/>
        <a:lstStyle/>
        <a:p>
          <a:pPr>
            <a:defRPr b="1"/>
          </a:pPr>
          <a:r>
            <a:rPr lang="en-US" b="1" spc="-7" dirty="0">
              <a:cs typeface="Calibri"/>
            </a:rPr>
            <a:t>1959</a:t>
          </a:r>
          <a:endParaRPr lang="en-US" dirty="0"/>
        </a:p>
      </dgm:t>
    </dgm:pt>
    <dgm:pt modelId="{649A0C03-8773-4527-B015-EB3B55DD18E2}" type="sibTrans" cxnId="{F07DC8EC-AF4D-464C-943A-1A9C2B210B03}">
      <dgm:prSet/>
      <dgm:spPr/>
      <dgm:t>
        <a:bodyPr/>
        <a:lstStyle/>
        <a:p>
          <a:endParaRPr lang="en-US"/>
        </a:p>
      </dgm:t>
    </dgm:pt>
    <dgm:pt modelId="{6796579E-C521-4500-AF60-9818ED8359D1}" type="parTrans" cxnId="{F07DC8EC-AF4D-464C-943A-1A9C2B210B03}">
      <dgm:prSet/>
      <dgm:spPr/>
      <dgm:t>
        <a:bodyPr/>
        <a:lstStyle/>
        <a:p>
          <a:endParaRPr lang="en-US"/>
        </a:p>
      </dgm:t>
    </dgm:pt>
    <dgm:pt modelId="{DD24E6F4-0203-4837-80D0-1AEBF39CCDC3}">
      <dgm:prSet/>
      <dgm:spPr/>
      <dgm:t>
        <a:bodyPr/>
        <a:lstStyle/>
        <a:p>
          <a:r>
            <a:rPr lang="en-US" b="1" spc="-7" dirty="0">
              <a:cs typeface="Calibri"/>
            </a:rPr>
            <a:t>Arthur Samuel </a:t>
          </a:r>
          <a:r>
            <a:rPr lang="en-US" spc="-7" dirty="0">
              <a:cs typeface="Calibri"/>
            </a:rPr>
            <a:t>wrote the first computer learning program.  The program was the game of checkers, </a:t>
          </a:r>
          <a:r>
            <a:rPr lang="en-US" dirty="0">
              <a:cs typeface="Calibri"/>
            </a:rPr>
            <a:t>and </a:t>
          </a:r>
          <a:r>
            <a:rPr lang="en-US" spc="-7" dirty="0">
              <a:cs typeface="Calibri"/>
            </a:rPr>
            <a:t>the IBM computer improved </a:t>
          </a:r>
          <a:r>
            <a:rPr lang="en-US" dirty="0">
              <a:cs typeface="Calibri"/>
            </a:rPr>
            <a:t>at </a:t>
          </a:r>
          <a:r>
            <a:rPr lang="en-US" spc="-7" dirty="0">
              <a:cs typeface="Calibri"/>
            </a:rPr>
            <a:t>the game the more it played, studying which moves made up winning strategies </a:t>
          </a:r>
          <a:r>
            <a:rPr lang="en-US" dirty="0">
              <a:cs typeface="Calibri"/>
            </a:rPr>
            <a:t>and </a:t>
          </a:r>
          <a:r>
            <a:rPr lang="en-US" spc="-7" dirty="0">
              <a:cs typeface="Calibri"/>
            </a:rPr>
            <a:t>incorporating those moves into its program.</a:t>
          </a:r>
          <a:endParaRPr lang="en-US" dirty="0"/>
        </a:p>
      </dgm:t>
    </dgm:pt>
    <dgm:pt modelId="{520AF5CE-0808-49B5-AD53-2C94FE5A83C1}" type="parTrans" cxnId="{52E713A9-83D1-4E44-B72F-2ACAFDD0C24D}">
      <dgm:prSet/>
      <dgm:spPr/>
      <dgm:t>
        <a:bodyPr/>
        <a:lstStyle/>
        <a:p>
          <a:endParaRPr lang="en-US"/>
        </a:p>
      </dgm:t>
    </dgm:pt>
    <dgm:pt modelId="{F9D90B68-90FD-4954-9EDF-6C1EFB705045}" type="sibTrans" cxnId="{52E713A9-83D1-4E44-B72F-2ACAFDD0C24D}">
      <dgm:prSet/>
      <dgm:spPr/>
      <dgm:t>
        <a:bodyPr/>
        <a:lstStyle/>
        <a:p>
          <a:endParaRPr lang="en-US"/>
        </a:p>
      </dgm:t>
    </dgm:pt>
    <dgm:pt modelId="{08E84AC2-27D4-4AC3-9D12-FF4A0C2DCF46}" type="pres">
      <dgm:prSet presAssocID="{BF72BFEF-9240-4B07-9243-1C294B4DD4DC}" presName="root" presStyleCnt="0">
        <dgm:presLayoutVars>
          <dgm:chMax/>
          <dgm:chPref/>
          <dgm:animLvl val="lvl"/>
        </dgm:presLayoutVars>
      </dgm:prSet>
      <dgm:spPr/>
    </dgm:pt>
    <dgm:pt modelId="{104DD3DE-D2EB-4E35-9C88-50AD3CA470C9}" type="pres">
      <dgm:prSet presAssocID="{BF72BFEF-9240-4B07-9243-1C294B4DD4DC}" presName="divider" presStyleLbl="node1" presStyleIdx="0" presStyleCnt="1"/>
      <dgm:spPr/>
    </dgm:pt>
    <dgm:pt modelId="{0F2C3A90-C325-40E2-9F14-B110355193E6}" type="pres">
      <dgm:prSet presAssocID="{BF72BFEF-9240-4B07-9243-1C294B4DD4DC}" presName="nodes" presStyleCnt="0">
        <dgm:presLayoutVars>
          <dgm:chMax/>
          <dgm:chPref/>
          <dgm:animLvl val="lvl"/>
        </dgm:presLayoutVars>
      </dgm:prSet>
      <dgm:spPr/>
    </dgm:pt>
    <dgm:pt modelId="{D732EB56-B98A-4BFF-8543-67DF7F14E7DE}" type="pres">
      <dgm:prSet presAssocID="{AD1290AF-5CE1-468D-8635-3D3C310089E0}" presName="composite" presStyleCnt="0"/>
      <dgm:spPr/>
    </dgm:pt>
    <dgm:pt modelId="{F778E32E-EB3B-4482-BDE5-6B0959687F63}" type="pres">
      <dgm:prSet presAssocID="{AD1290AF-5CE1-468D-8635-3D3C310089E0}" presName="L1TextContainer" presStyleLbl="revTx" presStyleIdx="0" presStyleCnt="4">
        <dgm:presLayoutVars>
          <dgm:chMax val="1"/>
          <dgm:chPref val="1"/>
          <dgm:bulletEnabled val="1"/>
        </dgm:presLayoutVars>
      </dgm:prSet>
      <dgm:spPr/>
    </dgm:pt>
    <dgm:pt modelId="{0B1F5987-3789-406A-ABB1-630FA2C9CB59}" type="pres">
      <dgm:prSet presAssocID="{AD1290AF-5CE1-468D-8635-3D3C310089E0}" presName="L2TextContainerWrapper" presStyleCnt="0">
        <dgm:presLayoutVars>
          <dgm:chMax val="0"/>
          <dgm:chPref val="0"/>
          <dgm:bulletEnabled val="1"/>
        </dgm:presLayoutVars>
      </dgm:prSet>
      <dgm:spPr/>
    </dgm:pt>
    <dgm:pt modelId="{91156DF0-564F-40A3-9A44-DDFCB9D348C1}" type="pres">
      <dgm:prSet presAssocID="{AD1290AF-5CE1-468D-8635-3D3C310089E0}" presName="L2TextContainer" presStyleLbl="bgAccFollowNode1" presStyleIdx="0" presStyleCnt="4" custScaleX="79675" custLinFactNeighborX="10483" custLinFactNeighborY="-1341"/>
      <dgm:spPr/>
    </dgm:pt>
    <dgm:pt modelId="{50E42A1A-A8A0-4293-893C-CEA91069D9AD}" type="pres">
      <dgm:prSet presAssocID="{AD1290AF-5CE1-468D-8635-3D3C310089E0}" presName="FlexibleEmptyPlaceHolder" presStyleCnt="0"/>
      <dgm:spPr/>
    </dgm:pt>
    <dgm:pt modelId="{12FBF224-454E-4698-9AAA-E1993AA30CB8}" type="pres">
      <dgm:prSet presAssocID="{AD1290AF-5CE1-468D-8635-3D3C310089E0}" presName="ConnectLine" presStyleLbl="alignNode1" presStyleIdx="0" presStyleCnt="4"/>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68F8BF00-8823-4852-A18D-54B37243D614}" type="pres">
      <dgm:prSet presAssocID="{AD1290AF-5CE1-468D-8635-3D3C310089E0}" presName="ConnectorPoint" presStyleLbl="fgAcc1" presStyleIdx="0" presStyleCnt="4"/>
      <dgm:spPr>
        <a:solidFill>
          <a:schemeClr val="lt1">
            <a:alpha val="90000"/>
            <a:hueOff val="0"/>
            <a:satOff val="0"/>
            <a:lumOff val="0"/>
            <a:alphaOff val="0"/>
          </a:schemeClr>
        </a:solidFill>
        <a:ln w="12700" cap="flat" cmpd="sng" algn="ctr">
          <a:noFill/>
          <a:prstDash val="solid"/>
          <a:miter lim="800000"/>
        </a:ln>
        <a:effectLst/>
      </dgm:spPr>
    </dgm:pt>
    <dgm:pt modelId="{FE0859F0-91F5-42DB-81F0-39C5C078459A}" type="pres">
      <dgm:prSet presAssocID="{AD1290AF-5CE1-468D-8635-3D3C310089E0}" presName="EmptyPlaceHolder" presStyleCnt="0"/>
      <dgm:spPr/>
    </dgm:pt>
    <dgm:pt modelId="{18C17510-BFD2-4DDA-87C5-4274EFE3DC9F}" type="pres">
      <dgm:prSet presAssocID="{94EC29BF-6B10-4A9E-B95D-05ACA5401A5D}" presName="spaceBetweenRectangles" presStyleCnt="0"/>
      <dgm:spPr/>
    </dgm:pt>
    <dgm:pt modelId="{D557A29A-EB94-4065-BEDF-466FE85B5C43}" type="pres">
      <dgm:prSet presAssocID="{101FA247-1F77-453E-8DF6-95709F3973DE}" presName="composite" presStyleCnt="0"/>
      <dgm:spPr/>
    </dgm:pt>
    <dgm:pt modelId="{C4204C57-76A4-427F-B65D-F6A78F141BCC}" type="pres">
      <dgm:prSet presAssocID="{101FA247-1F77-453E-8DF6-95709F3973DE}" presName="L1TextContainer" presStyleLbl="revTx" presStyleIdx="1" presStyleCnt="4">
        <dgm:presLayoutVars>
          <dgm:chMax val="1"/>
          <dgm:chPref val="1"/>
          <dgm:bulletEnabled val="1"/>
        </dgm:presLayoutVars>
      </dgm:prSet>
      <dgm:spPr/>
    </dgm:pt>
    <dgm:pt modelId="{5A2C1C7D-213C-4DA4-AB9A-B0755E98479F}" type="pres">
      <dgm:prSet presAssocID="{101FA247-1F77-453E-8DF6-95709F3973DE}" presName="L2TextContainerWrapper" presStyleCnt="0">
        <dgm:presLayoutVars>
          <dgm:chMax val="0"/>
          <dgm:chPref val="0"/>
          <dgm:bulletEnabled val="1"/>
        </dgm:presLayoutVars>
      </dgm:prSet>
      <dgm:spPr/>
    </dgm:pt>
    <dgm:pt modelId="{3F19AD72-BC85-4814-8600-22BBB4EC639B}" type="pres">
      <dgm:prSet presAssocID="{101FA247-1F77-453E-8DF6-95709F3973DE}" presName="L2TextContainer" presStyleLbl="bgAccFollowNode1" presStyleIdx="1" presStyleCnt="4"/>
      <dgm:spPr/>
    </dgm:pt>
    <dgm:pt modelId="{65B407DF-294B-4F86-9EE8-2AD26EF79300}" type="pres">
      <dgm:prSet presAssocID="{101FA247-1F77-453E-8DF6-95709F3973DE}" presName="FlexibleEmptyPlaceHolder" presStyleCnt="0"/>
      <dgm:spPr/>
    </dgm:pt>
    <dgm:pt modelId="{34767620-EA80-4ACC-A10B-73779DDF3D9A}" type="pres">
      <dgm:prSet presAssocID="{101FA247-1F77-453E-8DF6-95709F3973DE}" presName="ConnectLine" presStyleLbl="alignNode1" presStyleIdx="1" presStyleCnt="4"/>
      <dgm:spPr>
        <a:solidFill>
          <a:schemeClr val="accent5">
            <a:hueOff val="-3379271"/>
            <a:satOff val="-8710"/>
            <a:lumOff val="-5883"/>
            <a:alphaOff val="0"/>
          </a:schemeClr>
        </a:solidFill>
        <a:ln w="6350" cap="flat" cmpd="sng" algn="ctr">
          <a:solidFill>
            <a:schemeClr val="accent5">
              <a:hueOff val="-3379271"/>
              <a:satOff val="-8710"/>
              <a:lumOff val="-5883"/>
              <a:alphaOff val="0"/>
            </a:schemeClr>
          </a:solidFill>
          <a:prstDash val="dash"/>
          <a:miter lim="800000"/>
        </a:ln>
        <a:effectLst/>
      </dgm:spPr>
    </dgm:pt>
    <dgm:pt modelId="{73B992FA-A60E-46F5-BBF4-342022212F67}" type="pres">
      <dgm:prSet presAssocID="{101FA247-1F77-453E-8DF6-95709F3973DE}" presName="ConnectorPoint"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7BF17AF2-3192-4CDB-9AC6-4829409464E8}" type="pres">
      <dgm:prSet presAssocID="{101FA247-1F77-453E-8DF6-95709F3973DE}" presName="EmptyPlaceHolder" presStyleCnt="0"/>
      <dgm:spPr/>
    </dgm:pt>
    <dgm:pt modelId="{550AA4A2-503E-44F2-9C7A-B4216A9DB2EB}" type="pres">
      <dgm:prSet presAssocID="{AC23073F-1790-4A5A-9E4C-8A94EFF07D46}" presName="spaceBetweenRectangles" presStyleCnt="0"/>
      <dgm:spPr/>
    </dgm:pt>
    <dgm:pt modelId="{024A55E8-6CC1-4A64-A00B-A154ACD02F91}" type="pres">
      <dgm:prSet presAssocID="{D68EBA02-70A5-4B99-AD5E-DD170471AF36}" presName="composite" presStyleCnt="0"/>
      <dgm:spPr/>
    </dgm:pt>
    <dgm:pt modelId="{49A3BF9B-C576-402E-8E2C-3E26987490F7}" type="pres">
      <dgm:prSet presAssocID="{D68EBA02-70A5-4B99-AD5E-DD170471AF36}" presName="L1TextContainer" presStyleLbl="revTx" presStyleIdx="2" presStyleCnt="4">
        <dgm:presLayoutVars>
          <dgm:chMax val="1"/>
          <dgm:chPref val="1"/>
          <dgm:bulletEnabled val="1"/>
        </dgm:presLayoutVars>
      </dgm:prSet>
      <dgm:spPr/>
    </dgm:pt>
    <dgm:pt modelId="{31599A93-C862-4BF2-B7C1-FB5F6F2ACCE1}" type="pres">
      <dgm:prSet presAssocID="{D68EBA02-70A5-4B99-AD5E-DD170471AF36}" presName="L2TextContainerWrapper" presStyleCnt="0">
        <dgm:presLayoutVars>
          <dgm:chMax val="0"/>
          <dgm:chPref val="0"/>
          <dgm:bulletEnabled val="1"/>
        </dgm:presLayoutVars>
      </dgm:prSet>
      <dgm:spPr/>
    </dgm:pt>
    <dgm:pt modelId="{62B51945-513B-4310-8753-D28210713DAC}" type="pres">
      <dgm:prSet presAssocID="{D68EBA02-70A5-4B99-AD5E-DD170471AF36}" presName="L2TextContainer" presStyleLbl="bgAccFollowNode1" presStyleIdx="2" presStyleCnt="4" custScaleX="106552"/>
      <dgm:spPr/>
    </dgm:pt>
    <dgm:pt modelId="{1CCB79A6-9E10-4EAF-9390-8AC160FE46F5}" type="pres">
      <dgm:prSet presAssocID="{D68EBA02-70A5-4B99-AD5E-DD170471AF36}" presName="FlexibleEmptyPlaceHolder" presStyleCnt="0"/>
      <dgm:spPr/>
    </dgm:pt>
    <dgm:pt modelId="{85938B4D-920D-4593-9F50-393233A49E64}" type="pres">
      <dgm:prSet presAssocID="{D68EBA02-70A5-4B99-AD5E-DD170471AF36}" presName="ConnectLine" presStyleLbl="alignNode1" presStyleIdx="2" presStyleCnt="4"/>
      <dgm:spPr>
        <a:solidFill>
          <a:schemeClr val="accent5">
            <a:hueOff val="-6758543"/>
            <a:satOff val="-17419"/>
            <a:lumOff val="-11765"/>
            <a:alphaOff val="0"/>
          </a:schemeClr>
        </a:solidFill>
        <a:ln w="6350" cap="flat" cmpd="sng" algn="ctr">
          <a:solidFill>
            <a:schemeClr val="accent5">
              <a:hueOff val="-6758543"/>
              <a:satOff val="-17419"/>
              <a:lumOff val="-11765"/>
              <a:alphaOff val="0"/>
            </a:schemeClr>
          </a:solidFill>
          <a:prstDash val="dash"/>
          <a:miter lim="800000"/>
        </a:ln>
        <a:effectLst/>
      </dgm:spPr>
    </dgm:pt>
    <dgm:pt modelId="{4AEEA500-0BB8-4E8D-8B31-3399B99341DF}" type="pres">
      <dgm:prSet presAssocID="{D68EBA02-70A5-4B99-AD5E-DD170471AF36}" presName="ConnectorPoint"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0DEB1866-91CC-450C-AB19-E1015C7DD5A5}" type="pres">
      <dgm:prSet presAssocID="{D68EBA02-70A5-4B99-AD5E-DD170471AF36}" presName="EmptyPlaceHolder" presStyleCnt="0"/>
      <dgm:spPr/>
    </dgm:pt>
    <dgm:pt modelId="{11880DEF-F9B5-4D5D-AE07-09A911C16C58}" type="pres">
      <dgm:prSet presAssocID="{6624B3B2-5EEF-4FA4-BDC7-0D06C8C84646}" presName="spaceBetweenRectangles" presStyleCnt="0"/>
      <dgm:spPr/>
    </dgm:pt>
    <dgm:pt modelId="{E9AC3ABE-A80F-4974-9556-C0C9073D8CBE}" type="pres">
      <dgm:prSet presAssocID="{3B2DCC4F-4343-4572-ACB1-9CB97E97E3ED}" presName="composite" presStyleCnt="0"/>
      <dgm:spPr/>
    </dgm:pt>
    <dgm:pt modelId="{7D1EF0CF-A8B4-4534-B468-3E68867D6DEA}" type="pres">
      <dgm:prSet presAssocID="{3B2DCC4F-4343-4572-ACB1-9CB97E97E3ED}" presName="L1TextContainer" presStyleLbl="revTx" presStyleIdx="3" presStyleCnt="4">
        <dgm:presLayoutVars>
          <dgm:chMax val="1"/>
          <dgm:chPref val="1"/>
          <dgm:bulletEnabled val="1"/>
        </dgm:presLayoutVars>
      </dgm:prSet>
      <dgm:spPr/>
    </dgm:pt>
    <dgm:pt modelId="{40BD6C61-76C5-4A2C-8296-EA8C0606D5B5}" type="pres">
      <dgm:prSet presAssocID="{3B2DCC4F-4343-4572-ACB1-9CB97E97E3ED}" presName="L2TextContainerWrapper" presStyleCnt="0">
        <dgm:presLayoutVars>
          <dgm:chMax val="0"/>
          <dgm:chPref val="0"/>
          <dgm:bulletEnabled val="1"/>
        </dgm:presLayoutVars>
      </dgm:prSet>
      <dgm:spPr/>
    </dgm:pt>
    <dgm:pt modelId="{7A4980F6-3B0A-4FDB-ADF8-95793A0601B7}" type="pres">
      <dgm:prSet presAssocID="{3B2DCC4F-4343-4572-ACB1-9CB97E97E3ED}" presName="L2TextContainer" presStyleLbl="bgAccFollowNode1" presStyleIdx="3" presStyleCnt="4" custScaleX="104997" custLinFactNeighborX="6057" custLinFactNeighborY="0"/>
      <dgm:spPr/>
    </dgm:pt>
    <dgm:pt modelId="{D24EEAD9-6262-48B9-9291-C3FA6313791E}" type="pres">
      <dgm:prSet presAssocID="{3B2DCC4F-4343-4572-ACB1-9CB97E97E3ED}" presName="FlexibleEmptyPlaceHolder" presStyleCnt="0"/>
      <dgm:spPr/>
    </dgm:pt>
    <dgm:pt modelId="{5D6B0103-EBA0-4C0A-BB8A-8D233E34F407}" type="pres">
      <dgm:prSet presAssocID="{3B2DCC4F-4343-4572-ACB1-9CB97E97E3ED}" presName="ConnectLine" presStyleLbl="alignNode1" presStyleIdx="3" presStyleCnt="4"/>
      <dgm:spPr>
        <a:solidFill>
          <a:schemeClr val="accent5">
            <a:hueOff val="-6758543"/>
            <a:satOff val="-17419"/>
            <a:lumOff val="-11765"/>
            <a:alphaOff val="0"/>
          </a:schemeClr>
        </a:solidFill>
        <a:ln w="6350" cap="flat" cmpd="sng" algn="ctr">
          <a:solidFill>
            <a:schemeClr val="accent5">
              <a:hueOff val="-6758543"/>
              <a:satOff val="-17419"/>
              <a:lumOff val="-11765"/>
              <a:alphaOff val="0"/>
            </a:schemeClr>
          </a:solidFill>
          <a:prstDash val="dash"/>
          <a:miter lim="800000"/>
        </a:ln>
        <a:effectLst/>
      </dgm:spPr>
    </dgm:pt>
    <dgm:pt modelId="{669508E8-7967-4140-A435-73595DC61839}" type="pres">
      <dgm:prSet presAssocID="{3B2DCC4F-4343-4572-ACB1-9CB97E97E3ED}" presName="ConnectorPoint"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CEB72F91-9FD8-4A98-9157-AB4D84A9D857}" type="pres">
      <dgm:prSet presAssocID="{3B2DCC4F-4343-4572-ACB1-9CB97E97E3ED}" presName="EmptyPlaceHolder" presStyleCnt="0"/>
      <dgm:spPr/>
    </dgm:pt>
  </dgm:ptLst>
  <dgm:cxnLst>
    <dgm:cxn modelId="{597E2700-B426-47C1-A5F3-17541A8E0DA3}" srcId="{AD1290AF-5CE1-468D-8635-3D3C310089E0}" destId="{C60D7353-A77D-4E3D-BA6E-2498F5443F4C}" srcOrd="0" destOrd="0" parTransId="{8E0F7309-0E17-4414-BFBB-64E922EDA124}" sibTransId="{BC7E5DB7-99FC-4430-A960-A46D26519F08}"/>
    <dgm:cxn modelId="{A6E90D09-55D2-4367-9D1B-112B0340A74C}" srcId="{BF72BFEF-9240-4B07-9243-1C294B4DD4DC}" destId="{101FA247-1F77-453E-8DF6-95709F3973DE}" srcOrd="1" destOrd="0" parTransId="{0208DC7F-3B5A-4282-8F93-CDA6D58896DA}" sibTransId="{AC23073F-1790-4A5A-9E4C-8A94EFF07D46}"/>
    <dgm:cxn modelId="{94D37B28-C983-453D-BF40-7D01CFF03021}" srcId="{BF72BFEF-9240-4B07-9243-1C294B4DD4DC}" destId="{D68EBA02-70A5-4B99-AD5E-DD170471AF36}" srcOrd="2" destOrd="0" parTransId="{752E6C66-70A9-45AA-A419-645F3B9D4785}" sibTransId="{6624B3B2-5EEF-4FA4-BDC7-0D06C8C84646}"/>
    <dgm:cxn modelId="{380EDD2A-68B5-4742-8330-54B9C8BEF459}" type="presOf" srcId="{D68EBA02-70A5-4B99-AD5E-DD170471AF36}" destId="{49A3BF9B-C576-402E-8E2C-3E26987490F7}" srcOrd="0" destOrd="0" presId="urn:microsoft.com/office/officeart/2017/3/layout/HorizontalPathTimeline"/>
    <dgm:cxn modelId="{C6C02F31-9672-4B71-8A10-F589D56C7131}" type="presOf" srcId="{DD24E6F4-0203-4837-80D0-1AEBF39CCDC3}" destId="{7A4980F6-3B0A-4FDB-ADF8-95793A0601B7}" srcOrd="0" destOrd="0" presId="urn:microsoft.com/office/officeart/2017/3/layout/HorizontalPathTimeline"/>
    <dgm:cxn modelId="{A9ACF86B-1E6C-44FF-B901-0226EE797086}" type="presOf" srcId="{BF72BFEF-9240-4B07-9243-1C294B4DD4DC}" destId="{08E84AC2-27D4-4AC3-9D12-FF4A0C2DCF46}" srcOrd="0" destOrd="0" presId="urn:microsoft.com/office/officeart/2017/3/layout/HorizontalPathTimeline"/>
    <dgm:cxn modelId="{5CE4D273-462D-4D23-8A13-2D030608FC48}" type="presOf" srcId="{9A0032BE-D059-4F21-99CD-D24DBED67983}" destId="{3F19AD72-BC85-4814-8600-22BBB4EC639B}" srcOrd="0" destOrd="0" presId="urn:microsoft.com/office/officeart/2017/3/layout/HorizontalPathTimeline"/>
    <dgm:cxn modelId="{BF857C76-7077-4A96-A521-A0D34E92BAB9}" srcId="{101FA247-1F77-453E-8DF6-95709F3973DE}" destId="{9A0032BE-D059-4F21-99CD-D24DBED67983}" srcOrd="0" destOrd="0" parTransId="{0F783D6B-19EA-44AC-8309-D52DE7E5710C}" sibTransId="{D8FF359B-C83D-4C52-9482-7759D941A429}"/>
    <dgm:cxn modelId="{BEAA667C-9B7E-47DA-940A-1993E9F65B48}" type="presOf" srcId="{86A85F36-4379-4650-A117-A4FB2C749795}" destId="{62B51945-513B-4310-8753-D28210713DAC}" srcOrd="0" destOrd="0" presId="urn:microsoft.com/office/officeart/2017/3/layout/HorizontalPathTimeline"/>
    <dgm:cxn modelId="{6D33A383-1E0A-41B5-AE12-CD338C3A84B3}" type="presOf" srcId="{C60D7353-A77D-4E3D-BA6E-2498F5443F4C}" destId="{91156DF0-564F-40A3-9A44-DDFCB9D348C1}" srcOrd="0" destOrd="0" presId="urn:microsoft.com/office/officeart/2017/3/layout/HorizontalPathTimeline"/>
    <dgm:cxn modelId="{E936998B-FDD9-44B2-ABA2-431682FF5BA7}" type="presOf" srcId="{101FA247-1F77-453E-8DF6-95709F3973DE}" destId="{C4204C57-76A4-427F-B65D-F6A78F141BCC}" srcOrd="0" destOrd="0" presId="urn:microsoft.com/office/officeart/2017/3/layout/HorizontalPathTimeline"/>
    <dgm:cxn modelId="{70A6988C-5210-4F8A-B416-4FB7301A0AEB}" type="presOf" srcId="{3B2DCC4F-4343-4572-ACB1-9CB97E97E3ED}" destId="{7D1EF0CF-A8B4-4534-B468-3E68867D6DEA}" srcOrd="0" destOrd="0" presId="urn:microsoft.com/office/officeart/2017/3/layout/HorizontalPathTimeline"/>
    <dgm:cxn modelId="{F7B73595-5246-473F-9812-1236F22893EC}" srcId="{D68EBA02-70A5-4B99-AD5E-DD170471AF36}" destId="{86A85F36-4379-4650-A117-A4FB2C749795}" srcOrd="0" destOrd="0" parTransId="{7C8BAAA9-C31E-4656-B0DF-5CC27158D654}" sibTransId="{8A6F1E7E-F603-4770-8770-82091DFCA214}"/>
    <dgm:cxn modelId="{52E713A9-83D1-4E44-B72F-2ACAFDD0C24D}" srcId="{3B2DCC4F-4343-4572-ACB1-9CB97E97E3ED}" destId="{DD24E6F4-0203-4837-80D0-1AEBF39CCDC3}" srcOrd="0" destOrd="0" parTransId="{520AF5CE-0808-49B5-AD53-2C94FE5A83C1}" sibTransId="{F9D90B68-90FD-4954-9EDF-6C1EFB705045}"/>
    <dgm:cxn modelId="{6D0B20E6-21F5-49B4-85D9-EF1695A2ADDC}" type="presOf" srcId="{AD1290AF-5CE1-468D-8635-3D3C310089E0}" destId="{F778E32E-EB3B-4482-BDE5-6B0959687F63}" srcOrd="0" destOrd="0" presId="urn:microsoft.com/office/officeart/2017/3/layout/HorizontalPathTimeline"/>
    <dgm:cxn modelId="{60AA4FEA-F708-4EC6-86B5-99E50C33C783}" srcId="{BF72BFEF-9240-4B07-9243-1C294B4DD4DC}" destId="{AD1290AF-5CE1-468D-8635-3D3C310089E0}" srcOrd="0" destOrd="0" parTransId="{218AF4F5-890E-45BF-AB06-AE2709DC9198}" sibTransId="{94EC29BF-6B10-4A9E-B95D-05ACA5401A5D}"/>
    <dgm:cxn modelId="{F07DC8EC-AF4D-464C-943A-1A9C2B210B03}" srcId="{BF72BFEF-9240-4B07-9243-1C294B4DD4DC}" destId="{3B2DCC4F-4343-4572-ACB1-9CB97E97E3ED}" srcOrd="3" destOrd="0" parTransId="{6796579E-C521-4500-AF60-9818ED8359D1}" sibTransId="{649A0C03-8773-4527-B015-EB3B55DD18E2}"/>
    <dgm:cxn modelId="{60F01688-651C-4ABA-A9D4-61D5332691B8}" type="presParOf" srcId="{08E84AC2-27D4-4AC3-9D12-FF4A0C2DCF46}" destId="{104DD3DE-D2EB-4E35-9C88-50AD3CA470C9}" srcOrd="0" destOrd="0" presId="urn:microsoft.com/office/officeart/2017/3/layout/HorizontalPathTimeline"/>
    <dgm:cxn modelId="{D0074CDE-6A34-4E80-9999-387A21E97290}" type="presParOf" srcId="{08E84AC2-27D4-4AC3-9D12-FF4A0C2DCF46}" destId="{0F2C3A90-C325-40E2-9F14-B110355193E6}" srcOrd="1" destOrd="0" presId="urn:microsoft.com/office/officeart/2017/3/layout/HorizontalPathTimeline"/>
    <dgm:cxn modelId="{0FD3993A-96A7-47A0-9FC2-545DBDCDA234}" type="presParOf" srcId="{0F2C3A90-C325-40E2-9F14-B110355193E6}" destId="{D732EB56-B98A-4BFF-8543-67DF7F14E7DE}" srcOrd="0" destOrd="0" presId="urn:microsoft.com/office/officeart/2017/3/layout/HorizontalPathTimeline"/>
    <dgm:cxn modelId="{7D47F9BE-0C51-457A-A0C0-E40818233E20}" type="presParOf" srcId="{D732EB56-B98A-4BFF-8543-67DF7F14E7DE}" destId="{F778E32E-EB3B-4482-BDE5-6B0959687F63}" srcOrd="0" destOrd="0" presId="urn:microsoft.com/office/officeart/2017/3/layout/HorizontalPathTimeline"/>
    <dgm:cxn modelId="{43A660E7-A8C8-430A-920E-3BE952F9C9F1}" type="presParOf" srcId="{D732EB56-B98A-4BFF-8543-67DF7F14E7DE}" destId="{0B1F5987-3789-406A-ABB1-630FA2C9CB59}" srcOrd="1" destOrd="0" presId="urn:microsoft.com/office/officeart/2017/3/layout/HorizontalPathTimeline"/>
    <dgm:cxn modelId="{08C04D66-7A53-49E0-8236-D1F433073DAD}" type="presParOf" srcId="{0B1F5987-3789-406A-ABB1-630FA2C9CB59}" destId="{91156DF0-564F-40A3-9A44-DDFCB9D348C1}" srcOrd="0" destOrd="0" presId="urn:microsoft.com/office/officeart/2017/3/layout/HorizontalPathTimeline"/>
    <dgm:cxn modelId="{82A74907-DCA9-470E-8881-9D97E58C091D}" type="presParOf" srcId="{0B1F5987-3789-406A-ABB1-630FA2C9CB59}" destId="{50E42A1A-A8A0-4293-893C-CEA91069D9AD}" srcOrd="1" destOrd="0" presId="urn:microsoft.com/office/officeart/2017/3/layout/HorizontalPathTimeline"/>
    <dgm:cxn modelId="{DC5D1667-1E80-4121-B638-085FA3CC9DC2}" type="presParOf" srcId="{D732EB56-B98A-4BFF-8543-67DF7F14E7DE}" destId="{12FBF224-454E-4698-9AAA-E1993AA30CB8}" srcOrd="2" destOrd="0" presId="urn:microsoft.com/office/officeart/2017/3/layout/HorizontalPathTimeline"/>
    <dgm:cxn modelId="{01F45550-4805-4FB7-B5E4-9EB23537888F}" type="presParOf" srcId="{D732EB56-B98A-4BFF-8543-67DF7F14E7DE}" destId="{68F8BF00-8823-4852-A18D-54B37243D614}" srcOrd="3" destOrd="0" presId="urn:microsoft.com/office/officeart/2017/3/layout/HorizontalPathTimeline"/>
    <dgm:cxn modelId="{41EB50B4-6F63-431D-8117-CC267DEF05EB}" type="presParOf" srcId="{D732EB56-B98A-4BFF-8543-67DF7F14E7DE}" destId="{FE0859F0-91F5-42DB-81F0-39C5C078459A}" srcOrd="4" destOrd="0" presId="urn:microsoft.com/office/officeart/2017/3/layout/HorizontalPathTimeline"/>
    <dgm:cxn modelId="{917DD9EA-127B-4FC7-A1DA-E75146A92D5A}" type="presParOf" srcId="{0F2C3A90-C325-40E2-9F14-B110355193E6}" destId="{18C17510-BFD2-4DDA-87C5-4274EFE3DC9F}" srcOrd="1" destOrd="0" presId="urn:microsoft.com/office/officeart/2017/3/layout/HorizontalPathTimeline"/>
    <dgm:cxn modelId="{0BA4D25C-8FA0-43D5-8B47-FD5966C83F56}" type="presParOf" srcId="{0F2C3A90-C325-40E2-9F14-B110355193E6}" destId="{D557A29A-EB94-4065-BEDF-466FE85B5C43}" srcOrd="2" destOrd="0" presId="urn:microsoft.com/office/officeart/2017/3/layout/HorizontalPathTimeline"/>
    <dgm:cxn modelId="{7D5FB5E6-3668-4A91-A0D1-18EFE1F647C5}" type="presParOf" srcId="{D557A29A-EB94-4065-BEDF-466FE85B5C43}" destId="{C4204C57-76A4-427F-B65D-F6A78F141BCC}" srcOrd="0" destOrd="0" presId="urn:microsoft.com/office/officeart/2017/3/layout/HorizontalPathTimeline"/>
    <dgm:cxn modelId="{32388184-E792-4795-9E69-B759B758AEBF}" type="presParOf" srcId="{D557A29A-EB94-4065-BEDF-466FE85B5C43}" destId="{5A2C1C7D-213C-4DA4-AB9A-B0755E98479F}" srcOrd="1" destOrd="0" presId="urn:microsoft.com/office/officeart/2017/3/layout/HorizontalPathTimeline"/>
    <dgm:cxn modelId="{5BF18CBE-3923-46DD-83C7-8894E5949BCC}" type="presParOf" srcId="{5A2C1C7D-213C-4DA4-AB9A-B0755E98479F}" destId="{3F19AD72-BC85-4814-8600-22BBB4EC639B}" srcOrd="0" destOrd="0" presId="urn:microsoft.com/office/officeart/2017/3/layout/HorizontalPathTimeline"/>
    <dgm:cxn modelId="{33E93689-F205-4810-8907-530668589D3A}" type="presParOf" srcId="{5A2C1C7D-213C-4DA4-AB9A-B0755E98479F}" destId="{65B407DF-294B-4F86-9EE8-2AD26EF79300}" srcOrd="1" destOrd="0" presId="urn:microsoft.com/office/officeart/2017/3/layout/HorizontalPathTimeline"/>
    <dgm:cxn modelId="{BEE503B5-B0B0-42ED-8E2F-ED27D7C13FCE}" type="presParOf" srcId="{D557A29A-EB94-4065-BEDF-466FE85B5C43}" destId="{34767620-EA80-4ACC-A10B-73779DDF3D9A}" srcOrd="2" destOrd="0" presId="urn:microsoft.com/office/officeart/2017/3/layout/HorizontalPathTimeline"/>
    <dgm:cxn modelId="{F847E3C5-0489-40F7-9D2A-F0B93560F1C5}" type="presParOf" srcId="{D557A29A-EB94-4065-BEDF-466FE85B5C43}" destId="{73B992FA-A60E-46F5-BBF4-342022212F67}" srcOrd="3" destOrd="0" presId="urn:microsoft.com/office/officeart/2017/3/layout/HorizontalPathTimeline"/>
    <dgm:cxn modelId="{FAA32DE8-E6B6-47F1-A767-E0F57CF7EFF1}" type="presParOf" srcId="{D557A29A-EB94-4065-BEDF-466FE85B5C43}" destId="{7BF17AF2-3192-4CDB-9AC6-4829409464E8}" srcOrd="4" destOrd="0" presId="urn:microsoft.com/office/officeart/2017/3/layout/HorizontalPathTimeline"/>
    <dgm:cxn modelId="{ECC2027D-E431-438C-B744-66C4F45D437E}" type="presParOf" srcId="{0F2C3A90-C325-40E2-9F14-B110355193E6}" destId="{550AA4A2-503E-44F2-9C7A-B4216A9DB2EB}" srcOrd="3" destOrd="0" presId="urn:microsoft.com/office/officeart/2017/3/layout/HorizontalPathTimeline"/>
    <dgm:cxn modelId="{68B68E34-C8A2-459F-8492-FF0CF28FE8FB}" type="presParOf" srcId="{0F2C3A90-C325-40E2-9F14-B110355193E6}" destId="{024A55E8-6CC1-4A64-A00B-A154ACD02F91}" srcOrd="4" destOrd="0" presId="urn:microsoft.com/office/officeart/2017/3/layout/HorizontalPathTimeline"/>
    <dgm:cxn modelId="{683633F4-2398-4650-8F71-B58C74910967}" type="presParOf" srcId="{024A55E8-6CC1-4A64-A00B-A154ACD02F91}" destId="{49A3BF9B-C576-402E-8E2C-3E26987490F7}" srcOrd="0" destOrd="0" presId="urn:microsoft.com/office/officeart/2017/3/layout/HorizontalPathTimeline"/>
    <dgm:cxn modelId="{7BE0F7B9-3128-4D53-86C2-C46EF72314D7}" type="presParOf" srcId="{024A55E8-6CC1-4A64-A00B-A154ACD02F91}" destId="{31599A93-C862-4BF2-B7C1-FB5F6F2ACCE1}" srcOrd="1" destOrd="0" presId="urn:microsoft.com/office/officeart/2017/3/layout/HorizontalPathTimeline"/>
    <dgm:cxn modelId="{FF9A2D72-F7DC-43A2-88FE-364D055F394D}" type="presParOf" srcId="{31599A93-C862-4BF2-B7C1-FB5F6F2ACCE1}" destId="{62B51945-513B-4310-8753-D28210713DAC}" srcOrd="0" destOrd="0" presId="urn:microsoft.com/office/officeart/2017/3/layout/HorizontalPathTimeline"/>
    <dgm:cxn modelId="{3A39BEF7-ECCE-42A4-9864-4ACC97456887}" type="presParOf" srcId="{31599A93-C862-4BF2-B7C1-FB5F6F2ACCE1}" destId="{1CCB79A6-9E10-4EAF-9390-8AC160FE46F5}" srcOrd="1" destOrd="0" presId="urn:microsoft.com/office/officeart/2017/3/layout/HorizontalPathTimeline"/>
    <dgm:cxn modelId="{B5989ABF-E006-48BC-BA56-B2A285CCD5FD}" type="presParOf" srcId="{024A55E8-6CC1-4A64-A00B-A154ACD02F91}" destId="{85938B4D-920D-4593-9F50-393233A49E64}" srcOrd="2" destOrd="0" presId="urn:microsoft.com/office/officeart/2017/3/layout/HorizontalPathTimeline"/>
    <dgm:cxn modelId="{0EFB0921-495C-4DE9-ACCD-F27E4CEEAE6B}" type="presParOf" srcId="{024A55E8-6CC1-4A64-A00B-A154ACD02F91}" destId="{4AEEA500-0BB8-4E8D-8B31-3399B99341DF}" srcOrd="3" destOrd="0" presId="urn:microsoft.com/office/officeart/2017/3/layout/HorizontalPathTimeline"/>
    <dgm:cxn modelId="{51072ADF-F10A-4B89-8C86-5E66E5214504}" type="presParOf" srcId="{024A55E8-6CC1-4A64-A00B-A154ACD02F91}" destId="{0DEB1866-91CC-450C-AB19-E1015C7DD5A5}" srcOrd="4" destOrd="0" presId="urn:microsoft.com/office/officeart/2017/3/layout/HorizontalPathTimeline"/>
    <dgm:cxn modelId="{7697F0F4-C8A0-4EFB-B900-4E828F719627}" type="presParOf" srcId="{0F2C3A90-C325-40E2-9F14-B110355193E6}" destId="{11880DEF-F9B5-4D5D-AE07-09A911C16C58}" srcOrd="5" destOrd="0" presId="urn:microsoft.com/office/officeart/2017/3/layout/HorizontalPathTimeline"/>
    <dgm:cxn modelId="{AAC52B62-567C-4201-9B4E-3E4510416A84}" type="presParOf" srcId="{0F2C3A90-C325-40E2-9F14-B110355193E6}" destId="{E9AC3ABE-A80F-4974-9556-C0C9073D8CBE}" srcOrd="6" destOrd="0" presId="urn:microsoft.com/office/officeart/2017/3/layout/HorizontalPathTimeline"/>
    <dgm:cxn modelId="{311216B5-D439-4D74-80F5-A21D107944E2}" type="presParOf" srcId="{E9AC3ABE-A80F-4974-9556-C0C9073D8CBE}" destId="{7D1EF0CF-A8B4-4534-B468-3E68867D6DEA}" srcOrd="0" destOrd="0" presId="urn:microsoft.com/office/officeart/2017/3/layout/HorizontalPathTimeline"/>
    <dgm:cxn modelId="{56A3E755-A376-41BD-90EB-4688E9133656}" type="presParOf" srcId="{E9AC3ABE-A80F-4974-9556-C0C9073D8CBE}" destId="{40BD6C61-76C5-4A2C-8296-EA8C0606D5B5}" srcOrd="1" destOrd="0" presId="urn:microsoft.com/office/officeart/2017/3/layout/HorizontalPathTimeline"/>
    <dgm:cxn modelId="{D866E3E8-967B-4565-BD1F-F67803B6B503}" type="presParOf" srcId="{40BD6C61-76C5-4A2C-8296-EA8C0606D5B5}" destId="{7A4980F6-3B0A-4FDB-ADF8-95793A0601B7}" srcOrd="0" destOrd="0" presId="urn:microsoft.com/office/officeart/2017/3/layout/HorizontalPathTimeline"/>
    <dgm:cxn modelId="{D022CC97-BE1F-41F1-B337-2FC16F5E6B5E}" type="presParOf" srcId="{40BD6C61-76C5-4A2C-8296-EA8C0606D5B5}" destId="{D24EEAD9-6262-48B9-9291-C3FA6313791E}" srcOrd="1" destOrd="0" presId="urn:microsoft.com/office/officeart/2017/3/layout/HorizontalPathTimeline"/>
    <dgm:cxn modelId="{978CFF2A-F4A4-447D-B1B5-5978874E0BB7}" type="presParOf" srcId="{E9AC3ABE-A80F-4974-9556-C0C9073D8CBE}" destId="{5D6B0103-EBA0-4C0A-BB8A-8D233E34F407}" srcOrd="2" destOrd="0" presId="urn:microsoft.com/office/officeart/2017/3/layout/HorizontalPathTimeline"/>
    <dgm:cxn modelId="{618F9252-CB8E-4D34-B9D0-3D2F4EBB7A55}" type="presParOf" srcId="{E9AC3ABE-A80F-4974-9556-C0C9073D8CBE}" destId="{669508E8-7967-4140-A435-73595DC61839}" srcOrd="3" destOrd="0" presId="urn:microsoft.com/office/officeart/2017/3/layout/HorizontalPathTimeline"/>
    <dgm:cxn modelId="{30F73B7B-61F5-41C8-AA56-ED7AB0F08B3F}" type="presParOf" srcId="{E9AC3ABE-A80F-4974-9556-C0C9073D8CBE}" destId="{CEB72F91-9FD8-4A98-9157-AB4D84A9D857}"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72BFEF-9240-4B07-9243-1C294B4DD4DC}" type="doc">
      <dgm:prSet loTypeId="urn:microsoft.com/office/officeart/2017/3/layout/HorizontalPathTimeline" loCatId="process" qsTypeId="urn:microsoft.com/office/officeart/2005/8/quickstyle/simple1" qsCatId="simple" csTypeId="urn:microsoft.com/office/officeart/2005/8/colors/colorful5" csCatId="colorful" phldr="1"/>
      <dgm:spPr/>
      <dgm:t>
        <a:bodyPr/>
        <a:lstStyle/>
        <a:p>
          <a:endParaRPr lang="en-US"/>
        </a:p>
      </dgm:t>
    </dgm:pt>
    <dgm:pt modelId="{AD1290AF-5CE1-468D-8635-3D3C310089E0}">
      <dgm:prSet/>
      <dgm:spPr/>
      <dgm:t>
        <a:bodyPr/>
        <a:lstStyle/>
        <a:p>
          <a:pPr>
            <a:defRPr b="1"/>
          </a:pPr>
          <a:r>
            <a:rPr lang="en-US" dirty="0"/>
            <a:t>1957</a:t>
          </a:r>
        </a:p>
      </dgm:t>
    </dgm:pt>
    <dgm:pt modelId="{218AF4F5-890E-45BF-AB06-AE2709DC9198}" type="parTrans" cxnId="{60AA4FEA-F708-4EC6-86B5-99E50C33C783}">
      <dgm:prSet/>
      <dgm:spPr/>
      <dgm:t>
        <a:bodyPr/>
        <a:lstStyle/>
        <a:p>
          <a:endParaRPr lang="en-US"/>
        </a:p>
      </dgm:t>
    </dgm:pt>
    <dgm:pt modelId="{94EC29BF-6B10-4A9E-B95D-05ACA5401A5D}" type="sibTrans" cxnId="{60AA4FEA-F708-4EC6-86B5-99E50C33C783}">
      <dgm:prSet/>
      <dgm:spPr/>
      <dgm:t>
        <a:bodyPr/>
        <a:lstStyle/>
        <a:p>
          <a:endParaRPr lang="en-US"/>
        </a:p>
      </dgm:t>
    </dgm:pt>
    <dgm:pt modelId="{C60D7353-A77D-4E3D-BA6E-2498F5443F4C}">
      <dgm:prSet/>
      <dgm:spPr/>
      <dgm:t>
        <a:bodyPr/>
        <a:lstStyle/>
        <a:p>
          <a:r>
            <a:rPr lang="en-US" b="1" dirty="0"/>
            <a:t>Frank Rosenblatt </a:t>
          </a:r>
          <a:r>
            <a:rPr lang="en-US" dirty="0"/>
            <a:t>designed the first neural network for  computers – </a:t>
          </a:r>
          <a:r>
            <a:rPr lang="en-US" b="1" dirty="0"/>
            <a:t>Perceptron</a:t>
          </a:r>
          <a:r>
            <a:rPr lang="en-US" dirty="0"/>
            <a:t>, which can simulate the thought processes of the human brain.</a:t>
          </a:r>
        </a:p>
      </dgm:t>
    </dgm:pt>
    <dgm:pt modelId="{8E0F7309-0E17-4414-BFBB-64E922EDA124}" type="parTrans" cxnId="{597E2700-B426-47C1-A5F3-17541A8E0DA3}">
      <dgm:prSet/>
      <dgm:spPr/>
      <dgm:t>
        <a:bodyPr/>
        <a:lstStyle/>
        <a:p>
          <a:endParaRPr lang="en-US"/>
        </a:p>
      </dgm:t>
    </dgm:pt>
    <dgm:pt modelId="{BC7E5DB7-99FC-4430-A960-A46D26519F08}" type="sibTrans" cxnId="{597E2700-B426-47C1-A5F3-17541A8E0DA3}">
      <dgm:prSet/>
      <dgm:spPr/>
      <dgm:t>
        <a:bodyPr/>
        <a:lstStyle/>
        <a:p>
          <a:endParaRPr lang="en-US"/>
        </a:p>
      </dgm:t>
    </dgm:pt>
    <dgm:pt modelId="{101FA247-1F77-453E-8DF6-95709F3973DE}">
      <dgm:prSet/>
      <dgm:spPr/>
      <dgm:t>
        <a:bodyPr/>
        <a:lstStyle/>
        <a:p>
          <a:pPr>
            <a:defRPr b="1"/>
          </a:pPr>
          <a:r>
            <a:rPr lang="en-US" dirty="0"/>
            <a:t>1967</a:t>
          </a:r>
        </a:p>
      </dgm:t>
    </dgm:pt>
    <dgm:pt modelId="{0208DC7F-3B5A-4282-8F93-CDA6D58896DA}" type="parTrans" cxnId="{A6E90D09-55D2-4367-9D1B-112B0340A74C}">
      <dgm:prSet/>
      <dgm:spPr/>
      <dgm:t>
        <a:bodyPr/>
        <a:lstStyle/>
        <a:p>
          <a:endParaRPr lang="en-US"/>
        </a:p>
      </dgm:t>
    </dgm:pt>
    <dgm:pt modelId="{AC23073F-1790-4A5A-9E4C-8A94EFF07D46}" type="sibTrans" cxnId="{A6E90D09-55D2-4367-9D1B-112B0340A74C}">
      <dgm:prSet/>
      <dgm:spPr/>
      <dgm:t>
        <a:bodyPr/>
        <a:lstStyle/>
        <a:p>
          <a:endParaRPr lang="en-US"/>
        </a:p>
      </dgm:t>
    </dgm:pt>
    <dgm:pt modelId="{9A0032BE-D059-4F21-99CD-D24DBED67983}">
      <dgm:prSet/>
      <dgm:spPr/>
      <dgm:t>
        <a:bodyPr/>
        <a:lstStyle/>
        <a:p>
          <a:r>
            <a:rPr lang="en-US" dirty="0"/>
            <a:t>The “nearest neighbor” algorithm was written, allowing  computers to begin using very basic pattern recognition.</a:t>
          </a:r>
        </a:p>
      </dgm:t>
    </dgm:pt>
    <dgm:pt modelId="{0F783D6B-19EA-44AC-8309-D52DE7E5710C}" type="parTrans" cxnId="{BF857C76-7077-4A96-A521-A0D34E92BAB9}">
      <dgm:prSet/>
      <dgm:spPr/>
      <dgm:t>
        <a:bodyPr/>
        <a:lstStyle/>
        <a:p>
          <a:endParaRPr lang="en-US"/>
        </a:p>
      </dgm:t>
    </dgm:pt>
    <dgm:pt modelId="{D8FF359B-C83D-4C52-9482-7759D941A429}" type="sibTrans" cxnId="{BF857C76-7077-4A96-A521-A0D34E92BAB9}">
      <dgm:prSet/>
      <dgm:spPr/>
      <dgm:t>
        <a:bodyPr/>
        <a:lstStyle/>
        <a:p>
          <a:endParaRPr lang="en-US"/>
        </a:p>
      </dgm:t>
    </dgm:pt>
    <dgm:pt modelId="{D68EBA02-70A5-4B99-AD5E-DD170471AF36}">
      <dgm:prSet/>
      <dgm:spPr/>
      <dgm:t>
        <a:bodyPr/>
        <a:lstStyle/>
        <a:p>
          <a:pPr>
            <a:defRPr b="1"/>
          </a:pPr>
          <a:r>
            <a:rPr lang="en-US" dirty="0"/>
            <a:t>1981</a:t>
          </a:r>
        </a:p>
      </dgm:t>
    </dgm:pt>
    <dgm:pt modelId="{752E6C66-70A9-45AA-A419-645F3B9D4785}" type="parTrans" cxnId="{94D37B28-C983-453D-BF40-7D01CFF03021}">
      <dgm:prSet/>
      <dgm:spPr/>
      <dgm:t>
        <a:bodyPr/>
        <a:lstStyle/>
        <a:p>
          <a:endParaRPr lang="en-US"/>
        </a:p>
      </dgm:t>
    </dgm:pt>
    <dgm:pt modelId="{6624B3B2-5EEF-4FA4-BDC7-0D06C8C84646}" type="sibTrans" cxnId="{94D37B28-C983-453D-BF40-7D01CFF03021}">
      <dgm:prSet/>
      <dgm:spPr/>
      <dgm:t>
        <a:bodyPr/>
        <a:lstStyle/>
        <a:p>
          <a:endParaRPr lang="en-US"/>
        </a:p>
      </dgm:t>
    </dgm:pt>
    <dgm:pt modelId="{86A85F36-4379-4650-A117-A4FB2C749795}">
      <dgm:prSet/>
      <dgm:spPr/>
      <dgm:t>
        <a:bodyPr/>
        <a:lstStyle/>
        <a:p>
          <a:r>
            <a:rPr lang="en-US" b="1" dirty="0"/>
            <a:t>Gerald Dejong </a:t>
          </a:r>
          <a:r>
            <a:rPr lang="en-US" dirty="0"/>
            <a:t>introduces the concept of Explanation Based  Learning (EBL), in which a computer analyses training data and  creates a general rule it can follow by discarding unimportant data.</a:t>
          </a:r>
        </a:p>
      </dgm:t>
    </dgm:pt>
    <dgm:pt modelId="{7C8BAAA9-C31E-4656-B0DF-5CC27158D654}" type="parTrans" cxnId="{F7B73595-5246-473F-9812-1236F22893EC}">
      <dgm:prSet/>
      <dgm:spPr/>
      <dgm:t>
        <a:bodyPr/>
        <a:lstStyle/>
        <a:p>
          <a:endParaRPr lang="en-US"/>
        </a:p>
      </dgm:t>
    </dgm:pt>
    <dgm:pt modelId="{8A6F1E7E-F603-4770-8770-82091DFCA214}" type="sibTrans" cxnId="{F7B73595-5246-473F-9812-1236F22893EC}">
      <dgm:prSet/>
      <dgm:spPr/>
      <dgm:t>
        <a:bodyPr/>
        <a:lstStyle/>
        <a:p>
          <a:endParaRPr lang="en-US"/>
        </a:p>
      </dgm:t>
    </dgm:pt>
    <dgm:pt modelId="{08E84AC2-27D4-4AC3-9D12-FF4A0C2DCF46}" type="pres">
      <dgm:prSet presAssocID="{BF72BFEF-9240-4B07-9243-1C294B4DD4DC}" presName="root" presStyleCnt="0">
        <dgm:presLayoutVars>
          <dgm:chMax/>
          <dgm:chPref/>
          <dgm:animLvl val="lvl"/>
        </dgm:presLayoutVars>
      </dgm:prSet>
      <dgm:spPr/>
    </dgm:pt>
    <dgm:pt modelId="{104DD3DE-D2EB-4E35-9C88-50AD3CA470C9}" type="pres">
      <dgm:prSet presAssocID="{BF72BFEF-9240-4B07-9243-1C294B4DD4DC}" presName="divider" presStyleLbl="node1" presStyleIdx="0" presStyleCnt="1"/>
      <dgm:spPr/>
    </dgm:pt>
    <dgm:pt modelId="{0F2C3A90-C325-40E2-9F14-B110355193E6}" type="pres">
      <dgm:prSet presAssocID="{BF72BFEF-9240-4B07-9243-1C294B4DD4DC}" presName="nodes" presStyleCnt="0">
        <dgm:presLayoutVars>
          <dgm:chMax/>
          <dgm:chPref/>
          <dgm:animLvl val="lvl"/>
        </dgm:presLayoutVars>
      </dgm:prSet>
      <dgm:spPr/>
    </dgm:pt>
    <dgm:pt modelId="{D732EB56-B98A-4BFF-8543-67DF7F14E7DE}" type="pres">
      <dgm:prSet presAssocID="{AD1290AF-5CE1-468D-8635-3D3C310089E0}" presName="composite" presStyleCnt="0"/>
      <dgm:spPr/>
    </dgm:pt>
    <dgm:pt modelId="{F778E32E-EB3B-4482-BDE5-6B0959687F63}" type="pres">
      <dgm:prSet presAssocID="{AD1290AF-5CE1-468D-8635-3D3C310089E0}" presName="L1TextContainer" presStyleLbl="revTx" presStyleIdx="0" presStyleCnt="3">
        <dgm:presLayoutVars>
          <dgm:chMax val="1"/>
          <dgm:chPref val="1"/>
          <dgm:bulletEnabled val="1"/>
        </dgm:presLayoutVars>
      </dgm:prSet>
      <dgm:spPr/>
    </dgm:pt>
    <dgm:pt modelId="{0B1F5987-3789-406A-ABB1-630FA2C9CB59}" type="pres">
      <dgm:prSet presAssocID="{AD1290AF-5CE1-468D-8635-3D3C310089E0}" presName="L2TextContainerWrapper" presStyleCnt="0">
        <dgm:presLayoutVars>
          <dgm:chMax val="0"/>
          <dgm:chPref val="0"/>
          <dgm:bulletEnabled val="1"/>
        </dgm:presLayoutVars>
      </dgm:prSet>
      <dgm:spPr/>
    </dgm:pt>
    <dgm:pt modelId="{91156DF0-564F-40A3-9A44-DDFCB9D348C1}" type="pres">
      <dgm:prSet presAssocID="{AD1290AF-5CE1-468D-8635-3D3C310089E0}" presName="L2TextContainer" presStyleLbl="bgAccFollowNode1" presStyleIdx="0" presStyleCnt="3"/>
      <dgm:spPr/>
    </dgm:pt>
    <dgm:pt modelId="{50E42A1A-A8A0-4293-893C-CEA91069D9AD}" type="pres">
      <dgm:prSet presAssocID="{AD1290AF-5CE1-468D-8635-3D3C310089E0}" presName="FlexibleEmptyPlaceHolder" presStyleCnt="0"/>
      <dgm:spPr/>
    </dgm:pt>
    <dgm:pt modelId="{12FBF224-454E-4698-9AAA-E1993AA30CB8}" type="pres">
      <dgm:prSet presAssocID="{AD1290AF-5CE1-468D-8635-3D3C310089E0}" presName="ConnectLine" presStyleLbl="alignNode1" presStyleIdx="0" presStyleCnt="3"/>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68F8BF00-8823-4852-A18D-54B37243D614}" type="pres">
      <dgm:prSet presAssocID="{AD1290AF-5CE1-468D-8635-3D3C310089E0}" presName="ConnectorPoint" presStyleLbl="fgAcc1" presStyleIdx="0" presStyleCnt="3"/>
      <dgm:spPr>
        <a:solidFill>
          <a:schemeClr val="lt1">
            <a:alpha val="90000"/>
            <a:hueOff val="0"/>
            <a:satOff val="0"/>
            <a:lumOff val="0"/>
            <a:alphaOff val="0"/>
          </a:schemeClr>
        </a:solidFill>
        <a:ln w="12700" cap="flat" cmpd="sng" algn="ctr">
          <a:noFill/>
          <a:prstDash val="solid"/>
          <a:miter lim="800000"/>
        </a:ln>
        <a:effectLst/>
      </dgm:spPr>
    </dgm:pt>
    <dgm:pt modelId="{FE0859F0-91F5-42DB-81F0-39C5C078459A}" type="pres">
      <dgm:prSet presAssocID="{AD1290AF-5CE1-468D-8635-3D3C310089E0}" presName="EmptyPlaceHolder" presStyleCnt="0"/>
      <dgm:spPr/>
    </dgm:pt>
    <dgm:pt modelId="{18C17510-BFD2-4DDA-87C5-4274EFE3DC9F}" type="pres">
      <dgm:prSet presAssocID="{94EC29BF-6B10-4A9E-B95D-05ACA5401A5D}" presName="spaceBetweenRectangles" presStyleCnt="0"/>
      <dgm:spPr/>
    </dgm:pt>
    <dgm:pt modelId="{D557A29A-EB94-4065-BEDF-466FE85B5C43}" type="pres">
      <dgm:prSet presAssocID="{101FA247-1F77-453E-8DF6-95709F3973DE}" presName="composite" presStyleCnt="0"/>
      <dgm:spPr/>
    </dgm:pt>
    <dgm:pt modelId="{C4204C57-76A4-427F-B65D-F6A78F141BCC}" type="pres">
      <dgm:prSet presAssocID="{101FA247-1F77-453E-8DF6-95709F3973DE}" presName="L1TextContainer" presStyleLbl="revTx" presStyleIdx="1" presStyleCnt="3">
        <dgm:presLayoutVars>
          <dgm:chMax val="1"/>
          <dgm:chPref val="1"/>
          <dgm:bulletEnabled val="1"/>
        </dgm:presLayoutVars>
      </dgm:prSet>
      <dgm:spPr/>
    </dgm:pt>
    <dgm:pt modelId="{5A2C1C7D-213C-4DA4-AB9A-B0755E98479F}" type="pres">
      <dgm:prSet presAssocID="{101FA247-1F77-453E-8DF6-95709F3973DE}" presName="L2TextContainerWrapper" presStyleCnt="0">
        <dgm:presLayoutVars>
          <dgm:chMax val="0"/>
          <dgm:chPref val="0"/>
          <dgm:bulletEnabled val="1"/>
        </dgm:presLayoutVars>
      </dgm:prSet>
      <dgm:spPr/>
    </dgm:pt>
    <dgm:pt modelId="{3F19AD72-BC85-4814-8600-22BBB4EC639B}" type="pres">
      <dgm:prSet presAssocID="{101FA247-1F77-453E-8DF6-95709F3973DE}" presName="L2TextContainer" presStyleLbl="bgAccFollowNode1" presStyleIdx="1" presStyleCnt="3"/>
      <dgm:spPr/>
    </dgm:pt>
    <dgm:pt modelId="{65B407DF-294B-4F86-9EE8-2AD26EF79300}" type="pres">
      <dgm:prSet presAssocID="{101FA247-1F77-453E-8DF6-95709F3973DE}" presName="FlexibleEmptyPlaceHolder" presStyleCnt="0"/>
      <dgm:spPr/>
    </dgm:pt>
    <dgm:pt modelId="{34767620-EA80-4ACC-A10B-73779DDF3D9A}" type="pres">
      <dgm:prSet presAssocID="{101FA247-1F77-453E-8DF6-95709F3973DE}" presName="ConnectLine" presStyleLbl="alignNode1" presStyleIdx="1" presStyleCnt="3"/>
      <dgm:spPr>
        <a:solidFill>
          <a:schemeClr val="accent5">
            <a:hueOff val="-3379271"/>
            <a:satOff val="-8710"/>
            <a:lumOff val="-5883"/>
            <a:alphaOff val="0"/>
          </a:schemeClr>
        </a:solidFill>
        <a:ln w="6350" cap="flat" cmpd="sng" algn="ctr">
          <a:solidFill>
            <a:schemeClr val="accent5">
              <a:hueOff val="-3379271"/>
              <a:satOff val="-8710"/>
              <a:lumOff val="-5883"/>
              <a:alphaOff val="0"/>
            </a:schemeClr>
          </a:solidFill>
          <a:prstDash val="dash"/>
          <a:miter lim="800000"/>
        </a:ln>
        <a:effectLst/>
      </dgm:spPr>
    </dgm:pt>
    <dgm:pt modelId="{73B992FA-A60E-46F5-BBF4-342022212F67}" type="pres">
      <dgm:prSet presAssocID="{101FA247-1F77-453E-8DF6-95709F3973DE}" presName="ConnectorPoint" presStyleLbl="fgAcc1" presStyleIdx="1" presStyleCnt="3"/>
      <dgm:spPr>
        <a:solidFill>
          <a:schemeClr val="lt1">
            <a:alpha val="90000"/>
            <a:hueOff val="0"/>
            <a:satOff val="0"/>
            <a:lumOff val="0"/>
            <a:alphaOff val="0"/>
          </a:schemeClr>
        </a:solidFill>
        <a:ln w="12700" cap="flat" cmpd="sng" algn="ctr">
          <a:noFill/>
          <a:prstDash val="solid"/>
          <a:miter lim="800000"/>
        </a:ln>
        <a:effectLst/>
      </dgm:spPr>
    </dgm:pt>
    <dgm:pt modelId="{7BF17AF2-3192-4CDB-9AC6-4829409464E8}" type="pres">
      <dgm:prSet presAssocID="{101FA247-1F77-453E-8DF6-95709F3973DE}" presName="EmptyPlaceHolder" presStyleCnt="0"/>
      <dgm:spPr/>
    </dgm:pt>
    <dgm:pt modelId="{550AA4A2-503E-44F2-9C7A-B4216A9DB2EB}" type="pres">
      <dgm:prSet presAssocID="{AC23073F-1790-4A5A-9E4C-8A94EFF07D46}" presName="spaceBetweenRectangles" presStyleCnt="0"/>
      <dgm:spPr/>
    </dgm:pt>
    <dgm:pt modelId="{024A55E8-6CC1-4A64-A00B-A154ACD02F91}" type="pres">
      <dgm:prSet presAssocID="{D68EBA02-70A5-4B99-AD5E-DD170471AF36}" presName="composite" presStyleCnt="0"/>
      <dgm:spPr/>
    </dgm:pt>
    <dgm:pt modelId="{49A3BF9B-C576-402E-8E2C-3E26987490F7}" type="pres">
      <dgm:prSet presAssocID="{D68EBA02-70A5-4B99-AD5E-DD170471AF36}" presName="L1TextContainer" presStyleLbl="revTx" presStyleIdx="2" presStyleCnt="3">
        <dgm:presLayoutVars>
          <dgm:chMax val="1"/>
          <dgm:chPref val="1"/>
          <dgm:bulletEnabled val="1"/>
        </dgm:presLayoutVars>
      </dgm:prSet>
      <dgm:spPr/>
    </dgm:pt>
    <dgm:pt modelId="{31599A93-C862-4BF2-B7C1-FB5F6F2ACCE1}" type="pres">
      <dgm:prSet presAssocID="{D68EBA02-70A5-4B99-AD5E-DD170471AF36}" presName="L2TextContainerWrapper" presStyleCnt="0">
        <dgm:presLayoutVars>
          <dgm:chMax val="0"/>
          <dgm:chPref val="0"/>
          <dgm:bulletEnabled val="1"/>
        </dgm:presLayoutVars>
      </dgm:prSet>
      <dgm:spPr/>
    </dgm:pt>
    <dgm:pt modelId="{62B51945-513B-4310-8753-D28210713DAC}" type="pres">
      <dgm:prSet presAssocID="{D68EBA02-70A5-4B99-AD5E-DD170471AF36}" presName="L2TextContainer" presStyleLbl="bgAccFollowNode1" presStyleIdx="2" presStyleCnt="3"/>
      <dgm:spPr/>
    </dgm:pt>
    <dgm:pt modelId="{1CCB79A6-9E10-4EAF-9390-8AC160FE46F5}" type="pres">
      <dgm:prSet presAssocID="{D68EBA02-70A5-4B99-AD5E-DD170471AF36}" presName="FlexibleEmptyPlaceHolder" presStyleCnt="0"/>
      <dgm:spPr/>
    </dgm:pt>
    <dgm:pt modelId="{85938B4D-920D-4593-9F50-393233A49E64}" type="pres">
      <dgm:prSet presAssocID="{D68EBA02-70A5-4B99-AD5E-DD170471AF36}" presName="ConnectLine" presStyleLbl="alignNode1" presStyleIdx="2" presStyleCnt="3"/>
      <dgm:spPr>
        <a:solidFill>
          <a:schemeClr val="accent5">
            <a:hueOff val="-6758543"/>
            <a:satOff val="-17419"/>
            <a:lumOff val="-11765"/>
            <a:alphaOff val="0"/>
          </a:schemeClr>
        </a:solidFill>
        <a:ln w="6350" cap="flat" cmpd="sng" algn="ctr">
          <a:solidFill>
            <a:schemeClr val="accent5">
              <a:hueOff val="-6758543"/>
              <a:satOff val="-17419"/>
              <a:lumOff val="-11765"/>
              <a:alphaOff val="0"/>
            </a:schemeClr>
          </a:solidFill>
          <a:prstDash val="dash"/>
          <a:miter lim="800000"/>
        </a:ln>
        <a:effectLst/>
      </dgm:spPr>
    </dgm:pt>
    <dgm:pt modelId="{4AEEA500-0BB8-4E8D-8B31-3399B99341DF}" type="pres">
      <dgm:prSet presAssocID="{D68EBA02-70A5-4B99-AD5E-DD170471AF36}" presName="ConnectorPoint" presStyleLbl="fgAcc1" presStyleIdx="2" presStyleCnt="3"/>
      <dgm:spPr>
        <a:solidFill>
          <a:schemeClr val="lt1">
            <a:alpha val="90000"/>
            <a:hueOff val="0"/>
            <a:satOff val="0"/>
            <a:lumOff val="0"/>
            <a:alphaOff val="0"/>
          </a:schemeClr>
        </a:solidFill>
        <a:ln w="12700" cap="flat" cmpd="sng" algn="ctr">
          <a:noFill/>
          <a:prstDash val="solid"/>
          <a:miter lim="800000"/>
        </a:ln>
        <a:effectLst/>
      </dgm:spPr>
    </dgm:pt>
    <dgm:pt modelId="{0DEB1866-91CC-450C-AB19-E1015C7DD5A5}" type="pres">
      <dgm:prSet presAssocID="{D68EBA02-70A5-4B99-AD5E-DD170471AF36}" presName="EmptyPlaceHolder" presStyleCnt="0"/>
      <dgm:spPr/>
    </dgm:pt>
  </dgm:ptLst>
  <dgm:cxnLst>
    <dgm:cxn modelId="{597E2700-B426-47C1-A5F3-17541A8E0DA3}" srcId="{AD1290AF-5CE1-468D-8635-3D3C310089E0}" destId="{C60D7353-A77D-4E3D-BA6E-2498F5443F4C}" srcOrd="0" destOrd="0" parTransId="{8E0F7309-0E17-4414-BFBB-64E922EDA124}" sibTransId="{BC7E5DB7-99FC-4430-A960-A46D26519F08}"/>
    <dgm:cxn modelId="{A6E90D09-55D2-4367-9D1B-112B0340A74C}" srcId="{BF72BFEF-9240-4B07-9243-1C294B4DD4DC}" destId="{101FA247-1F77-453E-8DF6-95709F3973DE}" srcOrd="1" destOrd="0" parTransId="{0208DC7F-3B5A-4282-8F93-CDA6D58896DA}" sibTransId="{AC23073F-1790-4A5A-9E4C-8A94EFF07D46}"/>
    <dgm:cxn modelId="{7DBA4D21-4DE6-4CBE-9330-A84F88D05594}" type="presOf" srcId="{101FA247-1F77-453E-8DF6-95709F3973DE}" destId="{C4204C57-76A4-427F-B65D-F6A78F141BCC}" srcOrd="0" destOrd="0" presId="urn:microsoft.com/office/officeart/2017/3/layout/HorizontalPathTimeline"/>
    <dgm:cxn modelId="{94D37B28-C983-453D-BF40-7D01CFF03021}" srcId="{BF72BFEF-9240-4B07-9243-1C294B4DD4DC}" destId="{D68EBA02-70A5-4B99-AD5E-DD170471AF36}" srcOrd="2" destOrd="0" parTransId="{752E6C66-70A9-45AA-A419-645F3B9D4785}" sibTransId="{6624B3B2-5EEF-4FA4-BDC7-0D06C8C84646}"/>
    <dgm:cxn modelId="{945EE928-D754-49E2-896F-07A3B7A2BC02}" type="presOf" srcId="{9A0032BE-D059-4F21-99CD-D24DBED67983}" destId="{3F19AD72-BC85-4814-8600-22BBB4EC639B}" srcOrd="0" destOrd="0" presId="urn:microsoft.com/office/officeart/2017/3/layout/HorizontalPathTimeline"/>
    <dgm:cxn modelId="{A0D85861-35BF-4274-A48D-9C71A0929659}" type="presOf" srcId="{D68EBA02-70A5-4B99-AD5E-DD170471AF36}" destId="{49A3BF9B-C576-402E-8E2C-3E26987490F7}" srcOrd="0" destOrd="0" presId="urn:microsoft.com/office/officeart/2017/3/layout/HorizontalPathTimeline"/>
    <dgm:cxn modelId="{EEB3FD61-C49B-4E11-9CD6-F3C791DAF247}" type="presOf" srcId="{AD1290AF-5CE1-468D-8635-3D3C310089E0}" destId="{F778E32E-EB3B-4482-BDE5-6B0959687F63}" srcOrd="0" destOrd="0" presId="urn:microsoft.com/office/officeart/2017/3/layout/HorizontalPathTimeline"/>
    <dgm:cxn modelId="{770D9B64-1B83-4BBD-BB4C-D4AD6235A2B9}" type="presOf" srcId="{86A85F36-4379-4650-A117-A4FB2C749795}" destId="{62B51945-513B-4310-8753-D28210713DAC}" srcOrd="0" destOrd="0" presId="urn:microsoft.com/office/officeart/2017/3/layout/HorizontalPathTimeline"/>
    <dgm:cxn modelId="{BF857C76-7077-4A96-A521-A0D34E92BAB9}" srcId="{101FA247-1F77-453E-8DF6-95709F3973DE}" destId="{9A0032BE-D059-4F21-99CD-D24DBED67983}" srcOrd="0" destOrd="0" parTransId="{0F783D6B-19EA-44AC-8309-D52DE7E5710C}" sibTransId="{D8FF359B-C83D-4C52-9482-7759D941A429}"/>
    <dgm:cxn modelId="{B939B187-758E-482E-AE66-3CF7EFEE5250}" type="presOf" srcId="{C60D7353-A77D-4E3D-BA6E-2498F5443F4C}" destId="{91156DF0-564F-40A3-9A44-DDFCB9D348C1}" srcOrd="0" destOrd="0" presId="urn:microsoft.com/office/officeart/2017/3/layout/HorizontalPathTimeline"/>
    <dgm:cxn modelId="{F7B73595-5246-473F-9812-1236F22893EC}" srcId="{D68EBA02-70A5-4B99-AD5E-DD170471AF36}" destId="{86A85F36-4379-4650-A117-A4FB2C749795}" srcOrd="0" destOrd="0" parTransId="{7C8BAAA9-C31E-4656-B0DF-5CC27158D654}" sibTransId="{8A6F1E7E-F603-4770-8770-82091DFCA214}"/>
    <dgm:cxn modelId="{E2F80A97-EC15-4757-91E1-BCE489ED9382}" type="presOf" srcId="{BF72BFEF-9240-4B07-9243-1C294B4DD4DC}" destId="{08E84AC2-27D4-4AC3-9D12-FF4A0C2DCF46}" srcOrd="0" destOrd="0" presId="urn:microsoft.com/office/officeart/2017/3/layout/HorizontalPathTimeline"/>
    <dgm:cxn modelId="{60AA4FEA-F708-4EC6-86B5-99E50C33C783}" srcId="{BF72BFEF-9240-4B07-9243-1C294B4DD4DC}" destId="{AD1290AF-5CE1-468D-8635-3D3C310089E0}" srcOrd="0" destOrd="0" parTransId="{218AF4F5-890E-45BF-AB06-AE2709DC9198}" sibTransId="{94EC29BF-6B10-4A9E-B95D-05ACA5401A5D}"/>
    <dgm:cxn modelId="{CE09DBBA-D04D-4DFD-8F2F-20C838270471}" type="presParOf" srcId="{08E84AC2-27D4-4AC3-9D12-FF4A0C2DCF46}" destId="{104DD3DE-D2EB-4E35-9C88-50AD3CA470C9}" srcOrd="0" destOrd="0" presId="urn:microsoft.com/office/officeart/2017/3/layout/HorizontalPathTimeline"/>
    <dgm:cxn modelId="{73E6175E-9002-4E32-B4DF-F1092C8A90FB}" type="presParOf" srcId="{08E84AC2-27D4-4AC3-9D12-FF4A0C2DCF46}" destId="{0F2C3A90-C325-40E2-9F14-B110355193E6}" srcOrd="1" destOrd="0" presId="urn:microsoft.com/office/officeart/2017/3/layout/HorizontalPathTimeline"/>
    <dgm:cxn modelId="{585FBDBF-70FC-4FBB-8BEF-993941C4742C}" type="presParOf" srcId="{0F2C3A90-C325-40E2-9F14-B110355193E6}" destId="{D732EB56-B98A-4BFF-8543-67DF7F14E7DE}" srcOrd="0" destOrd="0" presId="urn:microsoft.com/office/officeart/2017/3/layout/HorizontalPathTimeline"/>
    <dgm:cxn modelId="{7E58A916-3EFB-46D2-93D5-50B650450DE9}" type="presParOf" srcId="{D732EB56-B98A-4BFF-8543-67DF7F14E7DE}" destId="{F778E32E-EB3B-4482-BDE5-6B0959687F63}" srcOrd="0" destOrd="0" presId="urn:microsoft.com/office/officeart/2017/3/layout/HorizontalPathTimeline"/>
    <dgm:cxn modelId="{3B991FB3-A53D-4650-AFA5-A289F0BAFC1D}" type="presParOf" srcId="{D732EB56-B98A-4BFF-8543-67DF7F14E7DE}" destId="{0B1F5987-3789-406A-ABB1-630FA2C9CB59}" srcOrd="1" destOrd="0" presId="urn:microsoft.com/office/officeart/2017/3/layout/HorizontalPathTimeline"/>
    <dgm:cxn modelId="{C165C701-2EAE-46D3-A9DC-41FCF5E0402A}" type="presParOf" srcId="{0B1F5987-3789-406A-ABB1-630FA2C9CB59}" destId="{91156DF0-564F-40A3-9A44-DDFCB9D348C1}" srcOrd="0" destOrd="0" presId="urn:microsoft.com/office/officeart/2017/3/layout/HorizontalPathTimeline"/>
    <dgm:cxn modelId="{52454735-E13A-4DD9-AC2A-03A80C2E9CBE}" type="presParOf" srcId="{0B1F5987-3789-406A-ABB1-630FA2C9CB59}" destId="{50E42A1A-A8A0-4293-893C-CEA91069D9AD}" srcOrd="1" destOrd="0" presId="urn:microsoft.com/office/officeart/2017/3/layout/HorizontalPathTimeline"/>
    <dgm:cxn modelId="{3CC89137-B73B-4081-9250-165DD3CF0022}" type="presParOf" srcId="{D732EB56-B98A-4BFF-8543-67DF7F14E7DE}" destId="{12FBF224-454E-4698-9AAA-E1993AA30CB8}" srcOrd="2" destOrd="0" presId="urn:microsoft.com/office/officeart/2017/3/layout/HorizontalPathTimeline"/>
    <dgm:cxn modelId="{B9BA604E-464E-4C4E-831C-3B937D5976FC}" type="presParOf" srcId="{D732EB56-B98A-4BFF-8543-67DF7F14E7DE}" destId="{68F8BF00-8823-4852-A18D-54B37243D614}" srcOrd="3" destOrd="0" presId="urn:microsoft.com/office/officeart/2017/3/layout/HorizontalPathTimeline"/>
    <dgm:cxn modelId="{33CC928D-60E5-47C5-B35C-31E8F14DC027}" type="presParOf" srcId="{D732EB56-B98A-4BFF-8543-67DF7F14E7DE}" destId="{FE0859F0-91F5-42DB-81F0-39C5C078459A}" srcOrd="4" destOrd="0" presId="urn:microsoft.com/office/officeart/2017/3/layout/HorizontalPathTimeline"/>
    <dgm:cxn modelId="{CC51CB39-C1D7-48B7-9943-2D45710BF429}" type="presParOf" srcId="{0F2C3A90-C325-40E2-9F14-B110355193E6}" destId="{18C17510-BFD2-4DDA-87C5-4274EFE3DC9F}" srcOrd="1" destOrd="0" presId="urn:microsoft.com/office/officeart/2017/3/layout/HorizontalPathTimeline"/>
    <dgm:cxn modelId="{A9E9B767-96C8-4973-B9FB-1BD8D783E4C7}" type="presParOf" srcId="{0F2C3A90-C325-40E2-9F14-B110355193E6}" destId="{D557A29A-EB94-4065-BEDF-466FE85B5C43}" srcOrd="2" destOrd="0" presId="urn:microsoft.com/office/officeart/2017/3/layout/HorizontalPathTimeline"/>
    <dgm:cxn modelId="{AD7AA9A8-0C30-45CC-B21A-C6DF4F659EA5}" type="presParOf" srcId="{D557A29A-EB94-4065-BEDF-466FE85B5C43}" destId="{C4204C57-76A4-427F-B65D-F6A78F141BCC}" srcOrd="0" destOrd="0" presId="urn:microsoft.com/office/officeart/2017/3/layout/HorizontalPathTimeline"/>
    <dgm:cxn modelId="{FE5CF971-4BE4-41E2-98CF-5B5C0F370E9B}" type="presParOf" srcId="{D557A29A-EB94-4065-BEDF-466FE85B5C43}" destId="{5A2C1C7D-213C-4DA4-AB9A-B0755E98479F}" srcOrd="1" destOrd="0" presId="urn:microsoft.com/office/officeart/2017/3/layout/HorizontalPathTimeline"/>
    <dgm:cxn modelId="{1DC78483-E42E-4642-881E-AEFE1D0D666B}" type="presParOf" srcId="{5A2C1C7D-213C-4DA4-AB9A-B0755E98479F}" destId="{3F19AD72-BC85-4814-8600-22BBB4EC639B}" srcOrd="0" destOrd="0" presId="urn:microsoft.com/office/officeart/2017/3/layout/HorizontalPathTimeline"/>
    <dgm:cxn modelId="{EE4FD6DF-FFFF-4ECB-8AF3-9655A7D3197D}" type="presParOf" srcId="{5A2C1C7D-213C-4DA4-AB9A-B0755E98479F}" destId="{65B407DF-294B-4F86-9EE8-2AD26EF79300}" srcOrd="1" destOrd="0" presId="urn:microsoft.com/office/officeart/2017/3/layout/HorizontalPathTimeline"/>
    <dgm:cxn modelId="{BDB096F8-77AF-432D-BD16-7CAE4A486BB9}" type="presParOf" srcId="{D557A29A-EB94-4065-BEDF-466FE85B5C43}" destId="{34767620-EA80-4ACC-A10B-73779DDF3D9A}" srcOrd="2" destOrd="0" presId="urn:microsoft.com/office/officeart/2017/3/layout/HorizontalPathTimeline"/>
    <dgm:cxn modelId="{67115E09-F86A-4482-B140-9815EDD35E4F}" type="presParOf" srcId="{D557A29A-EB94-4065-BEDF-466FE85B5C43}" destId="{73B992FA-A60E-46F5-BBF4-342022212F67}" srcOrd="3" destOrd="0" presId="urn:microsoft.com/office/officeart/2017/3/layout/HorizontalPathTimeline"/>
    <dgm:cxn modelId="{800D1B8E-9C42-4273-9475-7BFB63F5DB80}" type="presParOf" srcId="{D557A29A-EB94-4065-BEDF-466FE85B5C43}" destId="{7BF17AF2-3192-4CDB-9AC6-4829409464E8}" srcOrd="4" destOrd="0" presId="urn:microsoft.com/office/officeart/2017/3/layout/HorizontalPathTimeline"/>
    <dgm:cxn modelId="{9C2F4189-DB9F-4665-AD10-126EFCE6B620}" type="presParOf" srcId="{0F2C3A90-C325-40E2-9F14-B110355193E6}" destId="{550AA4A2-503E-44F2-9C7A-B4216A9DB2EB}" srcOrd="3" destOrd="0" presId="urn:microsoft.com/office/officeart/2017/3/layout/HorizontalPathTimeline"/>
    <dgm:cxn modelId="{1449BB09-1321-4FB1-9B12-4F43585A485F}" type="presParOf" srcId="{0F2C3A90-C325-40E2-9F14-B110355193E6}" destId="{024A55E8-6CC1-4A64-A00B-A154ACD02F91}" srcOrd="4" destOrd="0" presId="urn:microsoft.com/office/officeart/2017/3/layout/HorizontalPathTimeline"/>
    <dgm:cxn modelId="{F7505696-3475-4C4A-AC3C-97E85CC54003}" type="presParOf" srcId="{024A55E8-6CC1-4A64-A00B-A154ACD02F91}" destId="{49A3BF9B-C576-402E-8E2C-3E26987490F7}" srcOrd="0" destOrd="0" presId="urn:microsoft.com/office/officeart/2017/3/layout/HorizontalPathTimeline"/>
    <dgm:cxn modelId="{E28B37D6-31C9-4FBB-BA73-1C693A73F8AE}" type="presParOf" srcId="{024A55E8-6CC1-4A64-A00B-A154ACD02F91}" destId="{31599A93-C862-4BF2-B7C1-FB5F6F2ACCE1}" srcOrd="1" destOrd="0" presId="urn:microsoft.com/office/officeart/2017/3/layout/HorizontalPathTimeline"/>
    <dgm:cxn modelId="{EE932E47-61CA-480B-9F92-988C3E94FE1A}" type="presParOf" srcId="{31599A93-C862-4BF2-B7C1-FB5F6F2ACCE1}" destId="{62B51945-513B-4310-8753-D28210713DAC}" srcOrd="0" destOrd="0" presId="urn:microsoft.com/office/officeart/2017/3/layout/HorizontalPathTimeline"/>
    <dgm:cxn modelId="{A5DB344D-0E7B-4368-8AB6-0C80793E5958}" type="presParOf" srcId="{31599A93-C862-4BF2-B7C1-FB5F6F2ACCE1}" destId="{1CCB79A6-9E10-4EAF-9390-8AC160FE46F5}" srcOrd="1" destOrd="0" presId="urn:microsoft.com/office/officeart/2017/3/layout/HorizontalPathTimeline"/>
    <dgm:cxn modelId="{F579B08D-F04A-4D1B-9B9A-DE2E249877B5}" type="presParOf" srcId="{024A55E8-6CC1-4A64-A00B-A154ACD02F91}" destId="{85938B4D-920D-4593-9F50-393233A49E64}" srcOrd="2" destOrd="0" presId="urn:microsoft.com/office/officeart/2017/3/layout/HorizontalPathTimeline"/>
    <dgm:cxn modelId="{96F2E062-04D9-4C3D-AB26-DB3CDA619457}" type="presParOf" srcId="{024A55E8-6CC1-4A64-A00B-A154ACD02F91}" destId="{4AEEA500-0BB8-4E8D-8B31-3399B99341DF}" srcOrd="3" destOrd="0" presId="urn:microsoft.com/office/officeart/2017/3/layout/HorizontalPathTimeline"/>
    <dgm:cxn modelId="{156D5D88-7D61-41DC-BBE5-C5D83D4BBE6B}" type="presParOf" srcId="{024A55E8-6CC1-4A64-A00B-A154ACD02F91}" destId="{0DEB1866-91CC-450C-AB19-E1015C7DD5A5}"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928ECC-C5D0-4C27-A932-7632E10972AF}" type="doc">
      <dgm:prSet loTypeId="urn:microsoft.com/office/officeart/2017/3/layout/HorizontalPathTimeline" loCatId="process" qsTypeId="urn:microsoft.com/office/officeart/2005/8/quickstyle/simple1" qsCatId="simple" csTypeId="urn:microsoft.com/office/officeart/2005/8/colors/colorful5" csCatId="colorful" phldr="1"/>
      <dgm:spPr/>
      <dgm:t>
        <a:bodyPr/>
        <a:lstStyle/>
        <a:p>
          <a:endParaRPr lang="en-US"/>
        </a:p>
      </dgm:t>
    </dgm:pt>
    <dgm:pt modelId="{7576BD3E-CD22-4A65-9FF8-1D6ABCA5B3C8}">
      <dgm:prSet/>
      <dgm:spPr/>
      <dgm:t>
        <a:bodyPr/>
        <a:lstStyle/>
        <a:p>
          <a:pPr>
            <a:defRPr b="1"/>
          </a:pPr>
          <a:r>
            <a:rPr lang="en-US" dirty="0"/>
            <a:t>1996–1997</a:t>
          </a:r>
        </a:p>
      </dgm:t>
    </dgm:pt>
    <dgm:pt modelId="{3F878D2F-67A3-4E1E-B447-7F0A0B85BD1E}" type="parTrans" cxnId="{69FFFE4B-9E3D-41B5-9A30-574230ADB399}">
      <dgm:prSet/>
      <dgm:spPr/>
      <dgm:t>
        <a:bodyPr/>
        <a:lstStyle/>
        <a:p>
          <a:endParaRPr lang="en-US"/>
        </a:p>
      </dgm:t>
    </dgm:pt>
    <dgm:pt modelId="{C291D00F-7633-4FAD-A56C-0CA67CB0B3CE}" type="sibTrans" cxnId="{69FFFE4B-9E3D-41B5-9A30-574230ADB399}">
      <dgm:prSet/>
      <dgm:spPr/>
      <dgm:t>
        <a:bodyPr/>
        <a:lstStyle/>
        <a:p>
          <a:endParaRPr lang="en-US"/>
        </a:p>
      </dgm:t>
    </dgm:pt>
    <dgm:pt modelId="{066071D4-F96E-4DC2-B9AC-42DEFD813997}">
      <dgm:prSet custT="1"/>
      <dgm:spPr>
        <a:solidFill>
          <a:srgbClr val="5B9BD5">
            <a:tint val="40000"/>
            <a:alpha val="90000"/>
            <a:hueOff val="0"/>
            <a:satOff val="0"/>
            <a:lumOff val="0"/>
            <a:alphaOff val="0"/>
          </a:srgbClr>
        </a:solidFill>
        <a:ln w="12700" cap="flat" cmpd="sng" algn="ctr">
          <a:solidFill>
            <a:srgbClr val="5B9BD5">
              <a:tint val="40000"/>
              <a:alpha val="90000"/>
              <a:hueOff val="0"/>
              <a:satOff val="0"/>
              <a:lumOff val="0"/>
              <a:alphaOff val="0"/>
            </a:srgbClr>
          </a:solidFill>
          <a:prstDash val="solid"/>
          <a:miter lim="800000"/>
        </a:ln>
        <a:effectLst/>
      </dgm:spPr>
      <dgm:t>
        <a:bodyPr spcFirstLastPara="0" vert="horz" wrap="square" lIns="142875" tIns="142875" rIns="142875" bIns="142875" numCol="1" spcCol="1270" anchor="ctr" anchorCtr="0"/>
        <a:lstStyle/>
        <a:p>
          <a:pPr marL="0" lvl="0" indent="0" algn="l"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Calibri" panose="020F0502020204030204"/>
              <a:ea typeface="+mn-ea"/>
              <a:cs typeface="+mn-cs"/>
            </a:rPr>
            <a:t>The Deep Blue Chess Program beats the then world chess champion, Garry Kasparov.</a:t>
          </a:r>
        </a:p>
      </dgm:t>
    </dgm:pt>
    <dgm:pt modelId="{005C50FB-3079-4255-8049-2DE2378F74D9}" type="parTrans" cxnId="{257DCDC4-1EE4-4773-8987-D8903A6CDBFE}">
      <dgm:prSet/>
      <dgm:spPr/>
      <dgm:t>
        <a:bodyPr/>
        <a:lstStyle/>
        <a:p>
          <a:endParaRPr lang="en-US"/>
        </a:p>
      </dgm:t>
    </dgm:pt>
    <dgm:pt modelId="{A3829EB8-257C-4D22-B85E-25139FB163FA}" type="sibTrans" cxnId="{257DCDC4-1EE4-4773-8987-D8903A6CDBFE}">
      <dgm:prSet/>
      <dgm:spPr/>
      <dgm:t>
        <a:bodyPr/>
        <a:lstStyle/>
        <a:p>
          <a:endParaRPr lang="en-US"/>
        </a:p>
      </dgm:t>
    </dgm:pt>
    <dgm:pt modelId="{32998313-7543-4C11-8130-7675ABB62AD9}">
      <dgm:prSet/>
      <dgm:spPr/>
      <dgm:t>
        <a:bodyPr/>
        <a:lstStyle/>
        <a:p>
          <a:pPr>
            <a:defRPr b="1"/>
          </a:pPr>
          <a:r>
            <a:rPr lang="en-US" dirty="0"/>
            <a:t>2006</a:t>
          </a:r>
        </a:p>
      </dgm:t>
    </dgm:pt>
    <dgm:pt modelId="{CF3EC3E9-8DEA-4039-A419-F7580CA8C72D}" type="parTrans" cxnId="{20086C64-9094-4A33-963C-B661D7D847F9}">
      <dgm:prSet/>
      <dgm:spPr/>
      <dgm:t>
        <a:bodyPr/>
        <a:lstStyle/>
        <a:p>
          <a:endParaRPr lang="en-US"/>
        </a:p>
      </dgm:t>
    </dgm:pt>
    <dgm:pt modelId="{C1B259E7-EB1C-4494-A151-80FEA22F169F}" type="sibTrans" cxnId="{20086C64-9094-4A33-963C-B661D7D847F9}">
      <dgm:prSet/>
      <dgm:spPr/>
      <dgm:t>
        <a:bodyPr/>
        <a:lstStyle/>
        <a:p>
          <a:endParaRPr lang="en-US"/>
        </a:p>
      </dgm:t>
    </dgm:pt>
    <dgm:pt modelId="{A0F9CD68-F86F-42A9-AE4D-7F4DB2C3C67C}">
      <dgm:prSet custT="1"/>
      <dgm:spPr>
        <a:solidFill>
          <a:srgbClr val="5B9BD5">
            <a:tint val="40000"/>
            <a:alpha val="90000"/>
            <a:hueOff val="-3369881"/>
            <a:satOff val="-11416"/>
            <a:lumOff val="-1464"/>
            <a:alphaOff val="0"/>
          </a:srgbClr>
        </a:solidFill>
        <a:ln w="12700" cap="flat" cmpd="sng" algn="ctr">
          <a:solidFill>
            <a:srgbClr val="5B9BD5">
              <a:tint val="40000"/>
              <a:alpha val="90000"/>
              <a:hueOff val="-3369881"/>
              <a:satOff val="-11416"/>
              <a:lumOff val="-1464"/>
              <a:alphaOff val="0"/>
            </a:srgbClr>
          </a:solidFill>
          <a:prstDash val="solid"/>
          <a:miter lim="800000"/>
        </a:ln>
        <a:effectLst/>
      </dgm:spPr>
      <dgm:t>
        <a:bodyPr spcFirstLastPara="0" vert="horz" wrap="square" lIns="142875" tIns="142875" rIns="142875" bIns="142875" numCol="1" spcCol="1270" anchor="ctr" anchorCtr="0"/>
        <a:lstStyle/>
        <a:p>
          <a:pPr marL="0" lvl="0" indent="0" algn="l"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Calibri" panose="020F0502020204030204"/>
              <a:ea typeface="+mn-ea"/>
              <a:cs typeface="+mn-cs"/>
            </a:rPr>
            <a:t>Geoffrey Hinton coins the term “Deep Learning” to explain new algorithms that let computers “see” and distinguish objects and  text in images and videos.</a:t>
          </a:r>
        </a:p>
      </dgm:t>
    </dgm:pt>
    <dgm:pt modelId="{680182DC-0E92-4AD0-8133-587985427753}" type="parTrans" cxnId="{DCEFCAA4-3238-4FF7-8AA7-5053D91E1915}">
      <dgm:prSet/>
      <dgm:spPr/>
      <dgm:t>
        <a:bodyPr/>
        <a:lstStyle/>
        <a:p>
          <a:endParaRPr lang="en-US"/>
        </a:p>
      </dgm:t>
    </dgm:pt>
    <dgm:pt modelId="{647FD53B-BA51-4DB4-AF0F-73B4A20FE48A}" type="sibTrans" cxnId="{DCEFCAA4-3238-4FF7-8AA7-5053D91E1915}">
      <dgm:prSet/>
      <dgm:spPr/>
      <dgm:t>
        <a:bodyPr/>
        <a:lstStyle/>
        <a:p>
          <a:endParaRPr lang="en-US"/>
        </a:p>
      </dgm:t>
    </dgm:pt>
    <dgm:pt modelId="{F6AE9866-3248-4D1C-899D-BFD043D18A87}">
      <dgm:prSet/>
      <dgm:spPr/>
      <dgm:t>
        <a:bodyPr/>
        <a:lstStyle/>
        <a:p>
          <a:pPr>
            <a:defRPr b="1"/>
          </a:pPr>
          <a:r>
            <a:rPr lang="en-US" dirty="0"/>
            <a:t>2010 - 2020</a:t>
          </a:r>
        </a:p>
      </dgm:t>
    </dgm:pt>
    <dgm:pt modelId="{218CA983-307F-4106-A663-9FF163D33ECD}" type="parTrans" cxnId="{A8FC0053-897E-49B3-B347-881C8F0D8464}">
      <dgm:prSet/>
      <dgm:spPr/>
      <dgm:t>
        <a:bodyPr/>
        <a:lstStyle/>
        <a:p>
          <a:endParaRPr lang="en-US"/>
        </a:p>
      </dgm:t>
    </dgm:pt>
    <dgm:pt modelId="{8EC0E48C-0895-45D2-92BC-32E44F76C746}" type="sibTrans" cxnId="{A8FC0053-897E-49B3-B347-881C8F0D8464}">
      <dgm:prSet/>
      <dgm:spPr/>
      <dgm:t>
        <a:bodyPr/>
        <a:lstStyle/>
        <a:p>
          <a:endParaRPr lang="en-US"/>
        </a:p>
      </dgm:t>
    </dgm:pt>
    <dgm:pt modelId="{E004B08F-7C37-4451-85BE-1EDF173E214D}">
      <dgm:prSet custT="1"/>
      <dgm:spPr>
        <a:solidFill>
          <a:srgbClr val="5B9BD5">
            <a:tint val="40000"/>
            <a:alpha val="90000"/>
            <a:hueOff val="-6739762"/>
            <a:satOff val="-22832"/>
            <a:lumOff val="-2928"/>
            <a:alphaOff val="0"/>
          </a:srgbClr>
        </a:solidFill>
        <a:ln w="12700" cap="flat" cmpd="sng" algn="ctr">
          <a:solidFill>
            <a:srgbClr val="5B9BD5">
              <a:tint val="40000"/>
              <a:alpha val="90000"/>
              <a:hueOff val="-6739762"/>
              <a:satOff val="-22832"/>
              <a:lumOff val="-2928"/>
              <a:alphaOff val="0"/>
            </a:srgbClr>
          </a:solidFill>
          <a:prstDash val="solid"/>
          <a:miter lim="800000"/>
        </a:ln>
        <a:effectLst/>
      </dgm:spPr>
      <dgm:t>
        <a:bodyPr spcFirstLastPara="0" vert="horz" wrap="square" lIns="142875" tIns="142875" rIns="142875" bIns="142875" numCol="1" spcCol="1270" anchor="ctr" anchorCtr="0"/>
        <a:lstStyle/>
        <a:p>
          <a:r>
            <a:rPr lang="en-US" sz="1500" kern="1200" dirty="0"/>
            <a:t>IBM Watson, Microsoft’s Kinect, Apple’s Siri, Amazon’s Alexa,  </a:t>
          </a:r>
          <a:r>
            <a:rPr lang="en-US" sz="1500" kern="1200" dirty="0">
              <a:solidFill>
                <a:prstClr val="black">
                  <a:hueOff val="0"/>
                  <a:satOff val="0"/>
                  <a:lumOff val="0"/>
                  <a:alphaOff val="0"/>
                </a:prstClr>
              </a:solidFill>
              <a:latin typeface="Calibri" panose="020F0502020204030204"/>
              <a:ea typeface="+mn-ea"/>
              <a:cs typeface="+mn-cs"/>
            </a:rPr>
            <a:t>Google’s</a:t>
          </a:r>
          <a:r>
            <a:rPr lang="en-US" sz="1500" kern="1200" dirty="0"/>
            <a:t> AlphaGo, Google TensorFlow, Scikit Learn, Spark MLlib,  Amazon Machine Learning, Azure ML</a:t>
          </a:r>
        </a:p>
      </dgm:t>
    </dgm:pt>
    <dgm:pt modelId="{131F6625-AAFD-4BEF-A38A-76D0FB3DF352}" type="parTrans" cxnId="{47772D45-CBDF-44E9-B6BD-C27139DFDC45}">
      <dgm:prSet/>
      <dgm:spPr/>
      <dgm:t>
        <a:bodyPr/>
        <a:lstStyle/>
        <a:p>
          <a:endParaRPr lang="en-US"/>
        </a:p>
      </dgm:t>
    </dgm:pt>
    <dgm:pt modelId="{28F1D1A2-27C1-4A37-B4F9-ECF8C3DEBF4B}" type="sibTrans" cxnId="{47772D45-CBDF-44E9-B6BD-C27139DFDC45}">
      <dgm:prSet/>
      <dgm:spPr/>
      <dgm:t>
        <a:bodyPr/>
        <a:lstStyle/>
        <a:p>
          <a:endParaRPr lang="en-US"/>
        </a:p>
      </dgm:t>
    </dgm:pt>
    <dgm:pt modelId="{B69EB0A3-91A9-4AB1-A949-B143A6E09C9D}" type="pres">
      <dgm:prSet presAssocID="{1E928ECC-C5D0-4C27-A932-7632E10972AF}" presName="root" presStyleCnt="0">
        <dgm:presLayoutVars>
          <dgm:chMax/>
          <dgm:chPref/>
          <dgm:animLvl val="lvl"/>
        </dgm:presLayoutVars>
      </dgm:prSet>
      <dgm:spPr/>
    </dgm:pt>
    <dgm:pt modelId="{B900BD71-9AB6-4987-A1AB-0AC928FE5AD6}" type="pres">
      <dgm:prSet presAssocID="{1E928ECC-C5D0-4C27-A932-7632E10972AF}" presName="divider" presStyleLbl="node1" presStyleIdx="0" presStyleCnt="1"/>
      <dgm:spPr>
        <a:xfrm>
          <a:off x="0" y="2089221"/>
          <a:ext cx="10515600" cy="174101"/>
        </a:xfrm>
        <a:prstGeom prst="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pt>
    <dgm:pt modelId="{A1FAD2DA-2C97-4B21-83CB-EF1E550E65AC}" type="pres">
      <dgm:prSet presAssocID="{1E928ECC-C5D0-4C27-A932-7632E10972AF}" presName="nodes" presStyleCnt="0">
        <dgm:presLayoutVars>
          <dgm:chMax/>
          <dgm:chPref/>
          <dgm:animLvl val="lvl"/>
        </dgm:presLayoutVars>
      </dgm:prSet>
      <dgm:spPr/>
    </dgm:pt>
    <dgm:pt modelId="{9D4BBFBC-B7A6-47E3-9977-4B588DDA0EEB}" type="pres">
      <dgm:prSet presAssocID="{7576BD3E-CD22-4A65-9FF8-1D6ABCA5B3C8}" presName="composite" presStyleCnt="0"/>
      <dgm:spPr/>
    </dgm:pt>
    <dgm:pt modelId="{C7AF7BD9-EF5B-4535-B1EF-EF2A433CB40C}" type="pres">
      <dgm:prSet presAssocID="{7576BD3E-CD22-4A65-9FF8-1D6ABCA5B3C8}" presName="L1TextContainer" presStyleLbl="revTx" presStyleIdx="0" presStyleCnt="3">
        <dgm:presLayoutVars>
          <dgm:chMax val="1"/>
          <dgm:chPref val="1"/>
          <dgm:bulletEnabled val="1"/>
        </dgm:presLayoutVars>
      </dgm:prSet>
      <dgm:spPr/>
    </dgm:pt>
    <dgm:pt modelId="{88BFDC17-5E53-40EE-AA42-F48D5B161688}" type="pres">
      <dgm:prSet presAssocID="{7576BD3E-CD22-4A65-9FF8-1D6ABCA5B3C8}" presName="L2TextContainerWrapper" presStyleCnt="0">
        <dgm:presLayoutVars>
          <dgm:chMax val="0"/>
          <dgm:chPref val="0"/>
          <dgm:bulletEnabled val="1"/>
        </dgm:presLayoutVars>
      </dgm:prSet>
      <dgm:spPr/>
    </dgm:pt>
    <dgm:pt modelId="{259B5822-FEC7-4832-AC00-2DEBA8844A40}" type="pres">
      <dgm:prSet presAssocID="{7576BD3E-CD22-4A65-9FF8-1D6ABCA5B3C8}" presName="L2TextContainer" presStyleLbl="bgAccFollowNode1" presStyleIdx="0" presStyleCnt="3"/>
      <dgm:spPr>
        <a:xfrm>
          <a:off x="315468" y="628262"/>
          <a:ext cx="4626864" cy="721026"/>
        </a:xfrm>
        <a:prstGeom prst="rect">
          <a:avLst/>
        </a:prstGeom>
      </dgm:spPr>
    </dgm:pt>
    <dgm:pt modelId="{9B23DD23-B164-462A-85A4-136F1C244C64}" type="pres">
      <dgm:prSet presAssocID="{7576BD3E-CD22-4A65-9FF8-1D6ABCA5B3C8}" presName="FlexibleEmptyPlaceHolder" presStyleCnt="0"/>
      <dgm:spPr/>
    </dgm:pt>
    <dgm:pt modelId="{FB816139-80C8-46BB-B6BB-B2D9FD3893EA}" type="pres">
      <dgm:prSet presAssocID="{7576BD3E-CD22-4A65-9FF8-1D6ABCA5B3C8}" presName="ConnectLine" presStyleLbl="alignNode1" presStyleIdx="0" presStyleCnt="3"/>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ln>
        <a:effectLst/>
      </dgm:spPr>
    </dgm:pt>
    <dgm:pt modelId="{3D9DE08D-0C8A-4E01-91DE-1986619B54AC}" type="pres">
      <dgm:prSet presAssocID="{7576BD3E-CD22-4A65-9FF8-1D6ABCA5B3C8}" presName="ConnectorPoint" presStyleLbl="fgAcc1" presStyleIdx="0" presStyleCnt="3"/>
      <dgm:spPr>
        <a:solidFill>
          <a:schemeClr val="lt1">
            <a:alpha val="90000"/>
            <a:hueOff val="0"/>
            <a:satOff val="0"/>
            <a:lumOff val="0"/>
            <a:alphaOff val="0"/>
          </a:schemeClr>
        </a:solidFill>
        <a:ln w="25400" cap="flat" cmpd="sng" algn="ctr">
          <a:noFill/>
          <a:prstDash val="solid"/>
        </a:ln>
        <a:effectLst/>
      </dgm:spPr>
    </dgm:pt>
    <dgm:pt modelId="{633FCD78-0AC2-479A-94B4-CED900288CE7}" type="pres">
      <dgm:prSet presAssocID="{7576BD3E-CD22-4A65-9FF8-1D6ABCA5B3C8}" presName="EmptyPlaceHolder" presStyleCnt="0"/>
      <dgm:spPr/>
    </dgm:pt>
    <dgm:pt modelId="{E2A197C8-83B8-4131-B4CE-6D4C92F2C5D9}" type="pres">
      <dgm:prSet presAssocID="{C291D00F-7633-4FAD-A56C-0CA67CB0B3CE}" presName="spaceBetweenRectangles" presStyleCnt="0"/>
      <dgm:spPr/>
    </dgm:pt>
    <dgm:pt modelId="{8323C1A2-6FA4-4870-A78F-60586E771161}" type="pres">
      <dgm:prSet presAssocID="{32998313-7543-4C11-8130-7675ABB62AD9}" presName="composite" presStyleCnt="0"/>
      <dgm:spPr/>
    </dgm:pt>
    <dgm:pt modelId="{53C4F035-4CD0-4E9E-B83A-D546FAAAAFC1}" type="pres">
      <dgm:prSet presAssocID="{32998313-7543-4C11-8130-7675ABB62AD9}" presName="L1TextContainer" presStyleLbl="revTx" presStyleIdx="1" presStyleCnt="3">
        <dgm:presLayoutVars>
          <dgm:chMax val="1"/>
          <dgm:chPref val="1"/>
          <dgm:bulletEnabled val="1"/>
        </dgm:presLayoutVars>
      </dgm:prSet>
      <dgm:spPr/>
    </dgm:pt>
    <dgm:pt modelId="{287A80A1-A8A1-4D3D-862C-56A36B1B3299}" type="pres">
      <dgm:prSet presAssocID="{32998313-7543-4C11-8130-7675ABB62AD9}" presName="L2TextContainerWrapper" presStyleCnt="0">
        <dgm:presLayoutVars>
          <dgm:chMax val="0"/>
          <dgm:chPref val="0"/>
          <dgm:bulletEnabled val="1"/>
        </dgm:presLayoutVars>
      </dgm:prSet>
      <dgm:spPr/>
    </dgm:pt>
    <dgm:pt modelId="{E95A2DCF-5061-4F8F-B72D-61A6E69C0ABE}" type="pres">
      <dgm:prSet presAssocID="{32998313-7543-4C11-8130-7675ABB62AD9}" presName="L2TextContainer" presStyleLbl="bgAccFollowNode1" presStyleIdx="1" presStyleCnt="3"/>
      <dgm:spPr>
        <a:xfrm>
          <a:off x="2944368" y="3003255"/>
          <a:ext cx="4626864" cy="929744"/>
        </a:xfrm>
        <a:prstGeom prst="rect">
          <a:avLst/>
        </a:prstGeom>
      </dgm:spPr>
    </dgm:pt>
    <dgm:pt modelId="{6CCE2DC4-E0D1-4F6F-BA2D-B009A9E17DE6}" type="pres">
      <dgm:prSet presAssocID="{32998313-7543-4C11-8130-7675ABB62AD9}" presName="FlexibleEmptyPlaceHolder" presStyleCnt="0"/>
      <dgm:spPr/>
    </dgm:pt>
    <dgm:pt modelId="{13567942-6DC2-48DC-BA91-37E10E27E62A}" type="pres">
      <dgm:prSet presAssocID="{32998313-7543-4C11-8130-7675ABB62AD9}" presName="ConnectLine" presStyleLbl="alignNode1" presStyleIdx="1" presStyleCnt="3"/>
      <dgm:spPr>
        <a:solidFill>
          <a:schemeClr val="accent5">
            <a:hueOff val="-4966938"/>
            <a:satOff val="19906"/>
            <a:lumOff val="4314"/>
            <a:alphaOff val="0"/>
          </a:schemeClr>
        </a:solidFill>
        <a:ln w="6350" cap="flat" cmpd="sng" algn="ctr">
          <a:solidFill>
            <a:schemeClr val="accent5">
              <a:hueOff val="-4966938"/>
              <a:satOff val="19906"/>
              <a:lumOff val="4314"/>
              <a:alphaOff val="0"/>
            </a:schemeClr>
          </a:solidFill>
          <a:prstDash val="dash"/>
        </a:ln>
        <a:effectLst/>
      </dgm:spPr>
    </dgm:pt>
    <dgm:pt modelId="{443D288B-E5E9-458C-84BD-6D6ECBA9CAD5}" type="pres">
      <dgm:prSet presAssocID="{32998313-7543-4C11-8130-7675ABB62AD9}" presName="ConnectorPoint" presStyleLbl="fgAcc1" presStyleIdx="1" presStyleCnt="3"/>
      <dgm:spPr>
        <a:solidFill>
          <a:schemeClr val="lt1">
            <a:alpha val="90000"/>
            <a:hueOff val="0"/>
            <a:satOff val="0"/>
            <a:lumOff val="0"/>
            <a:alphaOff val="0"/>
          </a:schemeClr>
        </a:solidFill>
        <a:ln w="25400" cap="flat" cmpd="sng" algn="ctr">
          <a:noFill/>
          <a:prstDash val="solid"/>
        </a:ln>
        <a:effectLst/>
      </dgm:spPr>
    </dgm:pt>
    <dgm:pt modelId="{CA069672-0EF0-4693-B298-D176BC0E8D41}" type="pres">
      <dgm:prSet presAssocID="{32998313-7543-4C11-8130-7675ABB62AD9}" presName="EmptyPlaceHolder" presStyleCnt="0"/>
      <dgm:spPr/>
    </dgm:pt>
    <dgm:pt modelId="{2BC480B5-A165-4760-8C47-E67C6CB3B925}" type="pres">
      <dgm:prSet presAssocID="{C1B259E7-EB1C-4494-A151-80FEA22F169F}" presName="spaceBetweenRectangles" presStyleCnt="0"/>
      <dgm:spPr/>
    </dgm:pt>
    <dgm:pt modelId="{0564CCBF-E6DB-4592-8FD2-8BFD1D6F8DD7}" type="pres">
      <dgm:prSet presAssocID="{F6AE9866-3248-4D1C-899D-BFD043D18A87}" presName="composite" presStyleCnt="0"/>
      <dgm:spPr/>
    </dgm:pt>
    <dgm:pt modelId="{89BCE6EA-91B6-46EA-971D-87DAD5B23699}" type="pres">
      <dgm:prSet presAssocID="{F6AE9866-3248-4D1C-899D-BFD043D18A87}" presName="L1TextContainer" presStyleLbl="revTx" presStyleIdx="2" presStyleCnt="3">
        <dgm:presLayoutVars>
          <dgm:chMax val="1"/>
          <dgm:chPref val="1"/>
          <dgm:bulletEnabled val="1"/>
        </dgm:presLayoutVars>
      </dgm:prSet>
      <dgm:spPr/>
    </dgm:pt>
    <dgm:pt modelId="{45C51C66-15AB-4E2B-96D6-66EEF5D252B5}" type="pres">
      <dgm:prSet presAssocID="{F6AE9866-3248-4D1C-899D-BFD043D18A87}" presName="L2TextContainerWrapper" presStyleCnt="0">
        <dgm:presLayoutVars>
          <dgm:chMax val="0"/>
          <dgm:chPref val="0"/>
          <dgm:bulletEnabled val="1"/>
        </dgm:presLayoutVars>
      </dgm:prSet>
      <dgm:spPr/>
    </dgm:pt>
    <dgm:pt modelId="{7E571830-ECF8-4BE1-A44C-487624F810C1}" type="pres">
      <dgm:prSet presAssocID="{F6AE9866-3248-4D1C-899D-BFD043D18A87}" presName="L2TextContainer" presStyleLbl="bgAccFollowNode1" presStyleIdx="2" presStyleCnt="3" custScaleX="102969"/>
      <dgm:spPr>
        <a:xfrm>
          <a:off x="5573268" y="210826"/>
          <a:ext cx="4626864" cy="1138462"/>
        </a:xfrm>
        <a:prstGeom prst="rect">
          <a:avLst/>
        </a:prstGeom>
      </dgm:spPr>
    </dgm:pt>
    <dgm:pt modelId="{F1D916DE-7E60-413A-AFD9-613720204E21}" type="pres">
      <dgm:prSet presAssocID="{F6AE9866-3248-4D1C-899D-BFD043D18A87}" presName="FlexibleEmptyPlaceHolder" presStyleCnt="0"/>
      <dgm:spPr/>
    </dgm:pt>
    <dgm:pt modelId="{06B0F5C9-965B-4E6B-9D07-BA97971482CD}" type="pres">
      <dgm:prSet presAssocID="{F6AE9866-3248-4D1C-899D-BFD043D18A87}" presName="ConnectLine" presStyleLbl="alignNode1" presStyleIdx="2" presStyleCnt="3"/>
      <dgm:spPr>
        <a:solidFill>
          <a:schemeClr val="accent5">
            <a:hueOff val="-9933876"/>
            <a:satOff val="39811"/>
            <a:lumOff val="8628"/>
            <a:alphaOff val="0"/>
          </a:schemeClr>
        </a:solidFill>
        <a:ln w="6350" cap="flat" cmpd="sng" algn="ctr">
          <a:solidFill>
            <a:schemeClr val="accent5">
              <a:hueOff val="-9933876"/>
              <a:satOff val="39811"/>
              <a:lumOff val="8628"/>
              <a:alphaOff val="0"/>
            </a:schemeClr>
          </a:solidFill>
          <a:prstDash val="dash"/>
        </a:ln>
        <a:effectLst/>
      </dgm:spPr>
    </dgm:pt>
    <dgm:pt modelId="{1D49397D-43A9-440E-9C75-2D2627AD52FD}" type="pres">
      <dgm:prSet presAssocID="{F6AE9866-3248-4D1C-899D-BFD043D18A87}" presName="ConnectorPoint" presStyleLbl="fgAcc1" presStyleIdx="2" presStyleCnt="3"/>
      <dgm:spPr>
        <a:solidFill>
          <a:schemeClr val="lt1">
            <a:alpha val="90000"/>
            <a:hueOff val="0"/>
            <a:satOff val="0"/>
            <a:lumOff val="0"/>
            <a:alphaOff val="0"/>
          </a:schemeClr>
        </a:solidFill>
        <a:ln w="25400" cap="flat" cmpd="sng" algn="ctr">
          <a:noFill/>
          <a:prstDash val="solid"/>
        </a:ln>
        <a:effectLst/>
      </dgm:spPr>
    </dgm:pt>
    <dgm:pt modelId="{AD36D497-9226-43FF-97C8-834211F555A0}" type="pres">
      <dgm:prSet presAssocID="{F6AE9866-3248-4D1C-899D-BFD043D18A87}" presName="EmptyPlaceHolder" presStyleCnt="0"/>
      <dgm:spPr/>
    </dgm:pt>
  </dgm:ptLst>
  <dgm:cxnLst>
    <dgm:cxn modelId="{1D2B8906-59BC-4C0C-9B00-833B6FC3ED1B}" type="presOf" srcId="{7576BD3E-CD22-4A65-9FF8-1D6ABCA5B3C8}" destId="{C7AF7BD9-EF5B-4535-B1EF-EF2A433CB40C}" srcOrd="0" destOrd="0" presId="urn:microsoft.com/office/officeart/2017/3/layout/HorizontalPathTimeline"/>
    <dgm:cxn modelId="{81604437-FF4C-412A-B87F-FFDED9D99173}" type="presOf" srcId="{1E928ECC-C5D0-4C27-A932-7632E10972AF}" destId="{B69EB0A3-91A9-4AB1-A949-B143A6E09C9D}" srcOrd="0" destOrd="0" presId="urn:microsoft.com/office/officeart/2017/3/layout/HorizontalPathTimeline"/>
    <dgm:cxn modelId="{C23FEA3D-9CA0-4A03-B066-41407B6D5AA9}" type="presOf" srcId="{E004B08F-7C37-4451-85BE-1EDF173E214D}" destId="{7E571830-ECF8-4BE1-A44C-487624F810C1}" srcOrd="0" destOrd="0" presId="urn:microsoft.com/office/officeart/2017/3/layout/HorizontalPathTimeline"/>
    <dgm:cxn modelId="{0A95E441-9042-4F2E-990D-B6C40E650072}" type="presOf" srcId="{A0F9CD68-F86F-42A9-AE4D-7F4DB2C3C67C}" destId="{E95A2DCF-5061-4F8F-B72D-61A6E69C0ABE}" srcOrd="0" destOrd="0" presId="urn:microsoft.com/office/officeart/2017/3/layout/HorizontalPathTimeline"/>
    <dgm:cxn modelId="{20086C64-9094-4A33-963C-B661D7D847F9}" srcId="{1E928ECC-C5D0-4C27-A932-7632E10972AF}" destId="{32998313-7543-4C11-8130-7675ABB62AD9}" srcOrd="1" destOrd="0" parTransId="{CF3EC3E9-8DEA-4039-A419-F7580CA8C72D}" sibTransId="{C1B259E7-EB1C-4494-A151-80FEA22F169F}"/>
    <dgm:cxn modelId="{47772D45-CBDF-44E9-B6BD-C27139DFDC45}" srcId="{F6AE9866-3248-4D1C-899D-BFD043D18A87}" destId="{E004B08F-7C37-4451-85BE-1EDF173E214D}" srcOrd="0" destOrd="0" parTransId="{131F6625-AAFD-4BEF-A38A-76D0FB3DF352}" sibTransId="{28F1D1A2-27C1-4A37-B4F9-ECF8C3DEBF4B}"/>
    <dgm:cxn modelId="{69FFFE4B-9E3D-41B5-9A30-574230ADB399}" srcId="{1E928ECC-C5D0-4C27-A932-7632E10972AF}" destId="{7576BD3E-CD22-4A65-9FF8-1D6ABCA5B3C8}" srcOrd="0" destOrd="0" parTransId="{3F878D2F-67A3-4E1E-B447-7F0A0B85BD1E}" sibTransId="{C291D00F-7633-4FAD-A56C-0CA67CB0B3CE}"/>
    <dgm:cxn modelId="{A8FC0053-897E-49B3-B347-881C8F0D8464}" srcId="{1E928ECC-C5D0-4C27-A932-7632E10972AF}" destId="{F6AE9866-3248-4D1C-899D-BFD043D18A87}" srcOrd="2" destOrd="0" parTransId="{218CA983-307F-4106-A663-9FF163D33ECD}" sibTransId="{8EC0E48C-0895-45D2-92BC-32E44F76C746}"/>
    <dgm:cxn modelId="{D1ADEB57-45AF-4B7A-9101-87E1B3A3197D}" type="presOf" srcId="{32998313-7543-4C11-8130-7675ABB62AD9}" destId="{53C4F035-4CD0-4E9E-B83A-D546FAAAAFC1}" srcOrd="0" destOrd="0" presId="urn:microsoft.com/office/officeart/2017/3/layout/HorizontalPathTimeline"/>
    <dgm:cxn modelId="{DCEFCAA4-3238-4FF7-8AA7-5053D91E1915}" srcId="{32998313-7543-4C11-8130-7675ABB62AD9}" destId="{A0F9CD68-F86F-42A9-AE4D-7F4DB2C3C67C}" srcOrd="0" destOrd="0" parTransId="{680182DC-0E92-4AD0-8133-587985427753}" sibTransId="{647FD53B-BA51-4DB4-AF0F-73B4A20FE48A}"/>
    <dgm:cxn modelId="{257DCDC4-1EE4-4773-8987-D8903A6CDBFE}" srcId="{7576BD3E-CD22-4A65-9FF8-1D6ABCA5B3C8}" destId="{066071D4-F96E-4DC2-B9AC-42DEFD813997}" srcOrd="0" destOrd="0" parTransId="{005C50FB-3079-4255-8049-2DE2378F74D9}" sibTransId="{A3829EB8-257C-4D22-B85E-25139FB163FA}"/>
    <dgm:cxn modelId="{0B9811D2-8E31-4C87-89B6-BEB755710CBB}" type="presOf" srcId="{F6AE9866-3248-4D1C-899D-BFD043D18A87}" destId="{89BCE6EA-91B6-46EA-971D-87DAD5B23699}" srcOrd="0" destOrd="0" presId="urn:microsoft.com/office/officeart/2017/3/layout/HorizontalPathTimeline"/>
    <dgm:cxn modelId="{A7E246EE-F8FB-4E65-82A4-2B94EC5CB93C}" type="presOf" srcId="{066071D4-F96E-4DC2-B9AC-42DEFD813997}" destId="{259B5822-FEC7-4832-AC00-2DEBA8844A40}" srcOrd="0" destOrd="0" presId="urn:microsoft.com/office/officeart/2017/3/layout/HorizontalPathTimeline"/>
    <dgm:cxn modelId="{1C1D3896-8523-44D8-A3BE-9D1A52E2CE9F}" type="presParOf" srcId="{B69EB0A3-91A9-4AB1-A949-B143A6E09C9D}" destId="{B900BD71-9AB6-4987-A1AB-0AC928FE5AD6}" srcOrd="0" destOrd="0" presId="urn:microsoft.com/office/officeart/2017/3/layout/HorizontalPathTimeline"/>
    <dgm:cxn modelId="{33587204-05D1-45C8-BCFA-DF3F67B55F6D}" type="presParOf" srcId="{B69EB0A3-91A9-4AB1-A949-B143A6E09C9D}" destId="{A1FAD2DA-2C97-4B21-83CB-EF1E550E65AC}" srcOrd="1" destOrd="0" presId="urn:microsoft.com/office/officeart/2017/3/layout/HorizontalPathTimeline"/>
    <dgm:cxn modelId="{D49BF15C-C73E-4976-8E35-5A7B1D05316B}" type="presParOf" srcId="{A1FAD2DA-2C97-4B21-83CB-EF1E550E65AC}" destId="{9D4BBFBC-B7A6-47E3-9977-4B588DDA0EEB}" srcOrd="0" destOrd="0" presId="urn:microsoft.com/office/officeart/2017/3/layout/HorizontalPathTimeline"/>
    <dgm:cxn modelId="{02A7F25B-E41B-4C50-9512-D372DAFB8F2E}" type="presParOf" srcId="{9D4BBFBC-B7A6-47E3-9977-4B588DDA0EEB}" destId="{C7AF7BD9-EF5B-4535-B1EF-EF2A433CB40C}" srcOrd="0" destOrd="0" presId="urn:microsoft.com/office/officeart/2017/3/layout/HorizontalPathTimeline"/>
    <dgm:cxn modelId="{87879312-61CA-46C2-ABB4-C7A360C676D1}" type="presParOf" srcId="{9D4BBFBC-B7A6-47E3-9977-4B588DDA0EEB}" destId="{88BFDC17-5E53-40EE-AA42-F48D5B161688}" srcOrd="1" destOrd="0" presId="urn:microsoft.com/office/officeart/2017/3/layout/HorizontalPathTimeline"/>
    <dgm:cxn modelId="{C8BE9F3E-1F02-42FD-9DE9-1D8FB892AAC0}" type="presParOf" srcId="{88BFDC17-5E53-40EE-AA42-F48D5B161688}" destId="{259B5822-FEC7-4832-AC00-2DEBA8844A40}" srcOrd="0" destOrd="0" presId="urn:microsoft.com/office/officeart/2017/3/layout/HorizontalPathTimeline"/>
    <dgm:cxn modelId="{DA6362EA-52BC-4C5C-9316-C389AEE42E73}" type="presParOf" srcId="{88BFDC17-5E53-40EE-AA42-F48D5B161688}" destId="{9B23DD23-B164-462A-85A4-136F1C244C64}" srcOrd="1" destOrd="0" presId="urn:microsoft.com/office/officeart/2017/3/layout/HorizontalPathTimeline"/>
    <dgm:cxn modelId="{795CF9BE-3B8F-4004-972F-FA57A7266DA4}" type="presParOf" srcId="{9D4BBFBC-B7A6-47E3-9977-4B588DDA0EEB}" destId="{FB816139-80C8-46BB-B6BB-B2D9FD3893EA}" srcOrd="2" destOrd="0" presId="urn:microsoft.com/office/officeart/2017/3/layout/HorizontalPathTimeline"/>
    <dgm:cxn modelId="{04BAEE11-865D-4FD9-8A17-A2DC3497272A}" type="presParOf" srcId="{9D4BBFBC-B7A6-47E3-9977-4B588DDA0EEB}" destId="{3D9DE08D-0C8A-4E01-91DE-1986619B54AC}" srcOrd="3" destOrd="0" presId="urn:microsoft.com/office/officeart/2017/3/layout/HorizontalPathTimeline"/>
    <dgm:cxn modelId="{6FFDB99B-DDBF-4FDD-A3E4-1EDC4050D66E}" type="presParOf" srcId="{9D4BBFBC-B7A6-47E3-9977-4B588DDA0EEB}" destId="{633FCD78-0AC2-479A-94B4-CED900288CE7}" srcOrd="4" destOrd="0" presId="urn:microsoft.com/office/officeart/2017/3/layout/HorizontalPathTimeline"/>
    <dgm:cxn modelId="{D3AD3601-1E6F-4490-A0D0-2812E71A0D82}" type="presParOf" srcId="{A1FAD2DA-2C97-4B21-83CB-EF1E550E65AC}" destId="{E2A197C8-83B8-4131-B4CE-6D4C92F2C5D9}" srcOrd="1" destOrd="0" presId="urn:microsoft.com/office/officeart/2017/3/layout/HorizontalPathTimeline"/>
    <dgm:cxn modelId="{F3FF6AC0-DBEA-446D-BB4C-0861AA3A4D83}" type="presParOf" srcId="{A1FAD2DA-2C97-4B21-83CB-EF1E550E65AC}" destId="{8323C1A2-6FA4-4870-A78F-60586E771161}" srcOrd="2" destOrd="0" presId="urn:microsoft.com/office/officeart/2017/3/layout/HorizontalPathTimeline"/>
    <dgm:cxn modelId="{B9716EB9-1AC5-431D-B53C-3B60CE4849FE}" type="presParOf" srcId="{8323C1A2-6FA4-4870-A78F-60586E771161}" destId="{53C4F035-4CD0-4E9E-B83A-D546FAAAAFC1}" srcOrd="0" destOrd="0" presId="urn:microsoft.com/office/officeart/2017/3/layout/HorizontalPathTimeline"/>
    <dgm:cxn modelId="{6938005F-34A7-4ACD-9618-4240A47237DD}" type="presParOf" srcId="{8323C1A2-6FA4-4870-A78F-60586E771161}" destId="{287A80A1-A8A1-4D3D-862C-56A36B1B3299}" srcOrd="1" destOrd="0" presId="urn:microsoft.com/office/officeart/2017/3/layout/HorizontalPathTimeline"/>
    <dgm:cxn modelId="{9522461F-2200-4B35-9231-DFBC363E41B8}" type="presParOf" srcId="{287A80A1-A8A1-4D3D-862C-56A36B1B3299}" destId="{E95A2DCF-5061-4F8F-B72D-61A6E69C0ABE}" srcOrd="0" destOrd="0" presId="urn:microsoft.com/office/officeart/2017/3/layout/HorizontalPathTimeline"/>
    <dgm:cxn modelId="{367156C9-5CC4-448A-9E65-8C35A77337ED}" type="presParOf" srcId="{287A80A1-A8A1-4D3D-862C-56A36B1B3299}" destId="{6CCE2DC4-E0D1-4F6F-BA2D-B009A9E17DE6}" srcOrd="1" destOrd="0" presId="urn:microsoft.com/office/officeart/2017/3/layout/HorizontalPathTimeline"/>
    <dgm:cxn modelId="{82EA7DFF-ACD1-4CA9-BA0C-B253F0DA8EC0}" type="presParOf" srcId="{8323C1A2-6FA4-4870-A78F-60586E771161}" destId="{13567942-6DC2-48DC-BA91-37E10E27E62A}" srcOrd="2" destOrd="0" presId="urn:microsoft.com/office/officeart/2017/3/layout/HorizontalPathTimeline"/>
    <dgm:cxn modelId="{6E033EED-50C0-453E-96BE-07A5D5236182}" type="presParOf" srcId="{8323C1A2-6FA4-4870-A78F-60586E771161}" destId="{443D288B-E5E9-458C-84BD-6D6ECBA9CAD5}" srcOrd="3" destOrd="0" presId="urn:microsoft.com/office/officeart/2017/3/layout/HorizontalPathTimeline"/>
    <dgm:cxn modelId="{C67A8267-1FF4-4A51-9F6D-6D1A67D89F2A}" type="presParOf" srcId="{8323C1A2-6FA4-4870-A78F-60586E771161}" destId="{CA069672-0EF0-4693-B298-D176BC0E8D41}" srcOrd="4" destOrd="0" presId="urn:microsoft.com/office/officeart/2017/3/layout/HorizontalPathTimeline"/>
    <dgm:cxn modelId="{2EAE6A8A-8A17-4A74-8710-A27A115DADFB}" type="presParOf" srcId="{A1FAD2DA-2C97-4B21-83CB-EF1E550E65AC}" destId="{2BC480B5-A165-4760-8C47-E67C6CB3B925}" srcOrd="3" destOrd="0" presId="urn:microsoft.com/office/officeart/2017/3/layout/HorizontalPathTimeline"/>
    <dgm:cxn modelId="{AAAF7E0C-A316-4D79-ADC3-930FC76AE2E4}" type="presParOf" srcId="{A1FAD2DA-2C97-4B21-83CB-EF1E550E65AC}" destId="{0564CCBF-E6DB-4592-8FD2-8BFD1D6F8DD7}" srcOrd="4" destOrd="0" presId="urn:microsoft.com/office/officeart/2017/3/layout/HorizontalPathTimeline"/>
    <dgm:cxn modelId="{C18FA5BF-6DEE-4453-80FD-1826879D2DB6}" type="presParOf" srcId="{0564CCBF-E6DB-4592-8FD2-8BFD1D6F8DD7}" destId="{89BCE6EA-91B6-46EA-971D-87DAD5B23699}" srcOrd="0" destOrd="0" presId="urn:microsoft.com/office/officeart/2017/3/layout/HorizontalPathTimeline"/>
    <dgm:cxn modelId="{6B070011-B190-4179-B319-BE9A76143097}" type="presParOf" srcId="{0564CCBF-E6DB-4592-8FD2-8BFD1D6F8DD7}" destId="{45C51C66-15AB-4E2B-96D6-66EEF5D252B5}" srcOrd="1" destOrd="0" presId="urn:microsoft.com/office/officeart/2017/3/layout/HorizontalPathTimeline"/>
    <dgm:cxn modelId="{EE2A69E3-2F06-4BF7-9D01-97CDB5F9D1B6}" type="presParOf" srcId="{45C51C66-15AB-4E2B-96D6-66EEF5D252B5}" destId="{7E571830-ECF8-4BE1-A44C-487624F810C1}" srcOrd="0" destOrd="0" presId="urn:microsoft.com/office/officeart/2017/3/layout/HorizontalPathTimeline"/>
    <dgm:cxn modelId="{25CF7F9C-C32A-49AE-AD12-C888A6FBEB1A}" type="presParOf" srcId="{45C51C66-15AB-4E2B-96D6-66EEF5D252B5}" destId="{F1D916DE-7E60-413A-AFD9-613720204E21}" srcOrd="1" destOrd="0" presId="urn:microsoft.com/office/officeart/2017/3/layout/HorizontalPathTimeline"/>
    <dgm:cxn modelId="{9500C7A2-AC5C-4E01-8B9D-145B7D09C6DB}" type="presParOf" srcId="{0564CCBF-E6DB-4592-8FD2-8BFD1D6F8DD7}" destId="{06B0F5C9-965B-4E6B-9D07-BA97971482CD}" srcOrd="2" destOrd="0" presId="urn:microsoft.com/office/officeart/2017/3/layout/HorizontalPathTimeline"/>
    <dgm:cxn modelId="{22D95C2F-5199-4A00-AD46-D5FD125982B0}" type="presParOf" srcId="{0564CCBF-E6DB-4592-8FD2-8BFD1D6F8DD7}" destId="{1D49397D-43A9-440E-9C75-2D2627AD52FD}" srcOrd="3" destOrd="0" presId="urn:microsoft.com/office/officeart/2017/3/layout/HorizontalPathTimeline"/>
    <dgm:cxn modelId="{A15C5C73-D1B2-4903-BF97-96578413C74A}" type="presParOf" srcId="{0564CCBF-E6DB-4592-8FD2-8BFD1D6F8DD7}" destId="{AD36D497-9226-43FF-97C8-834211F555A0}"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BCC0D0-B3B7-4F17-B7A0-6A69165AE395}"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0649EE31-9838-4A13-B618-D7D35B3931F2}">
      <dgm:prSet/>
      <dgm:spPr/>
      <dgm:t>
        <a:bodyPr/>
        <a:lstStyle/>
        <a:p>
          <a:pPr>
            <a:defRPr b="1"/>
          </a:pPr>
          <a:r>
            <a:rPr lang="en-US" dirty="0"/>
            <a:t>Make something </a:t>
          </a:r>
          <a:r>
            <a:rPr lang="en-US" b="1" dirty="0"/>
            <a:t>better</a:t>
          </a:r>
          <a:endParaRPr lang="en-US" dirty="0"/>
        </a:p>
      </dgm:t>
    </dgm:pt>
    <dgm:pt modelId="{C0549D62-844D-4038-88BD-27F3B09564E2}" type="parTrans" cxnId="{BC33B813-0990-45E3-A3AE-089B42788CC1}">
      <dgm:prSet/>
      <dgm:spPr/>
      <dgm:t>
        <a:bodyPr/>
        <a:lstStyle/>
        <a:p>
          <a:endParaRPr lang="en-US"/>
        </a:p>
      </dgm:t>
    </dgm:pt>
    <dgm:pt modelId="{B58B67E1-CCCA-4122-BF07-894370C34350}" type="sibTrans" cxnId="{BC33B813-0990-45E3-A3AE-089B42788CC1}">
      <dgm:prSet/>
      <dgm:spPr/>
      <dgm:t>
        <a:bodyPr/>
        <a:lstStyle/>
        <a:p>
          <a:endParaRPr lang="en-US"/>
        </a:p>
      </dgm:t>
    </dgm:pt>
    <dgm:pt modelId="{8D22138A-B120-43CB-BBDC-9A63AA10653A}">
      <dgm:prSet/>
      <dgm:spPr/>
      <dgm:t>
        <a:bodyPr/>
        <a:lstStyle/>
        <a:p>
          <a:r>
            <a:rPr lang="en-US" dirty="0"/>
            <a:t>Healthcare</a:t>
          </a:r>
        </a:p>
      </dgm:t>
    </dgm:pt>
    <dgm:pt modelId="{4B2F954D-D671-4D2B-ACB8-8434CA6CB947}" type="parTrans" cxnId="{50E130FF-0A4D-44BC-87FF-4861C55B9986}">
      <dgm:prSet/>
      <dgm:spPr/>
      <dgm:t>
        <a:bodyPr/>
        <a:lstStyle/>
        <a:p>
          <a:endParaRPr lang="en-US"/>
        </a:p>
      </dgm:t>
    </dgm:pt>
    <dgm:pt modelId="{2F4F3BED-5928-46FA-94B3-3E73F87AB6FC}" type="sibTrans" cxnId="{50E130FF-0A4D-44BC-87FF-4861C55B9986}">
      <dgm:prSet/>
      <dgm:spPr/>
      <dgm:t>
        <a:bodyPr/>
        <a:lstStyle/>
        <a:p>
          <a:endParaRPr lang="en-US"/>
        </a:p>
      </dgm:t>
    </dgm:pt>
    <dgm:pt modelId="{E1631888-D9ED-46EA-8AFA-1FD97D24C62C}">
      <dgm:prSet/>
      <dgm:spPr/>
      <dgm:t>
        <a:bodyPr/>
        <a:lstStyle/>
        <a:p>
          <a:r>
            <a:rPr lang="en-US" dirty="0"/>
            <a:t>Agriculture</a:t>
          </a:r>
        </a:p>
      </dgm:t>
    </dgm:pt>
    <dgm:pt modelId="{190E5A98-6D11-4DA4-93ED-D4B6A7943AAF}" type="parTrans" cxnId="{0EB77E6E-CCD7-484F-9B68-F7DC131BB18C}">
      <dgm:prSet/>
      <dgm:spPr/>
      <dgm:t>
        <a:bodyPr/>
        <a:lstStyle/>
        <a:p>
          <a:endParaRPr lang="en-US"/>
        </a:p>
      </dgm:t>
    </dgm:pt>
    <dgm:pt modelId="{36EDE0F1-6020-41DB-916E-8E2710386475}" type="sibTrans" cxnId="{0EB77E6E-CCD7-484F-9B68-F7DC131BB18C}">
      <dgm:prSet/>
      <dgm:spPr/>
      <dgm:t>
        <a:bodyPr/>
        <a:lstStyle/>
        <a:p>
          <a:endParaRPr lang="en-US"/>
        </a:p>
      </dgm:t>
    </dgm:pt>
    <dgm:pt modelId="{CABFAA7C-9D0D-4936-BC4A-E50483E08C5A}">
      <dgm:prSet/>
      <dgm:spPr/>
      <dgm:t>
        <a:bodyPr/>
        <a:lstStyle/>
        <a:p>
          <a:pPr>
            <a:defRPr b="1"/>
          </a:pPr>
          <a:r>
            <a:rPr lang="en-US" dirty="0"/>
            <a:t>Make something </a:t>
          </a:r>
          <a:r>
            <a:rPr lang="en-US" b="1" dirty="0"/>
            <a:t>easier</a:t>
          </a:r>
          <a:endParaRPr lang="en-US" dirty="0"/>
        </a:p>
      </dgm:t>
    </dgm:pt>
    <dgm:pt modelId="{AD50AEE6-DC76-499E-92F0-E277DBD555A6}" type="parTrans" cxnId="{67F9707D-7462-408A-A94A-84ACBF8467D7}">
      <dgm:prSet/>
      <dgm:spPr/>
      <dgm:t>
        <a:bodyPr/>
        <a:lstStyle/>
        <a:p>
          <a:endParaRPr lang="en-US"/>
        </a:p>
      </dgm:t>
    </dgm:pt>
    <dgm:pt modelId="{63C7E112-E404-4667-A94C-743401739C58}" type="sibTrans" cxnId="{67F9707D-7462-408A-A94A-84ACBF8467D7}">
      <dgm:prSet/>
      <dgm:spPr/>
      <dgm:t>
        <a:bodyPr/>
        <a:lstStyle/>
        <a:p>
          <a:endParaRPr lang="en-US"/>
        </a:p>
      </dgm:t>
    </dgm:pt>
    <dgm:pt modelId="{A44CB3EF-BFAE-4B15-957C-7C295450E776}">
      <dgm:prSet/>
      <dgm:spPr/>
      <dgm:t>
        <a:bodyPr/>
        <a:lstStyle/>
        <a:p>
          <a:r>
            <a:rPr lang="en-US" dirty="0"/>
            <a:t>Information Retrieval</a:t>
          </a:r>
        </a:p>
      </dgm:t>
    </dgm:pt>
    <dgm:pt modelId="{2C8E548D-21FF-4AE4-8689-F60EDE596FDB}" type="parTrans" cxnId="{2730BCD6-66B3-476B-BBAF-862F3ED10CB7}">
      <dgm:prSet/>
      <dgm:spPr/>
      <dgm:t>
        <a:bodyPr/>
        <a:lstStyle/>
        <a:p>
          <a:endParaRPr lang="en-US"/>
        </a:p>
      </dgm:t>
    </dgm:pt>
    <dgm:pt modelId="{293534C2-7B8A-4304-A9A0-7258DD4A7324}" type="sibTrans" cxnId="{2730BCD6-66B3-476B-BBAF-862F3ED10CB7}">
      <dgm:prSet/>
      <dgm:spPr/>
      <dgm:t>
        <a:bodyPr/>
        <a:lstStyle/>
        <a:p>
          <a:endParaRPr lang="en-US"/>
        </a:p>
      </dgm:t>
    </dgm:pt>
    <dgm:pt modelId="{66942D9B-C279-40D4-9584-ABF28F9DA990}">
      <dgm:prSet/>
      <dgm:spPr/>
      <dgm:t>
        <a:bodyPr/>
        <a:lstStyle/>
        <a:p>
          <a:r>
            <a:rPr lang="en-US" dirty="0"/>
            <a:t>Self-driving Cars</a:t>
          </a:r>
        </a:p>
      </dgm:t>
    </dgm:pt>
    <dgm:pt modelId="{23521CF7-8BB4-4F5C-94E0-30F36D6BE9DC}" type="parTrans" cxnId="{1FF9945A-B566-4341-B676-65975AE47655}">
      <dgm:prSet/>
      <dgm:spPr/>
      <dgm:t>
        <a:bodyPr/>
        <a:lstStyle/>
        <a:p>
          <a:endParaRPr lang="en-US"/>
        </a:p>
      </dgm:t>
    </dgm:pt>
    <dgm:pt modelId="{B3FD7ED5-A053-40C1-A7B6-4D71CDD7982E}" type="sibTrans" cxnId="{1FF9945A-B566-4341-B676-65975AE47655}">
      <dgm:prSet/>
      <dgm:spPr/>
      <dgm:t>
        <a:bodyPr/>
        <a:lstStyle/>
        <a:p>
          <a:endParaRPr lang="en-US"/>
        </a:p>
      </dgm:t>
    </dgm:pt>
    <dgm:pt modelId="{1A8A0B2E-47B1-4D3E-B3F3-94AE6DD926FD}">
      <dgm:prSet/>
      <dgm:spPr/>
      <dgm:t>
        <a:bodyPr/>
        <a:lstStyle/>
        <a:p>
          <a:pPr>
            <a:defRPr b="1"/>
          </a:pPr>
          <a:r>
            <a:rPr lang="en-US" dirty="0"/>
            <a:t>Make something </a:t>
          </a:r>
          <a:r>
            <a:rPr lang="en-US" b="1" dirty="0"/>
            <a:t>faster</a:t>
          </a:r>
          <a:endParaRPr lang="en-US" dirty="0"/>
        </a:p>
      </dgm:t>
    </dgm:pt>
    <dgm:pt modelId="{0CFED727-62ED-4BA8-BA65-B2020EE03B09}" type="parTrans" cxnId="{247B2097-F39F-45AD-8658-9BA0A7A688F0}">
      <dgm:prSet/>
      <dgm:spPr/>
      <dgm:t>
        <a:bodyPr/>
        <a:lstStyle/>
        <a:p>
          <a:endParaRPr lang="en-US"/>
        </a:p>
      </dgm:t>
    </dgm:pt>
    <dgm:pt modelId="{5432BFB1-48B5-406A-A096-95460900DC28}" type="sibTrans" cxnId="{247B2097-F39F-45AD-8658-9BA0A7A688F0}">
      <dgm:prSet/>
      <dgm:spPr/>
      <dgm:t>
        <a:bodyPr/>
        <a:lstStyle/>
        <a:p>
          <a:endParaRPr lang="en-US"/>
        </a:p>
      </dgm:t>
    </dgm:pt>
    <dgm:pt modelId="{C31B7B60-A0EF-4D54-992A-D819B93ED1CF}">
      <dgm:prSet/>
      <dgm:spPr/>
      <dgm:t>
        <a:bodyPr/>
        <a:lstStyle/>
        <a:p>
          <a:r>
            <a:rPr lang="en-US" dirty="0"/>
            <a:t>Automation</a:t>
          </a:r>
        </a:p>
      </dgm:t>
    </dgm:pt>
    <dgm:pt modelId="{A63BB6B0-86FC-4C98-AB5B-2742CDEF8EAD}" type="parTrans" cxnId="{AB376B72-AC75-41D1-A445-4C57FA33FA3C}">
      <dgm:prSet/>
      <dgm:spPr/>
      <dgm:t>
        <a:bodyPr/>
        <a:lstStyle/>
        <a:p>
          <a:endParaRPr lang="en-US"/>
        </a:p>
      </dgm:t>
    </dgm:pt>
    <dgm:pt modelId="{28C58720-6F43-4E69-826E-E00C58EB4888}" type="sibTrans" cxnId="{AB376B72-AC75-41D1-A445-4C57FA33FA3C}">
      <dgm:prSet/>
      <dgm:spPr/>
      <dgm:t>
        <a:bodyPr/>
        <a:lstStyle/>
        <a:p>
          <a:endParaRPr lang="en-US"/>
        </a:p>
      </dgm:t>
    </dgm:pt>
    <dgm:pt modelId="{EF0147C0-DE45-469E-96FB-B6A77287D09E}">
      <dgm:prSet/>
      <dgm:spPr/>
      <dgm:t>
        <a:bodyPr/>
        <a:lstStyle/>
        <a:p>
          <a:r>
            <a:rPr lang="en-US" dirty="0"/>
            <a:t>Finance</a:t>
          </a:r>
        </a:p>
      </dgm:t>
    </dgm:pt>
    <dgm:pt modelId="{D18E6E41-7E92-4166-98CA-0C112F75FE13}" type="parTrans" cxnId="{75D4C304-63D3-41BB-A7E6-944507853F49}">
      <dgm:prSet/>
      <dgm:spPr/>
      <dgm:t>
        <a:bodyPr/>
        <a:lstStyle/>
        <a:p>
          <a:endParaRPr lang="en-US"/>
        </a:p>
      </dgm:t>
    </dgm:pt>
    <dgm:pt modelId="{DBE2E1B1-0261-454B-AE81-D0361F80F921}" type="sibTrans" cxnId="{75D4C304-63D3-41BB-A7E6-944507853F49}">
      <dgm:prSet/>
      <dgm:spPr/>
      <dgm:t>
        <a:bodyPr/>
        <a:lstStyle/>
        <a:p>
          <a:endParaRPr lang="en-US"/>
        </a:p>
      </dgm:t>
    </dgm:pt>
    <dgm:pt modelId="{BEE558B4-884C-4C59-8F17-C598951FE96B}">
      <dgm:prSet/>
      <dgm:spPr/>
      <dgm:t>
        <a:bodyPr/>
        <a:lstStyle/>
        <a:p>
          <a:pPr>
            <a:defRPr b="1"/>
          </a:pPr>
          <a:r>
            <a:rPr lang="en-US" dirty="0"/>
            <a:t>Make something </a:t>
          </a:r>
          <a:r>
            <a:rPr lang="en-US" b="1" dirty="0"/>
            <a:t>harder</a:t>
          </a:r>
          <a:endParaRPr lang="en-US" dirty="0"/>
        </a:p>
      </dgm:t>
    </dgm:pt>
    <dgm:pt modelId="{4B1F0597-6409-421D-95EB-92E2B95E5506}" type="parTrans" cxnId="{83276BB8-ED60-4844-8986-E6926FA477C5}">
      <dgm:prSet/>
      <dgm:spPr/>
      <dgm:t>
        <a:bodyPr/>
        <a:lstStyle/>
        <a:p>
          <a:endParaRPr lang="en-US"/>
        </a:p>
      </dgm:t>
    </dgm:pt>
    <dgm:pt modelId="{C744D83F-05AA-4ED1-B98A-DE55A73AFAD7}" type="sibTrans" cxnId="{83276BB8-ED60-4844-8986-E6926FA477C5}">
      <dgm:prSet/>
      <dgm:spPr/>
      <dgm:t>
        <a:bodyPr/>
        <a:lstStyle/>
        <a:p>
          <a:endParaRPr lang="en-US"/>
        </a:p>
      </dgm:t>
    </dgm:pt>
    <dgm:pt modelId="{ABC6EE2D-A194-498B-91FA-5D08A21044B0}">
      <dgm:prSet/>
      <dgm:spPr/>
      <dgm:t>
        <a:bodyPr/>
        <a:lstStyle/>
        <a:p>
          <a:r>
            <a:rPr lang="en-US" dirty="0"/>
            <a:t>Gaming</a:t>
          </a:r>
        </a:p>
      </dgm:t>
    </dgm:pt>
    <dgm:pt modelId="{D1BB6566-FC67-4737-9BCC-2EB4962DD14A}" type="parTrans" cxnId="{9D84BAFE-1799-4AAC-B715-CF5BB962ECDC}">
      <dgm:prSet/>
      <dgm:spPr/>
      <dgm:t>
        <a:bodyPr/>
        <a:lstStyle/>
        <a:p>
          <a:endParaRPr lang="en-US"/>
        </a:p>
      </dgm:t>
    </dgm:pt>
    <dgm:pt modelId="{71F7DE04-6C7B-4FFC-A324-33120C386A17}" type="sibTrans" cxnId="{9D84BAFE-1799-4AAC-B715-CF5BB962ECDC}">
      <dgm:prSet/>
      <dgm:spPr/>
      <dgm:t>
        <a:bodyPr/>
        <a:lstStyle/>
        <a:p>
          <a:endParaRPr lang="en-US"/>
        </a:p>
      </dgm:t>
    </dgm:pt>
    <dgm:pt modelId="{63E2F899-9F6B-4F07-8ADD-9666F0E409CB}" type="pres">
      <dgm:prSet presAssocID="{16BCC0D0-B3B7-4F17-B7A0-6A69165AE395}" presName="root" presStyleCnt="0">
        <dgm:presLayoutVars>
          <dgm:dir/>
          <dgm:resizeHandles val="exact"/>
        </dgm:presLayoutVars>
      </dgm:prSet>
      <dgm:spPr/>
    </dgm:pt>
    <dgm:pt modelId="{4EAD45C6-D6F9-4881-B67E-678C60BA5D91}" type="pres">
      <dgm:prSet presAssocID="{0649EE31-9838-4A13-B618-D7D35B3931F2}" presName="compNode" presStyleCnt="0"/>
      <dgm:spPr/>
    </dgm:pt>
    <dgm:pt modelId="{ED8CF71B-364D-4E16-9C23-DA355BDEEED1}" type="pres">
      <dgm:prSet presAssocID="{0649EE31-9838-4A13-B618-D7D35B3931F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BA329C61-37FD-433C-ADCD-E15468213925}" type="pres">
      <dgm:prSet presAssocID="{0649EE31-9838-4A13-B618-D7D35B3931F2}" presName="iconSpace" presStyleCnt="0"/>
      <dgm:spPr/>
    </dgm:pt>
    <dgm:pt modelId="{3B949F45-1DD9-4EC6-8B08-558700CCF185}" type="pres">
      <dgm:prSet presAssocID="{0649EE31-9838-4A13-B618-D7D35B3931F2}" presName="parTx" presStyleLbl="revTx" presStyleIdx="0" presStyleCnt="8">
        <dgm:presLayoutVars>
          <dgm:chMax val="0"/>
          <dgm:chPref val="0"/>
        </dgm:presLayoutVars>
      </dgm:prSet>
      <dgm:spPr/>
    </dgm:pt>
    <dgm:pt modelId="{5CA956D3-4A79-403F-AC34-719019734E7C}" type="pres">
      <dgm:prSet presAssocID="{0649EE31-9838-4A13-B618-D7D35B3931F2}" presName="txSpace" presStyleCnt="0"/>
      <dgm:spPr/>
    </dgm:pt>
    <dgm:pt modelId="{DEB56822-BAB1-4943-ABAF-2C2B2C4B8814}" type="pres">
      <dgm:prSet presAssocID="{0649EE31-9838-4A13-B618-D7D35B3931F2}" presName="desTx" presStyleLbl="revTx" presStyleIdx="1" presStyleCnt="8">
        <dgm:presLayoutVars/>
      </dgm:prSet>
      <dgm:spPr/>
    </dgm:pt>
    <dgm:pt modelId="{2D991441-FA5C-4B62-8FEB-4AFD5B577AEB}" type="pres">
      <dgm:prSet presAssocID="{B58B67E1-CCCA-4122-BF07-894370C34350}" presName="sibTrans" presStyleCnt="0"/>
      <dgm:spPr/>
    </dgm:pt>
    <dgm:pt modelId="{D347CDD9-2A33-45B1-A264-ADC53AE672CC}" type="pres">
      <dgm:prSet presAssocID="{CABFAA7C-9D0D-4936-BC4A-E50483E08C5A}" presName="compNode" presStyleCnt="0"/>
      <dgm:spPr/>
    </dgm:pt>
    <dgm:pt modelId="{96CD3D0C-6592-4D56-B610-B04D2F5B2EE9}" type="pres">
      <dgm:prSet presAssocID="{CABFAA7C-9D0D-4936-BC4A-E50483E08C5A}" presName="iconRect" presStyleLbl="node1" presStyleIdx="1" presStyleCnt="4"/>
      <dgm:spPr>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50369BC5-B604-48C8-9890-B5A0BDC65131}" type="pres">
      <dgm:prSet presAssocID="{CABFAA7C-9D0D-4936-BC4A-E50483E08C5A}" presName="iconSpace" presStyleCnt="0"/>
      <dgm:spPr/>
    </dgm:pt>
    <dgm:pt modelId="{BDA7EAAB-912A-48A7-B55C-8F2E09B8C7E8}" type="pres">
      <dgm:prSet presAssocID="{CABFAA7C-9D0D-4936-BC4A-E50483E08C5A}" presName="parTx" presStyleLbl="revTx" presStyleIdx="2" presStyleCnt="8">
        <dgm:presLayoutVars>
          <dgm:chMax val="0"/>
          <dgm:chPref val="0"/>
        </dgm:presLayoutVars>
      </dgm:prSet>
      <dgm:spPr/>
    </dgm:pt>
    <dgm:pt modelId="{AA4ECEF4-FA03-4DAF-8D4D-83634A68D28E}" type="pres">
      <dgm:prSet presAssocID="{CABFAA7C-9D0D-4936-BC4A-E50483E08C5A}" presName="txSpace" presStyleCnt="0"/>
      <dgm:spPr/>
    </dgm:pt>
    <dgm:pt modelId="{F344A7F8-A68C-475A-8F46-7CE16514F482}" type="pres">
      <dgm:prSet presAssocID="{CABFAA7C-9D0D-4936-BC4A-E50483E08C5A}" presName="desTx" presStyleLbl="revTx" presStyleIdx="3" presStyleCnt="8">
        <dgm:presLayoutVars/>
      </dgm:prSet>
      <dgm:spPr/>
    </dgm:pt>
    <dgm:pt modelId="{CAE68F16-F01F-484D-B298-D4076CC0B58C}" type="pres">
      <dgm:prSet presAssocID="{63C7E112-E404-4667-A94C-743401739C58}" presName="sibTrans" presStyleCnt="0"/>
      <dgm:spPr/>
    </dgm:pt>
    <dgm:pt modelId="{4DE30446-216C-4BF1-B020-DECE962F739B}" type="pres">
      <dgm:prSet presAssocID="{1A8A0B2E-47B1-4D3E-B3F3-94AE6DD926FD}" presName="compNode" presStyleCnt="0"/>
      <dgm:spPr/>
    </dgm:pt>
    <dgm:pt modelId="{3CA73C72-68BC-4A66-B966-9CB12E86DF6F}" type="pres">
      <dgm:prSet presAssocID="{1A8A0B2E-47B1-4D3E-B3F3-94AE6DD926FD}" presName="iconRect" presStyleLbl="node1" presStyleIdx="2" presStyleCnt="4"/>
      <dgm:spPr>
        <a:blipFill>
          <a:blip xmlns:r="http://schemas.openxmlformats.org/officeDocument/2006/relationships"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E6513DCD-AA73-4895-8029-5333AA373CA5}" type="pres">
      <dgm:prSet presAssocID="{1A8A0B2E-47B1-4D3E-B3F3-94AE6DD926FD}" presName="iconSpace" presStyleCnt="0"/>
      <dgm:spPr/>
    </dgm:pt>
    <dgm:pt modelId="{2FEF7F0C-7969-4604-A4EA-1351DE3E129F}" type="pres">
      <dgm:prSet presAssocID="{1A8A0B2E-47B1-4D3E-B3F3-94AE6DD926FD}" presName="parTx" presStyleLbl="revTx" presStyleIdx="4" presStyleCnt="8">
        <dgm:presLayoutVars>
          <dgm:chMax val="0"/>
          <dgm:chPref val="0"/>
        </dgm:presLayoutVars>
      </dgm:prSet>
      <dgm:spPr/>
    </dgm:pt>
    <dgm:pt modelId="{D5C8FE6D-1499-4A73-B9E7-E9076BA698D6}" type="pres">
      <dgm:prSet presAssocID="{1A8A0B2E-47B1-4D3E-B3F3-94AE6DD926FD}" presName="txSpace" presStyleCnt="0"/>
      <dgm:spPr/>
    </dgm:pt>
    <dgm:pt modelId="{3D779839-0395-45F7-895A-9E390D75C16C}" type="pres">
      <dgm:prSet presAssocID="{1A8A0B2E-47B1-4D3E-B3F3-94AE6DD926FD}" presName="desTx" presStyleLbl="revTx" presStyleIdx="5" presStyleCnt="8">
        <dgm:presLayoutVars/>
      </dgm:prSet>
      <dgm:spPr/>
    </dgm:pt>
    <dgm:pt modelId="{22D696B6-7579-401D-9564-A4987912DB6E}" type="pres">
      <dgm:prSet presAssocID="{5432BFB1-48B5-406A-A096-95460900DC28}" presName="sibTrans" presStyleCnt="0"/>
      <dgm:spPr/>
    </dgm:pt>
    <dgm:pt modelId="{A17BDE6F-D566-4747-905B-1A133086A771}" type="pres">
      <dgm:prSet presAssocID="{BEE558B4-884C-4C59-8F17-C598951FE96B}" presName="compNode" presStyleCnt="0"/>
      <dgm:spPr/>
    </dgm:pt>
    <dgm:pt modelId="{A8AF4231-143B-4487-A96E-0F82446316EA}" type="pres">
      <dgm:prSet presAssocID="{BEE558B4-884C-4C59-8F17-C598951FE96B}" presName="iconRect" presStyleLbl="node1" presStyleIdx="3" presStyleCnt="4"/>
      <dgm:spPr>
        <a:blipFill>
          <a:blip xmlns:r="http://schemas.openxmlformats.org/officeDocument/2006/relationships" r:embed="rId7">
            <a:alphaModFix/>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me controller"/>
        </a:ext>
      </dgm:extLst>
    </dgm:pt>
    <dgm:pt modelId="{35B90C17-5508-4324-BA34-A03C5F2FF918}" type="pres">
      <dgm:prSet presAssocID="{BEE558B4-884C-4C59-8F17-C598951FE96B}" presName="iconSpace" presStyleCnt="0"/>
      <dgm:spPr/>
    </dgm:pt>
    <dgm:pt modelId="{23C5B033-DA7F-4584-AE2A-E6EDBAB0F798}" type="pres">
      <dgm:prSet presAssocID="{BEE558B4-884C-4C59-8F17-C598951FE96B}" presName="parTx" presStyleLbl="revTx" presStyleIdx="6" presStyleCnt="8">
        <dgm:presLayoutVars>
          <dgm:chMax val="0"/>
          <dgm:chPref val="0"/>
        </dgm:presLayoutVars>
      </dgm:prSet>
      <dgm:spPr/>
    </dgm:pt>
    <dgm:pt modelId="{52CDC26E-18D9-4645-9D5D-56ECA9D1197F}" type="pres">
      <dgm:prSet presAssocID="{BEE558B4-884C-4C59-8F17-C598951FE96B}" presName="txSpace" presStyleCnt="0"/>
      <dgm:spPr/>
    </dgm:pt>
    <dgm:pt modelId="{59CD1125-40C7-49E1-B5C5-8CD110F66FCF}" type="pres">
      <dgm:prSet presAssocID="{BEE558B4-884C-4C59-8F17-C598951FE96B}" presName="desTx" presStyleLbl="revTx" presStyleIdx="7" presStyleCnt="8">
        <dgm:presLayoutVars/>
      </dgm:prSet>
      <dgm:spPr/>
    </dgm:pt>
  </dgm:ptLst>
  <dgm:cxnLst>
    <dgm:cxn modelId="{75D4C304-63D3-41BB-A7E6-944507853F49}" srcId="{1A8A0B2E-47B1-4D3E-B3F3-94AE6DD926FD}" destId="{EF0147C0-DE45-469E-96FB-B6A77287D09E}" srcOrd="1" destOrd="0" parTransId="{D18E6E41-7E92-4166-98CA-0C112F75FE13}" sibTransId="{DBE2E1B1-0261-454B-AE81-D0361F80F921}"/>
    <dgm:cxn modelId="{BC33B813-0990-45E3-A3AE-089B42788CC1}" srcId="{16BCC0D0-B3B7-4F17-B7A0-6A69165AE395}" destId="{0649EE31-9838-4A13-B618-D7D35B3931F2}" srcOrd="0" destOrd="0" parTransId="{C0549D62-844D-4038-88BD-27F3B09564E2}" sibTransId="{B58B67E1-CCCA-4122-BF07-894370C34350}"/>
    <dgm:cxn modelId="{0FCA442E-DA1D-4212-BA60-AF4581985CB9}" type="presOf" srcId="{BEE558B4-884C-4C59-8F17-C598951FE96B}" destId="{23C5B033-DA7F-4584-AE2A-E6EDBAB0F798}" srcOrd="0" destOrd="0" presId="urn:microsoft.com/office/officeart/2018/5/layout/CenteredIconLabelDescriptionList"/>
    <dgm:cxn modelId="{1B6CED35-B38F-4C1F-86C9-2700371046A5}" type="presOf" srcId="{16BCC0D0-B3B7-4F17-B7A0-6A69165AE395}" destId="{63E2F899-9F6B-4F07-8ADD-9666F0E409CB}" srcOrd="0" destOrd="0" presId="urn:microsoft.com/office/officeart/2018/5/layout/CenteredIconLabelDescriptionList"/>
    <dgm:cxn modelId="{53F0673D-826F-473C-A135-4B1332652887}" type="presOf" srcId="{E1631888-D9ED-46EA-8AFA-1FD97D24C62C}" destId="{DEB56822-BAB1-4943-ABAF-2C2B2C4B8814}" srcOrd="0" destOrd="1" presId="urn:microsoft.com/office/officeart/2018/5/layout/CenteredIconLabelDescriptionList"/>
    <dgm:cxn modelId="{FFC0DC3E-9263-46E7-86BC-87C87BB674DA}" type="presOf" srcId="{ABC6EE2D-A194-498B-91FA-5D08A21044B0}" destId="{59CD1125-40C7-49E1-B5C5-8CD110F66FCF}" srcOrd="0" destOrd="0" presId="urn:microsoft.com/office/officeart/2018/5/layout/CenteredIconLabelDescriptionList"/>
    <dgm:cxn modelId="{B6E3B43F-5891-4EC1-839F-50E1C03075AD}" type="presOf" srcId="{66942D9B-C279-40D4-9584-ABF28F9DA990}" destId="{F344A7F8-A68C-475A-8F46-7CE16514F482}" srcOrd="0" destOrd="1" presId="urn:microsoft.com/office/officeart/2018/5/layout/CenteredIconLabelDescriptionList"/>
    <dgm:cxn modelId="{0EB77E6E-CCD7-484F-9B68-F7DC131BB18C}" srcId="{0649EE31-9838-4A13-B618-D7D35B3931F2}" destId="{E1631888-D9ED-46EA-8AFA-1FD97D24C62C}" srcOrd="1" destOrd="0" parTransId="{190E5A98-6D11-4DA4-93ED-D4B6A7943AAF}" sibTransId="{36EDE0F1-6020-41DB-916E-8E2710386475}"/>
    <dgm:cxn modelId="{AB376B72-AC75-41D1-A445-4C57FA33FA3C}" srcId="{1A8A0B2E-47B1-4D3E-B3F3-94AE6DD926FD}" destId="{C31B7B60-A0EF-4D54-992A-D819B93ED1CF}" srcOrd="0" destOrd="0" parTransId="{A63BB6B0-86FC-4C98-AB5B-2742CDEF8EAD}" sibTransId="{28C58720-6F43-4E69-826E-E00C58EB4888}"/>
    <dgm:cxn modelId="{A5E65B53-721C-445E-B045-B1783B2174F3}" type="presOf" srcId="{EF0147C0-DE45-469E-96FB-B6A77287D09E}" destId="{3D779839-0395-45F7-895A-9E390D75C16C}" srcOrd="0" destOrd="1" presId="urn:microsoft.com/office/officeart/2018/5/layout/CenteredIconLabelDescriptionList"/>
    <dgm:cxn modelId="{1FF9945A-B566-4341-B676-65975AE47655}" srcId="{CABFAA7C-9D0D-4936-BC4A-E50483E08C5A}" destId="{66942D9B-C279-40D4-9584-ABF28F9DA990}" srcOrd="1" destOrd="0" parTransId="{23521CF7-8BB4-4F5C-94E0-30F36D6BE9DC}" sibTransId="{B3FD7ED5-A053-40C1-A7B6-4D71CDD7982E}"/>
    <dgm:cxn modelId="{67F9707D-7462-408A-A94A-84ACBF8467D7}" srcId="{16BCC0D0-B3B7-4F17-B7A0-6A69165AE395}" destId="{CABFAA7C-9D0D-4936-BC4A-E50483E08C5A}" srcOrd="1" destOrd="0" parTransId="{AD50AEE6-DC76-499E-92F0-E277DBD555A6}" sibTransId="{63C7E112-E404-4667-A94C-743401739C58}"/>
    <dgm:cxn modelId="{274EB47D-D173-4F1D-98DF-DFD305424294}" type="presOf" srcId="{0649EE31-9838-4A13-B618-D7D35B3931F2}" destId="{3B949F45-1DD9-4EC6-8B08-558700CCF185}" srcOrd="0" destOrd="0" presId="urn:microsoft.com/office/officeart/2018/5/layout/CenteredIconLabelDescriptionList"/>
    <dgm:cxn modelId="{1204F67F-0FA4-4985-8DC8-09AD40F26514}" type="presOf" srcId="{C31B7B60-A0EF-4D54-992A-D819B93ED1CF}" destId="{3D779839-0395-45F7-895A-9E390D75C16C}" srcOrd="0" destOrd="0" presId="urn:microsoft.com/office/officeart/2018/5/layout/CenteredIconLabelDescriptionList"/>
    <dgm:cxn modelId="{247B2097-F39F-45AD-8658-9BA0A7A688F0}" srcId="{16BCC0D0-B3B7-4F17-B7A0-6A69165AE395}" destId="{1A8A0B2E-47B1-4D3E-B3F3-94AE6DD926FD}" srcOrd="2" destOrd="0" parTransId="{0CFED727-62ED-4BA8-BA65-B2020EE03B09}" sibTransId="{5432BFB1-48B5-406A-A096-95460900DC28}"/>
    <dgm:cxn modelId="{5006E7A8-E8C9-4FE8-96A0-90F15EE49B90}" type="presOf" srcId="{1A8A0B2E-47B1-4D3E-B3F3-94AE6DD926FD}" destId="{2FEF7F0C-7969-4604-A4EA-1351DE3E129F}" srcOrd="0" destOrd="0" presId="urn:microsoft.com/office/officeart/2018/5/layout/CenteredIconLabelDescriptionList"/>
    <dgm:cxn modelId="{83276BB8-ED60-4844-8986-E6926FA477C5}" srcId="{16BCC0D0-B3B7-4F17-B7A0-6A69165AE395}" destId="{BEE558B4-884C-4C59-8F17-C598951FE96B}" srcOrd="3" destOrd="0" parTransId="{4B1F0597-6409-421D-95EB-92E2B95E5506}" sibTransId="{C744D83F-05AA-4ED1-B98A-DE55A73AFAD7}"/>
    <dgm:cxn modelId="{8DC03DC0-B36B-4E98-BF1E-4BE2F5A46B10}" type="presOf" srcId="{A44CB3EF-BFAE-4B15-957C-7C295450E776}" destId="{F344A7F8-A68C-475A-8F46-7CE16514F482}" srcOrd="0" destOrd="0" presId="urn:microsoft.com/office/officeart/2018/5/layout/CenteredIconLabelDescriptionList"/>
    <dgm:cxn modelId="{9E7A13D0-2E9E-453B-9CC3-AADAECBFB252}" type="presOf" srcId="{8D22138A-B120-43CB-BBDC-9A63AA10653A}" destId="{DEB56822-BAB1-4943-ABAF-2C2B2C4B8814}" srcOrd="0" destOrd="0" presId="urn:microsoft.com/office/officeart/2018/5/layout/CenteredIconLabelDescriptionList"/>
    <dgm:cxn modelId="{2730BCD6-66B3-476B-BBAF-862F3ED10CB7}" srcId="{CABFAA7C-9D0D-4936-BC4A-E50483E08C5A}" destId="{A44CB3EF-BFAE-4B15-957C-7C295450E776}" srcOrd="0" destOrd="0" parTransId="{2C8E548D-21FF-4AE4-8689-F60EDE596FDB}" sibTransId="{293534C2-7B8A-4304-A9A0-7258DD4A7324}"/>
    <dgm:cxn modelId="{0E10BEE5-E7C9-4A0E-B3E3-CE4AF5C04323}" type="presOf" srcId="{CABFAA7C-9D0D-4936-BC4A-E50483E08C5A}" destId="{BDA7EAAB-912A-48A7-B55C-8F2E09B8C7E8}" srcOrd="0" destOrd="0" presId="urn:microsoft.com/office/officeart/2018/5/layout/CenteredIconLabelDescriptionList"/>
    <dgm:cxn modelId="{9D84BAFE-1799-4AAC-B715-CF5BB962ECDC}" srcId="{BEE558B4-884C-4C59-8F17-C598951FE96B}" destId="{ABC6EE2D-A194-498B-91FA-5D08A21044B0}" srcOrd="0" destOrd="0" parTransId="{D1BB6566-FC67-4737-9BCC-2EB4962DD14A}" sibTransId="{71F7DE04-6C7B-4FFC-A324-33120C386A17}"/>
    <dgm:cxn modelId="{50E130FF-0A4D-44BC-87FF-4861C55B9986}" srcId="{0649EE31-9838-4A13-B618-D7D35B3931F2}" destId="{8D22138A-B120-43CB-BBDC-9A63AA10653A}" srcOrd="0" destOrd="0" parTransId="{4B2F954D-D671-4D2B-ACB8-8434CA6CB947}" sibTransId="{2F4F3BED-5928-46FA-94B3-3E73F87AB6FC}"/>
    <dgm:cxn modelId="{12268298-65BF-4958-9FB9-5FFF6993FD18}" type="presParOf" srcId="{63E2F899-9F6B-4F07-8ADD-9666F0E409CB}" destId="{4EAD45C6-D6F9-4881-B67E-678C60BA5D91}" srcOrd="0" destOrd="0" presId="urn:microsoft.com/office/officeart/2018/5/layout/CenteredIconLabelDescriptionList"/>
    <dgm:cxn modelId="{77DDEA87-6D25-45E4-900C-58EDECA5F742}" type="presParOf" srcId="{4EAD45C6-D6F9-4881-B67E-678C60BA5D91}" destId="{ED8CF71B-364D-4E16-9C23-DA355BDEEED1}" srcOrd="0" destOrd="0" presId="urn:microsoft.com/office/officeart/2018/5/layout/CenteredIconLabelDescriptionList"/>
    <dgm:cxn modelId="{5E97CBF6-3BEF-4D80-89DC-953E168D59FC}" type="presParOf" srcId="{4EAD45C6-D6F9-4881-B67E-678C60BA5D91}" destId="{BA329C61-37FD-433C-ADCD-E15468213925}" srcOrd="1" destOrd="0" presId="urn:microsoft.com/office/officeart/2018/5/layout/CenteredIconLabelDescriptionList"/>
    <dgm:cxn modelId="{C0F8CB81-CC9B-4ECD-AB6C-500155539B98}" type="presParOf" srcId="{4EAD45C6-D6F9-4881-B67E-678C60BA5D91}" destId="{3B949F45-1DD9-4EC6-8B08-558700CCF185}" srcOrd="2" destOrd="0" presId="urn:microsoft.com/office/officeart/2018/5/layout/CenteredIconLabelDescriptionList"/>
    <dgm:cxn modelId="{BCDDA176-7660-4490-B80E-2AA5D22CF28B}" type="presParOf" srcId="{4EAD45C6-D6F9-4881-B67E-678C60BA5D91}" destId="{5CA956D3-4A79-403F-AC34-719019734E7C}" srcOrd="3" destOrd="0" presId="urn:microsoft.com/office/officeart/2018/5/layout/CenteredIconLabelDescriptionList"/>
    <dgm:cxn modelId="{304E5A65-156C-4DCF-AED2-54A65596E9E5}" type="presParOf" srcId="{4EAD45C6-D6F9-4881-B67E-678C60BA5D91}" destId="{DEB56822-BAB1-4943-ABAF-2C2B2C4B8814}" srcOrd="4" destOrd="0" presId="urn:microsoft.com/office/officeart/2018/5/layout/CenteredIconLabelDescriptionList"/>
    <dgm:cxn modelId="{E7B4DD17-2461-4036-B62E-12F512987D9F}" type="presParOf" srcId="{63E2F899-9F6B-4F07-8ADD-9666F0E409CB}" destId="{2D991441-FA5C-4B62-8FEB-4AFD5B577AEB}" srcOrd="1" destOrd="0" presId="urn:microsoft.com/office/officeart/2018/5/layout/CenteredIconLabelDescriptionList"/>
    <dgm:cxn modelId="{B6CC2A13-D1B4-4B69-B34E-0036FE041214}" type="presParOf" srcId="{63E2F899-9F6B-4F07-8ADD-9666F0E409CB}" destId="{D347CDD9-2A33-45B1-A264-ADC53AE672CC}" srcOrd="2" destOrd="0" presId="urn:microsoft.com/office/officeart/2018/5/layout/CenteredIconLabelDescriptionList"/>
    <dgm:cxn modelId="{C672D890-3281-4E64-943E-B6C88F67AE64}" type="presParOf" srcId="{D347CDD9-2A33-45B1-A264-ADC53AE672CC}" destId="{96CD3D0C-6592-4D56-B610-B04D2F5B2EE9}" srcOrd="0" destOrd="0" presId="urn:microsoft.com/office/officeart/2018/5/layout/CenteredIconLabelDescriptionList"/>
    <dgm:cxn modelId="{0F02EE7F-39C2-4E5C-9258-769044923EA8}" type="presParOf" srcId="{D347CDD9-2A33-45B1-A264-ADC53AE672CC}" destId="{50369BC5-B604-48C8-9890-B5A0BDC65131}" srcOrd="1" destOrd="0" presId="urn:microsoft.com/office/officeart/2018/5/layout/CenteredIconLabelDescriptionList"/>
    <dgm:cxn modelId="{AFBB2452-17D6-4C2A-9E53-7DA7D2D5C35F}" type="presParOf" srcId="{D347CDD9-2A33-45B1-A264-ADC53AE672CC}" destId="{BDA7EAAB-912A-48A7-B55C-8F2E09B8C7E8}" srcOrd="2" destOrd="0" presId="urn:microsoft.com/office/officeart/2018/5/layout/CenteredIconLabelDescriptionList"/>
    <dgm:cxn modelId="{F7F0E8F4-C0B5-4453-A91A-9B94062DBC62}" type="presParOf" srcId="{D347CDD9-2A33-45B1-A264-ADC53AE672CC}" destId="{AA4ECEF4-FA03-4DAF-8D4D-83634A68D28E}" srcOrd="3" destOrd="0" presId="urn:microsoft.com/office/officeart/2018/5/layout/CenteredIconLabelDescriptionList"/>
    <dgm:cxn modelId="{A22C24ED-4D46-4F04-9D42-6B7167A8E6A6}" type="presParOf" srcId="{D347CDD9-2A33-45B1-A264-ADC53AE672CC}" destId="{F344A7F8-A68C-475A-8F46-7CE16514F482}" srcOrd="4" destOrd="0" presId="urn:microsoft.com/office/officeart/2018/5/layout/CenteredIconLabelDescriptionList"/>
    <dgm:cxn modelId="{41271C33-D429-4A8A-9D5E-3166C1EF475E}" type="presParOf" srcId="{63E2F899-9F6B-4F07-8ADD-9666F0E409CB}" destId="{CAE68F16-F01F-484D-B298-D4076CC0B58C}" srcOrd="3" destOrd="0" presId="urn:microsoft.com/office/officeart/2018/5/layout/CenteredIconLabelDescriptionList"/>
    <dgm:cxn modelId="{F69DC088-7ACA-4159-8635-7C3AE3A73A56}" type="presParOf" srcId="{63E2F899-9F6B-4F07-8ADD-9666F0E409CB}" destId="{4DE30446-216C-4BF1-B020-DECE962F739B}" srcOrd="4" destOrd="0" presId="urn:microsoft.com/office/officeart/2018/5/layout/CenteredIconLabelDescriptionList"/>
    <dgm:cxn modelId="{82F022EF-0262-4CFE-BFB7-DA4613983CAE}" type="presParOf" srcId="{4DE30446-216C-4BF1-B020-DECE962F739B}" destId="{3CA73C72-68BC-4A66-B966-9CB12E86DF6F}" srcOrd="0" destOrd="0" presId="urn:microsoft.com/office/officeart/2018/5/layout/CenteredIconLabelDescriptionList"/>
    <dgm:cxn modelId="{231CDBC5-D040-446B-9526-AF3ACF1BEFFD}" type="presParOf" srcId="{4DE30446-216C-4BF1-B020-DECE962F739B}" destId="{E6513DCD-AA73-4895-8029-5333AA373CA5}" srcOrd="1" destOrd="0" presId="urn:microsoft.com/office/officeart/2018/5/layout/CenteredIconLabelDescriptionList"/>
    <dgm:cxn modelId="{8407CF7A-A965-45E6-94F7-28047250032A}" type="presParOf" srcId="{4DE30446-216C-4BF1-B020-DECE962F739B}" destId="{2FEF7F0C-7969-4604-A4EA-1351DE3E129F}" srcOrd="2" destOrd="0" presId="urn:microsoft.com/office/officeart/2018/5/layout/CenteredIconLabelDescriptionList"/>
    <dgm:cxn modelId="{CECB48F0-64F4-45F8-8327-C97580ECD3F2}" type="presParOf" srcId="{4DE30446-216C-4BF1-B020-DECE962F739B}" destId="{D5C8FE6D-1499-4A73-B9E7-E9076BA698D6}" srcOrd="3" destOrd="0" presId="urn:microsoft.com/office/officeart/2018/5/layout/CenteredIconLabelDescriptionList"/>
    <dgm:cxn modelId="{9B9AE9AD-2830-42F9-8FF5-2D83877643C5}" type="presParOf" srcId="{4DE30446-216C-4BF1-B020-DECE962F739B}" destId="{3D779839-0395-45F7-895A-9E390D75C16C}" srcOrd="4" destOrd="0" presId="urn:microsoft.com/office/officeart/2018/5/layout/CenteredIconLabelDescriptionList"/>
    <dgm:cxn modelId="{C270CD79-7650-4EE0-BFAC-A38BB0757F0D}" type="presParOf" srcId="{63E2F899-9F6B-4F07-8ADD-9666F0E409CB}" destId="{22D696B6-7579-401D-9564-A4987912DB6E}" srcOrd="5" destOrd="0" presId="urn:microsoft.com/office/officeart/2018/5/layout/CenteredIconLabelDescriptionList"/>
    <dgm:cxn modelId="{9ABB2E8F-51FA-4B86-A56A-6C702CDEC6D0}" type="presParOf" srcId="{63E2F899-9F6B-4F07-8ADD-9666F0E409CB}" destId="{A17BDE6F-D566-4747-905B-1A133086A771}" srcOrd="6" destOrd="0" presId="urn:microsoft.com/office/officeart/2018/5/layout/CenteredIconLabelDescriptionList"/>
    <dgm:cxn modelId="{843D94ED-486D-42C2-8846-0098A660D761}" type="presParOf" srcId="{A17BDE6F-D566-4747-905B-1A133086A771}" destId="{A8AF4231-143B-4487-A96E-0F82446316EA}" srcOrd="0" destOrd="0" presId="urn:microsoft.com/office/officeart/2018/5/layout/CenteredIconLabelDescriptionList"/>
    <dgm:cxn modelId="{A7FD088D-12FB-43BF-BF5A-B297A1202C88}" type="presParOf" srcId="{A17BDE6F-D566-4747-905B-1A133086A771}" destId="{35B90C17-5508-4324-BA34-A03C5F2FF918}" srcOrd="1" destOrd="0" presId="urn:microsoft.com/office/officeart/2018/5/layout/CenteredIconLabelDescriptionList"/>
    <dgm:cxn modelId="{835A65AC-5F98-48F7-ABF0-E3EE5D80B3BC}" type="presParOf" srcId="{A17BDE6F-D566-4747-905B-1A133086A771}" destId="{23C5B033-DA7F-4584-AE2A-E6EDBAB0F798}" srcOrd="2" destOrd="0" presId="urn:microsoft.com/office/officeart/2018/5/layout/CenteredIconLabelDescriptionList"/>
    <dgm:cxn modelId="{327B6E1E-0CE6-44D5-9672-463A80065C0D}" type="presParOf" srcId="{A17BDE6F-D566-4747-905B-1A133086A771}" destId="{52CDC26E-18D9-4645-9D5D-56ECA9D1197F}" srcOrd="3" destOrd="0" presId="urn:microsoft.com/office/officeart/2018/5/layout/CenteredIconLabelDescriptionList"/>
    <dgm:cxn modelId="{5ED2E5E0-CA5B-4C7E-BFB9-5C18EECE06EB}" type="presParOf" srcId="{A17BDE6F-D566-4747-905B-1A133086A771}" destId="{59CD1125-40C7-49E1-B5C5-8CD110F66FC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F207BC-FC7C-4491-A3E0-3D8DED910A60}"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E7570ED7-F637-4CDF-9F9C-25DA6C5E12BA}">
      <dgm:prSet/>
      <dgm:spPr/>
      <dgm:t>
        <a:bodyPr/>
        <a:lstStyle/>
        <a:p>
          <a:pPr>
            <a:defRPr cap="all"/>
          </a:pPr>
          <a:r>
            <a:rPr lang="en-US" dirty="0"/>
            <a:t>Knowledge Representation</a:t>
          </a:r>
        </a:p>
      </dgm:t>
    </dgm:pt>
    <dgm:pt modelId="{2AE9BD79-CBCA-462E-8397-EABE16531BA6}" type="parTrans" cxnId="{7D6A8126-1B56-4948-BFC2-4C1AE4CD292C}">
      <dgm:prSet/>
      <dgm:spPr/>
      <dgm:t>
        <a:bodyPr/>
        <a:lstStyle/>
        <a:p>
          <a:endParaRPr lang="en-US"/>
        </a:p>
      </dgm:t>
    </dgm:pt>
    <dgm:pt modelId="{E354BC8B-7E00-4CC1-9C57-37531865FCA8}" type="sibTrans" cxnId="{7D6A8126-1B56-4948-BFC2-4C1AE4CD292C}">
      <dgm:prSet/>
      <dgm:spPr/>
      <dgm:t>
        <a:bodyPr/>
        <a:lstStyle/>
        <a:p>
          <a:endParaRPr lang="en-US"/>
        </a:p>
      </dgm:t>
    </dgm:pt>
    <dgm:pt modelId="{77909F86-2601-42A5-A38A-ECA4B744CAA7}">
      <dgm:prSet/>
      <dgm:spPr/>
      <dgm:t>
        <a:bodyPr/>
        <a:lstStyle/>
        <a:p>
          <a:pPr>
            <a:defRPr cap="all"/>
          </a:pPr>
          <a:r>
            <a:rPr lang="en-US" dirty="0"/>
            <a:t>Logical Reasoning</a:t>
          </a:r>
        </a:p>
      </dgm:t>
    </dgm:pt>
    <dgm:pt modelId="{22F3F374-2A31-4963-86BA-FB7A65E18897}" type="parTrans" cxnId="{95192015-2263-4CCA-A534-7A4416646DBC}">
      <dgm:prSet/>
      <dgm:spPr/>
      <dgm:t>
        <a:bodyPr/>
        <a:lstStyle/>
        <a:p>
          <a:endParaRPr lang="en-US"/>
        </a:p>
      </dgm:t>
    </dgm:pt>
    <dgm:pt modelId="{F5D89E7C-34B5-4534-ACCC-0FD296C5415C}" type="sibTrans" cxnId="{95192015-2263-4CCA-A534-7A4416646DBC}">
      <dgm:prSet/>
      <dgm:spPr/>
      <dgm:t>
        <a:bodyPr/>
        <a:lstStyle/>
        <a:p>
          <a:endParaRPr lang="en-US"/>
        </a:p>
      </dgm:t>
    </dgm:pt>
    <dgm:pt modelId="{8C46F030-E6AA-4455-9C9F-069E23F5E629}">
      <dgm:prSet/>
      <dgm:spPr/>
      <dgm:t>
        <a:bodyPr/>
        <a:lstStyle/>
        <a:p>
          <a:pPr>
            <a:defRPr cap="all"/>
          </a:pPr>
          <a:r>
            <a:rPr lang="en-US" dirty="0"/>
            <a:t>Machine Learning</a:t>
          </a:r>
        </a:p>
      </dgm:t>
    </dgm:pt>
    <dgm:pt modelId="{79F081FF-0440-4A70-A1F0-E7EA0590AC00}" type="parTrans" cxnId="{CAB087A3-7C3E-47A6-868F-833BA20B1C77}">
      <dgm:prSet/>
      <dgm:spPr/>
      <dgm:t>
        <a:bodyPr/>
        <a:lstStyle/>
        <a:p>
          <a:endParaRPr lang="en-US"/>
        </a:p>
      </dgm:t>
    </dgm:pt>
    <dgm:pt modelId="{DB9A9974-FCD4-438A-89DB-42E87720B340}" type="sibTrans" cxnId="{CAB087A3-7C3E-47A6-868F-833BA20B1C77}">
      <dgm:prSet/>
      <dgm:spPr/>
      <dgm:t>
        <a:bodyPr/>
        <a:lstStyle/>
        <a:p>
          <a:endParaRPr lang="en-US"/>
        </a:p>
      </dgm:t>
    </dgm:pt>
    <dgm:pt modelId="{47F9ABE6-813D-409C-B55B-75A0C9A27A84}">
      <dgm:prSet/>
      <dgm:spPr/>
      <dgm:t>
        <a:bodyPr/>
        <a:lstStyle/>
        <a:p>
          <a:pPr>
            <a:defRPr cap="all"/>
          </a:pPr>
          <a:r>
            <a:rPr lang="en-US" dirty="0"/>
            <a:t>Natural Language Processing</a:t>
          </a:r>
        </a:p>
      </dgm:t>
    </dgm:pt>
    <dgm:pt modelId="{13A148B7-514E-47D3-A839-81C1D4C59A19}" type="parTrans" cxnId="{E4D56A3B-405E-4C4F-B6F5-43C7C9063618}">
      <dgm:prSet/>
      <dgm:spPr/>
      <dgm:t>
        <a:bodyPr/>
        <a:lstStyle/>
        <a:p>
          <a:endParaRPr lang="en-US"/>
        </a:p>
      </dgm:t>
    </dgm:pt>
    <dgm:pt modelId="{2943491E-3591-442D-A498-69DD8931C7DB}" type="sibTrans" cxnId="{E4D56A3B-405E-4C4F-B6F5-43C7C9063618}">
      <dgm:prSet/>
      <dgm:spPr/>
      <dgm:t>
        <a:bodyPr/>
        <a:lstStyle/>
        <a:p>
          <a:endParaRPr lang="en-US"/>
        </a:p>
      </dgm:t>
    </dgm:pt>
    <dgm:pt modelId="{16799503-385D-420E-9CFA-F6ECB0D652C8}">
      <dgm:prSet/>
      <dgm:spPr/>
      <dgm:t>
        <a:bodyPr/>
        <a:lstStyle/>
        <a:p>
          <a:pPr>
            <a:defRPr cap="all"/>
          </a:pPr>
          <a:r>
            <a:rPr lang="en-US" dirty="0"/>
            <a:t>Perception/Computer Vision</a:t>
          </a:r>
        </a:p>
      </dgm:t>
    </dgm:pt>
    <dgm:pt modelId="{EA7E0759-317E-48E7-B6D5-EF6447874A14}" type="parTrans" cxnId="{9F3E53E1-8460-4B69-8244-C2AF15F6867B}">
      <dgm:prSet/>
      <dgm:spPr/>
      <dgm:t>
        <a:bodyPr/>
        <a:lstStyle/>
        <a:p>
          <a:endParaRPr lang="en-US"/>
        </a:p>
      </dgm:t>
    </dgm:pt>
    <dgm:pt modelId="{AD914021-2C73-4670-A8C5-333BFB872728}" type="sibTrans" cxnId="{9F3E53E1-8460-4B69-8244-C2AF15F6867B}">
      <dgm:prSet/>
      <dgm:spPr/>
      <dgm:t>
        <a:bodyPr/>
        <a:lstStyle/>
        <a:p>
          <a:endParaRPr lang="en-US"/>
        </a:p>
      </dgm:t>
    </dgm:pt>
    <dgm:pt modelId="{098EB2DE-8AAB-4473-A0AE-1D37F233641D}">
      <dgm:prSet/>
      <dgm:spPr/>
      <dgm:t>
        <a:bodyPr/>
        <a:lstStyle/>
        <a:p>
          <a:pPr>
            <a:defRPr cap="all"/>
          </a:pPr>
          <a:r>
            <a:rPr lang="en-US" dirty="0"/>
            <a:t>Planning</a:t>
          </a:r>
        </a:p>
      </dgm:t>
    </dgm:pt>
    <dgm:pt modelId="{5037CE4B-B9D1-4204-98D6-0F1347D850D1}" type="parTrans" cxnId="{6D706142-533D-4F82-A08C-BDEC591E620F}">
      <dgm:prSet/>
      <dgm:spPr/>
      <dgm:t>
        <a:bodyPr/>
        <a:lstStyle/>
        <a:p>
          <a:endParaRPr lang="en-US"/>
        </a:p>
      </dgm:t>
    </dgm:pt>
    <dgm:pt modelId="{05CE21ED-6FB9-48E0-B9FF-4E8048D668E1}" type="sibTrans" cxnId="{6D706142-533D-4F82-A08C-BDEC591E620F}">
      <dgm:prSet/>
      <dgm:spPr/>
      <dgm:t>
        <a:bodyPr/>
        <a:lstStyle/>
        <a:p>
          <a:endParaRPr lang="en-US"/>
        </a:p>
      </dgm:t>
    </dgm:pt>
    <dgm:pt modelId="{EB833F45-5FD9-4F55-B621-08396FD355CF}">
      <dgm:prSet/>
      <dgm:spPr/>
      <dgm:t>
        <a:bodyPr/>
        <a:lstStyle/>
        <a:p>
          <a:pPr>
            <a:defRPr cap="all"/>
          </a:pPr>
          <a:r>
            <a:rPr lang="en-US" dirty="0"/>
            <a:t>Robotics</a:t>
          </a:r>
        </a:p>
      </dgm:t>
    </dgm:pt>
    <dgm:pt modelId="{F45AC6A3-36F0-412F-B918-43739EBDBA0C}" type="parTrans" cxnId="{A27C956A-E317-4A04-91F1-587D90E441E8}">
      <dgm:prSet/>
      <dgm:spPr/>
      <dgm:t>
        <a:bodyPr/>
        <a:lstStyle/>
        <a:p>
          <a:endParaRPr lang="en-US"/>
        </a:p>
      </dgm:t>
    </dgm:pt>
    <dgm:pt modelId="{54568FAE-02AE-44E9-89CB-3E3B0F8DA992}" type="sibTrans" cxnId="{A27C956A-E317-4A04-91F1-587D90E441E8}">
      <dgm:prSet/>
      <dgm:spPr/>
      <dgm:t>
        <a:bodyPr/>
        <a:lstStyle/>
        <a:p>
          <a:endParaRPr lang="en-US"/>
        </a:p>
      </dgm:t>
    </dgm:pt>
    <dgm:pt modelId="{0D2ABF3F-236A-464D-B7AD-76BB2ED7BA3A}" type="pres">
      <dgm:prSet presAssocID="{D8F207BC-FC7C-4491-A3E0-3D8DED910A60}" presName="root" presStyleCnt="0">
        <dgm:presLayoutVars>
          <dgm:dir/>
          <dgm:resizeHandles val="exact"/>
        </dgm:presLayoutVars>
      </dgm:prSet>
      <dgm:spPr/>
    </dgm:pt>
    <dgm:pt modelId="{75B1810B-2CB3-4256-B548-63C31923F31F}" type="pres">
      <dgm:prSet presAssocID="{E7570ED7-F637-4CDF-9F9C-25DA6C5E12BA}" presName="compNode" presStyleCnt="0"/>
      <dgm:spPr/>
    </dgm:pt>
    <dgm:pt modelId="{4F2ED5E0-6601-42CD-A9FC-62F10874993C}" type="pres">
      <dgm:prSet presAssocID="{E7570ED7-F637-4CDF-9F9C-25DA6C5E12BA}" presName="iconBgRect" presStyleLbl="bgShp" presStyleIdx="0" presStyleCnt="7"/>
      <dgm:spPr/>
    </dgm:pt>
    <dgm:pt modelId="{C8513AF3-3E9A-425A-A03B-966593BAA891}" type="pres">
      <dgm:prSet presAssocID="{E7570ED7-F637-4CDF-9F9C-25DA6C5E12B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335FF59B-A652-49A5-A0F8-573E94FF20C0}" type="pres">
      <dgm:prSet presAssocID="{E7570ED7-F637-4CDF-9F9C-25DA6C5E12BA}" presName="spaceRect" presStyleCnt="0"/>
      <dgm:spPr/>
    </dgm:pt>
    <dgm:pt modelId="{1E2715C7-12F8-412D-A769-FF63CD058AF8}" type="pres">
      <dgm:prSet presAssocID="{E7570ED7-F637-4CDF-9F9C-25DA6C5E12BA}" presName="textRect" presStyleLbl="revTx" presStyleIdx="0" presStyleCnt="7">
        <dgm:presLayoutVars>
          <dgm:chMax val="1"/>
          <dgm:chPref val="1"/>
        </dgm:presLayoutVars>
      </dgm:prSet>
      <dgm:spPr/>
    </dgm:pt>
    <dgm:pt modelId="{B4992D78-D3F1-4EEB-8B1A-41A1C04F210B}" type="pres">
      <dgm:prSet presAssocID="{E354BC8B-7E00-4CC1-9C57-37531865FCA8}" presName="sibTrans" presStyleCnt="0"/>
      <dgm:spPr/>
    </dgm:pt>
    <dgm:pt modelId="{81B04D22-3AE0-4E6C-8AD0-64FCE9B3DBD9}" type="pres">
      <dgm:prSet presAssocID="{77909F86-2601-42A5-A38A-ECA4B744CAA7}" presName="compNode" presStyleCnt="0"/>
      <dgm:spPr/>
    </dgm:pt>
    <dgm:pt modelId="{24FCE15B-8B61-447D-827A-07C0524F171B}" type="pres">
      <dgm:prSet presAssocID="{77909F86-2601-42A5-A38A-ECA4B744CAA7}" presName="iconBgRect" presStyleLbl="bgShp" presStyleIdx="1" presStyleCnt="7"/>
      <dgm:spPr/>
    </dgm:pt>
    <dgm:pt modelId="{F6D4CED5-B71D-4E08-85D7-3184D1E0DCB7}" type="pres">
      <dgm:prSet presAssocID="{77909F86-2601-42A5-A38A-ECA4B744CAA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179375DA-607B-4A0E-B91D-FD1059BF2A19}" type="pres">
      <dgm:prSet presAssocID="{77909F86-2601-42A5-A38A-ECA4B744CAA7}" presName="spaceRect" presStyleCnt="0"/>
      <dgm:spPr/>
    </dgm:pt>
    <dgm:pt modelId="{50E65544-E17C-416F-9AEC-8DFC39CC1CB5}" type="pres">
      <dgm:prSet presAssocID="{77909F86-2601-42A5-A38A-ECA4B744CAA7}" presName="textRect" presStyleLbl="revTx" presStyleIdx="1" presStyleCnt="7">
        <dgm:presLayoutVars>
          <dgm:chMax val="1"/>
          <dgm:chPref val="1"/>
        </dgm:presLayoutVars>
      </dgm:prSet>
      <dgm:spPr/>
    </dgm:pt>
    <dgm:pt modelId="{AE8BD8B0-DE14-4357-B4FB-81B4ECDA076F}" type="pres">
      <dgm:prSet presAssocID="{F5D89E7C-34B5-4534-ACCC-0FD296C5415C}" presName="sibTrans" presStyleCnt="0"/>
      <dgm:spPr/>
    </dgm:pt>
    <dgm:pt modelId="{53BA5611-A2D2-4B9C-9A85-3DA8AAB42C87}" type="pres">
      <dgm:prSet presAssocID="{8C46F030-E6AA-4455-9C9F-069E23F5E629}" presName="compNode" presStyleCnt="0"/>
      <dgm:spPr/>
    </dgm:pt>
    <dgm:pt modelId="{D1BB6AEC-C41B-40C2-A013-BEE2E1C86212}" type="pres">
      <dgm:prSet presAssocID="{8C46F030-E6AA-4455-9C9F-069E23F5E629}" presName="iconBgRect" presStyleLbl="bgShp" presStyleIdx="2" presStyleCnt="7"/>
      <dgm:spPr/>
    </dgm:pt>
    <dgm:pt modelId="{59AF7EE1-0D74-49EC-9674-E68349B2AA3B}" type="pres">
      <dgm:prSet presAssocID="{8C46F030-E6AA-4455-9C9F-069E23F5E62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440DA8A5-9752-441F-B272-D41C3E29C2CC}" type="pres">
      <dgm:prSet presAssocID="{8C46F030-E6AA-4455-9C9F-069E23F5E629}" presName="spaceRect" presStyleCnt="0"/>
      <dgm:spPr/>
    </dgm:pt>
    <dgm:pt modelId="{4CAF8ADD-EB32-4DBD-8C4A-5503A4E302EB}" type="pres">
      <dgm:prSet presAssocID="{8C46F030-E6AA-4455-9C9F-069E23F5E629}" presName="textRect" presStyleLbl="revTx" presStyleIdx="2" presStyleCnt="7">
        <dgm:presLayoutVars>
          <dgm:chMax val="1"/>
          <dgm:chPref val="1"/>
        </dgm:presLayoutVars>
      </dgm:prSet>
      <dgm:spPr/>
    </dgm:pt>
    <dgm:pt modelId="{DCDE01DC-2588-4268-A1BF-B669E5ED4182}" type="pres">
      <dgm:prSet presAssocID="{DB9A9974-FCD4-438A-89DB-42E87720B340}" presName="sibTrans" presStyleCnt="0"/>
      <dgm:spPr/>
    </dgm:pt>
    <dgm:pt modelId="{2C5DAEF9-6565-4260-A21D-12AFBA6E210D}" type="pres">
      <dgm:prSet presAssocID="{47F9ABE6-813D-409C-B55B-75A0C9A27A84}" presName="compNode" presStyleCnt="0"/>
      <dgm:spPr/>
    </dgm:pt>
    <dgm:pt modelId="{1A0154B3-AF5A-478C-9A71-918B0B8541E8}" type="pres">
      <dgm:prSet presAssocID="{47F9ABE6-813D-409C-B55B-75A0C9A27A84}" presName="iconBgRect" presStyleLbl="bgShp" presStyleIdx="3" presStyleCnt="7"/>
      <dgm:spPr/>
    </dgm:pt>
    <dgm:pt modelId="{1672ADFC-ECDB-47C3-B8F8-24F375163ECB}" type="pres">
      <dgm:prSet presAssocID="{47F9ABE6-813D-409C-B55B-75A0C9A27A8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C926B25D-E221-4DE5-AC0A-DF2975CFF751}" type="pres">
      <dgm:prSet presAssocID="{47F9ABE6-813D-409C-B55B-75A0C9A27A84}" presName="spaceRect" presStyleCnt="0"/>
      <dgm:spPr/>
    </dgm:pt>
    <dgm:pt modelId="{9AD09704-D47D-4242-BCD8-FB13D6C041A9}" type="pres">
      <dgm:prSet presAssocID="{47F9ABE6-813D-409C-B55B-75A0C9A27A84}" presName="textRect" presStyleLbl="revTx" presStyleIdx="3" presStyleCnt="7">
        <dgm:presLayoutVars>
          <dgm:chMax val="1"/>
          <dgm:chPref val="1"/>
        </dgm:presLayoutVars>
      </dgm:prSet>
      <dgm:spPr/>
    </dgm:pt>
    <dgm:pt modelId="{9857BB75-B61C-49C2-A914-AB78E5DE4122}" type="pres">
      <dgm:prSet presAssocID="{2943491E-3591-442D-A498-69DD8931C7DB}" presName="sibTrans" presStyleCnt="0"/>
      <dgm:spPr/>
    </dgm:pt>
    <dgm:pt modelId="{B292352E-43D5-4D22-A2CF-99E49A1545D8}" type="pres">
      <dgm:prSet presAssocID="{16799503-385D-420E-9CFA-F6ECB0D652C8}" presName="compNode" presStyleCnt="0"/>
      <dgm:spPr/>
    </dgm:pt>
    <dgm:pt modelId="{94AC588A-8CED-4315-BC95-1DFA1B459ADE}" type="pres">
      <dgm:prSet presAssocID="{16799503-385D-420E-9CFA-F6ECB0D652C8}" presName="iconBgRect" presStyleLbl="bgShp" presStyleIdx="4" presStyleCnt="7"/>
      <dgm:spPr/>
    </dgm:pt>
    <dgm:pt modelId="{5F4E4C98-5493-4C92-80E8-F4CD7268AE1F}" type="pres">
      <dgm:prSet presAssocID="{16799503-385D-420E-9CFA-F6ECB0D652C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ye"/>
        </a:ext>
      </dgm:extLst>
    </dgm:pt>
    <dgm:pt modelId="{DBAEB661-B510-4839-8251-453884B9E632}" type="pres">
      <dgm:prSet presAssocID="{16799503-385D-420E-9CFA-F6ECB0D652C8}" presName="spaceRect" presStyleCnt="0"/>
      <dgm:spPr/>
    </dgm:pt>
    <dgm:pt modelId="{678D1D4D-92B4-412B-980A-3128BDA55873}" type="pres">
      <dgm:prSet presAssocID="{16799503-385D-420E-9CFA-F6ECB0D652C8}" presName="textRect" presStyleLbl="revTx" presStyleIdx="4" presStyleCnt="7">
        <dgm:presLayoutVars>
          <dgm:chMax val="1"/>
          <dgm:chPref val="1"/>
        </dgm:presLayoutVars>
      </dgm:prSet>
      <dgm:spPr/>
    </dgm:pt>
    <dgm:pt modelId="{A3E380B6-6B14-4A5E-95F9-FFFDB4A7A499}" type="pres">
      <dgm:prSet presAssocID="{AD914021-2C73-4670-A8C5-333BFB872728}" presName="sibTrans" presStyleCnt="0"/>
      <dgm:spPr/>
    </dgm:pt>
    <dgm:pt modelId="{31387DD5-1468-41EF-9EAD-400F179ECD8A}" type="pres">
      <dgm:prSet presAssocID="{098EB2DE-8AAB-4473-A0AE-1D37F233641D}" presName="compNode" presStyleCnt="0"/>
      <dgm:spPr/>
    </dgm:pt>
    <dgm:pt modelId="{6E0573E9-FB03-4BEA-8977-F5FFDD7C491E}" type="pres">
      <dgm:prSet presAssocID="{098EB2DE-8AAB-4473-A0AE-1D37F233641D}" presName="iconBgRect" presStyleLbl="bgShp" presStyleIdx="5" presStyleCnt="7"/>
      <dgm:spPr/>
    </dgm:pt>
    <dgm:pt modelId="{CE1E900F-159D-4BDB-803C-5BFC2EE55982}" type="pres">
      <dgm:prSet presAssocID="{098EB2DE-8AAB-4473-A0AE-1D37F233641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ily Calendar"/>
        </a:ext>
      </dgm:extLst>
    </dgm:pt>
    <dgm:pt modelId="{40684C5E-7493-4A82-B563-B8AF8C60514A}" type="pres">
      <dgm:prSet presAssocID="{098EB2DE-8AAB-4473-A0AE-1D37F233641D}" presName="spaceRect" presStyleCnt="0"/>
      <dgm:spPr/>
    </dgm:pt>
    <dgm:pt modelId="{04DC68DD-61AB-49D2-B8A4-EDCA9E9DC071}" type="pres">
      <dgm:prSet presAssocID="{098EB2DE-8AAB-4473-A0AE-1D37F233641D}" presName="textRect" presStyleLbl="revTx" presStyleIdx="5" presStyleCnt="7">
        <dgm:presLayoutVars>
          <dgm:chMax val="1"/>
          <dgm:chPref val="1"/>
        </dgm:presLayoutVars>
      </dgm:prSet>
      <dgm:spPr/>
    </dgm:pt>
    <dgm:pt modelId="{44ACD0ED-3D3C-464A-B571-95386100FD29}" type="pres">
      <dgm:prSet presAssocID="{05CE21ED-6FB9-48E0-B9FF-4E8048D668E1}" presName="sibTrans" presStyleCnt="0"/>
      <dgm:spPr/>
    </dgm:pt>
    <dgm:pt modelId="{378ABE9C-995F-44C1-8031-F50F1167B088}" type="pres">
      <dgm:prSet presAssocID="{EB833F45-5FD9-4F55-B621-08396FD355CF}" presName="compNode" presStyleCnt="0"/>
      <dgm:spPr/>
    </dgm:pt>
    <dgm:pt modelId="{BE96C314-C862-4606-9E21-E28C6A9EAFFE}" type="pres">
      <dgm:prSet presAssocID="{EB833F45-5FD9-4F55-B621-08396FD355CF}" presName="iconBgRect" presStyleLbl="bgShp" presStyleIdx="6" presStyleCnt="7"/>
      <dgm:spPr/>
    </dgm:pt>
    <dgm:pt modelId="{A82603E8-17B1-4074-BF2B-33256C00AB0E}" type="pres">
      <dgm:prSet presAssocID="{EB833F45-5FD9-4F55-B621-08396FD355C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Robot"/>
        </a:ext>
      </dgm:extLst>
    </dgm:pt>
    <dgm:pt modelId="{6D43C295-A891-4E11-BB26-B1DFD71F148F}" type="pres">
      <dgm:prSet presAssocID="{EB833F45-5FD9-4F55-B621-08396FD355CF}" presName="spaceRect" presStyleCnt="0"/>
      <dgm:spPr/>
    </dgm:pt>
    <dgm:pt modelId="{EB83D95E-64AB-4B44-98F0-4E4A13E9B330}" type="pres">
      <dgm:prSet presAssocID="{EB833F45-5FD9-4F55-B621-08396FD355CF}" presName="textRect" presStyleLbl="revTx" presStyleIdx="6" presStyleCnt="7">
        <dgm:presLayoutVars>
          <dgm:chMax val="1"/>
          <dgm:chPref val="1"/>
        </dgm:presLayoutVars>
      </dgm:prSet>
      <dgm:spPr/>
    </dgm:pt>
  </dgm:ptLst>
  <dgm:cxnLst>
    <dgm:cxn modelId="{95192015-2263-4CCA-A534-7A4416646DBC}" srcId="{D8F207BC-FC7C-4491-A3E0-3D8DED910A60}" destId="{77909F86-2601-42A5-A38A-ECA4B744CAA7}" srcOrd="1" destOrd="0" parTransId="{22F3F374-2A31-4963-86BA-FB7A65E18897}" sibTransId="{F5D89E7C-34B5-4534-ACCC-0FD296C5415C}"/>
    <dgm:cxn modelId="{7D6A8126-1B56-4948-BFC2-4C1AE4CD292C}" srcId="{D8F207BC-FC7C-4491-A3E0-3D8DED910A60}" destId="{E7570ED7-F637-4CDF-9F9C-25DA6C5E12BA}" srcOrd="0" destOrd="0" parTransId="{2AE9BD79-CBCA-462E-8397-EABE16531BA6}" sibTransId="{E354BC8B-7E00-4CC1-9C57-37531865FCA8}"/>
    <dgm:cxn modelId="{E4D56A3B-405E-4C4F-B6F5-43C7C9063618}" srcId="{D8F207BC-FC7C-4491-A3E0-3D8DED910A60}" destId="{47F9ABE6-813D-409C-B55B-75A0C9A27A84}" srcOrd="3" destOrd="0" parTransId="{13A148B7-514E-47D3-A839-81C1D4C59A19}" sibTransId="{2943491E-3591-442D-A498-69DD8931C7DB}"/>
    <dgm:cxn modelId="{6D706142-533D-4F82-A08C-BDEC591E620F}" srcId="{D8F207BC-FC7C-4491-A3E0-3D8DED910A60}" destId="{098EB2DE-8AAB-4473-A0AE-1D37F233641D}" srcOrd="5" destOrd="0" parTransId="{5037CE4B-B9D1-4204-98D6-0F1347D850D1}" sibTransId="{05CE21ED-6FB9-48E0-B9FF-4E8048D668E1}"/>
    <dgm:cxn modelId="{6761AC44-A1FF-40B9-A0B0-D7B6DD7DD485}" type="presOf" srcId="{EB833F45-5FD9-4F55-B621-08396FD355CF}" destId="{EB83D95E-64AB-4B44-98F0-4E4A13E9B330}" srcOrd="0" destOrd="0" presId="urn:microsoft.com/office/officeart/2018/5/layout/IconCircleLabelList"/>
    <dgm:cxn modelId="{0862BC64-9D97-49B1-9861-3BFC5DDECC01}" type="presOf" srcId="{E7570ED7-F637-4CDF-9F9C-25DA6C5E12BA}" destId="{1E2715C7-12F8-412D-A769-FF63CD058AF8}" srcOrd="0" destOrd="0" presId="urn:microsoft.com/office/officeart/2018/5/layout/IconCircleLabelList"/>
    <dgm:cxn modelId="{A27C956A-E317-4A04-91F1-587D90E441E8}" srcId="{D8F207BC-FC7C-4491-A3E0-3D8DED910A60}" destId="{EB833F45-5FD9-4F55-B621-08396FD355CF}" srcOrd="6" destOrd="0" parTransId="{F45AC6A3-36F0-412F-B918-43739EBDBA0C}" sibTransId="{54568FAE-02AE-44E9-89CB-3E3B0F8DA992}"/>
    <dgm:cxn modelId="{6E01D56C-6755-4F52-ADBE-861B59AE5C39}" type="presOf" srcId="{16799503-385D-420E-9CFA-F6ECB0D652C8}" destId="{678D1D4D-92B4-412B-980A-3128BDA55873}" srcOrd="0" destOrd="0" presId="urn:microsoft.com/office/officeart/2018/5/layout/IconCircleLabelList"/>
    <dgm:cxn modelId="{B67E8654-A307-495A-B4B2-109A1A2E1DDE}" type="presOf" srcId="{D8F207BC-FC7C-4491-A3E0-3D8DED910A60}" destId="{0D2ABF3F-236A-464D-B7AD-76BB2ED7BA3A}" srcOrd="0" destOrd="0" presId="urn:microsoft.com/office/officeart/2018/5/layout/IconCircleLabelList"/>
    <dgm:cxn modelId="{CAB087A3-7C3E-47A6-868F-833BA20B1C77}" srcId="{D8F207BC-FC7C-4491-A3E0-3D8DED910A60}" destId="{8C46F030-E6AA-4455-9C9F-069E23F5E629}" srcOrd="2" destOrd="0" parTransId="{79F081FF-0440-4A70-A1F0-E7EA0590AC00}" sibTransId="{DB9A9974-FCD4-438A-89DB-42E87720B340}"/>
    <dgm:cxn modelId="{425EE6D8-2E77-48BE-AC11-513AFC339894}" type="presOf" srcId="{098EB2DE-8AAB-4473-A0AE-1D37F233641D}" destId="{04DC68DD-61AB-49D2-B8A4-EDCA9E9DC071}" srcOrd="0" destOrd="0" presId="urn:microsoft.com/office/officeart/2018/5/layout/IconCircleLabelList"/>
    <dgm:cxn modelId="{D5FC8EDB-41CE-44B0-B569-AB76646A14E4}" type="presOf" srcId="{8C46F030-E6AA-4455-9C9F-069E23F5E629}" destId="{4CAF8ADD-EB32-4DBD-8C4A-5503A4E302EB}" srcOrd="0" destOrd="0" presId="urn:microsoft.com/office/officeart/2018/5/layout/IconCircleLabelList"/>
    <dgm:cxn modelId="{9F3E53E1-8460-4B69-8244-C2AF15F6867B}" srcId="{D8F207BC-FC7C-4491-A3E0-3D8DED910A60}" destId="{16799503-385D-420E-9CFA-F6ECB0D652C8}" srcOrd="4" destOrd="0" parTransId="{EA7E0759-317E-48E7-B6D5-EF6447874A14}" sibTransId="{AD914021-2C73-4670-A8C5-333BFB872728}"/>
    <dgm:cxn modelId="{0F2423EC-AB3F-48C3-BECE-4F3FD5E2C5F5}" type="presOf" srcId="{77909F86-2601-42A5-A38A-ECA4B744CAA7}" destId="{50E65544-E17C-416F-9AEC-8DFC39CC1CB5}" srcOrd="0" destOrd="0" presId="urn:microsoft.com/office/officeart/2018/5/layout/IconCircleLabelList"/>
    <dgm:cxn modelId="{4140B5F6-4483-4CEF-B544-2490DE2F10EF}" type="presOf" srcId="{47F9ABE6-813D-409C-B55B-75A0C9A27A84}" destId="{9AD09704-D47D-4242-BCD8-FB13D6C041A9}" srcOrd="0" destOrd="0" presId="urn:microsoft.com/office/officeart/2018/5/layout/IconCircleLabelList"/>
    <dgm:cxn modelId="{0DF0ED35-339A-47F5-9058-3D72BCAFF479}" type="presParOf" srcId="{0D2ABF3F-236A-464D-B7AD-76BB2ED7BA3A}" destId="{75B1810B-2CB3-4256-B548-63C31923F31F}" srcOrd="0" destOrd="0" presId="urn:microsoft.com/office/officeart/2018/5/layout/IconCircleLabelList"/>
    <dgm:cxn modelId="{029CF7F9-2414-40CF-B044-E21FAEBA86B4}" type="presParOf" srcId="{75B1810B-2CB3-4256-B548-63C31923F31F}" destId="{4F2ED5E0-6601-42CD-A9FC-62F10874993C}" srcOrd="0" destOrd="0" presId="urn:microsoft.com/office/officeart/2018/5/layout/IconCircleLabelList"/>
    <dgm:cxn modelId="{13F457B3-1E46-4D9B-B819-A1F743CB2D32}" type="presParOf" srcId="{75B1810B-2CB3-4256-B548-63C31923F31F}" destId="{C8513AF3-3E9A-425A-A03B-966593BAA891}" srcOrd="1" destOrd="0" presId="urn:microsoft.com/office/officeart/2018/5/layout/IconCircleLabelList"/>
    <dgm:cxn modelId="{9FA61369-A1C6-4016-9CBD-622B2880FA6D}" type="presParOf" srcId="{75B1810B-2CB3-4256-B548-63C31923F31F}" destId="{335FF59B-A652-49A5-A0F8-573E94FF20C0}" srcOrd="2" destOrd="0" presId="urn:microsoft.com/office/officeart/2018/5/layout/IconCircleLabelList"/>
    <dgm:cxn modelId="{89D3BDF0-4AB4-4464-BDDF-E52E55036B4B}" type="presParOf" srcId="{75B1810B-2CB3-4256-B548-63C31923F31F}" destId="{1E2715C7-12F8-412D-A769-FF63CD058AF8}" srcOrd="3" destOrd="0" presId="urn:microsoft.com/office/officeart/2018/5/layout/IconCircleLabelList"/>
    <dgm:cxn modelId="{1D2FFE20-80F5-47B1-B6E3-F4159A319238}" type="presParOf" srcId="{0D2ABF3F-236A-464D-B7AD-76BB2ED7BA3A}" destId="{B4992D78-D3F1-4EEB-8B1A-41A1C04F210B}" srcOrd="1" destOrd="0" presId="urn:microsoft.com/office/officeart/2018/5/layout/IconCircleLabelList"/>
    <dgm:cxn modelId="{1DDF9D60-4B16-4325-9321-C2BD9B55A6F0}" type="presParOf" srcId="{0D2ABF3F-236A-464D-B7AD-76BB2ED7BA3A}" destId="{81B04D22-3AE0-4E6C-8AD0-64FCE9B3DBD9}" srcOrd="2" destOrd="0" presId="urn:microsoft.com/office/officeart/2018/5/layout/IconCircleLabelList"/>
    <dgm:cxn modelId="{A96B0E5B-3C3E-4DD2-B1A3-D464C3A0B65B}" type="presParOf" srcId="{81B04D22-3AE0-4E6C-8AD0-64FCE9B3DBD9}" destId="{24FCE15B-8B61-447D-827A-07C0524F171B}" srcOrd="0" destOrd="0" presId="urn:microsoft.com/office/officeart/2018/5/layout/IconCircleLabelList"/>
    <dgm:cxn modelId="{5F606A79-9B15-414D-91BC-1901246C6D83}" type="presParOf" srcId="{81B04D22-3AE0-4E6C-8AD0-64FCE9B3DBD9}" destId="{F6D4CED5-B71D-4E08-85D7-3184D1E0DCB7}" srcOrd="1" destOrd="0" presId="urn:microsoft.com/office/officeart/2018/5/layout/IconCircleLabelList"/>
    <dgm:cxn modelId="{A5F724A4-78CD-4C99-907F-D8F7249387C9}" type="presParOf" srcId="{81B04D22-3AE0-4E6C-8AD0-64FCE9B3DBD9}" destId="{179375DA-607B-4A0E-B91D-FD1059BF2A19}" srcOrd="2" destOrd="0" presId="urn:microsoft.com/office/officeart/2018/5/layout/IconCircleLabelList"/>
    <dgm:cxn modelId="{B84C3B25-8A77-4383-A490-EC458272F6E9}" type="presParOf" srcId="{81B04D22-3AE0-4E6C-8AD0-64FCE9B3DBD9}" destId="{50E65544-E17C-416F-9AEC-8DFC39CC1CB5}" srcOrd="3" destOrd="0" presId="urn:microsoft.com/office/officeart/2018/5/layout/IconCircleLabelList"/>
    <dgm:cxn modelId="{C9A170D1-B213-4E02-94B5-44F5403A29FD}" type="presParOf" srcId="{0D2ABF3F-236A-464D-B7AD-76BB2ED7BA3A}" destId="{AE8BD8B0-DE14-4357-B4FB-81B4ECDA076F}" srcOrd="3" destOrd="0" presId="urn:microsoft.com/office/officeart/2018/5/layout/IconCircleLabelList"/>
    <dgm:cxn modelId="{D6F517A7-4BFF-42BE-BFA9-36126C29FDC7}" type="presParOf" srcId="{0D2ABF3F-236A-464D-B7AD-76BB2ED7BA3A}" destId="{53BA5611-A2D2-4B9C-9A85-3DA8AAB42C87}" srcOrd="4" destOrd="0" presId="urn:microsoft.com/office/officeart/2018/5/layout/IconCircleLabelList"/>
    <dgm:cxn modelId="{9BE14873-1300-4AD0-ADDA-937D7EA21589}" type="presParOf" srcId="{53BA5611-A2D2-4B9C-9A85-3DA8AAB42C87}" destId="{D1BB6AEC-C41B-40C2-A013-BEE2E1C86212}" srcOrd="0" destOrd="0" presId="urn:microsoft.com/office/officeart/2018/5/layout/IconCircleLabelList"/>
    <dgm:cxn modelId="{3EDD6A1B-9A60-4C50-88ED-62D95F68A1AA}" type="presParOf" srcId="{53BA5611-A2D2-4B9C-9A85-3DA8AAB42C87}" destId="{59AF7EE1-0D74-49EC-9674-E68349B2AA3B}" srcOrd="1" destOrd="0" presId="urn:microsoft.com/office/officeart/2018/5/layout/IconCircleLabelList"/>
    <dgm:cxn modelId="{3E6FB7CF-73CD-47D9-8A86-9E979EB50B16}" type="presParOf" srcId="{53BA5611-A2D2-4B9C-9A85-3DA8AAB42C87}" destId="{440DA8A5-9752-441F-B272-D41C3E29C2CC}" srcOrd="2" destOrd="0" presId="urn:microsoft.com/office/officeart/2018/5/layout/IconCircleLabelList"/>
    <dgm:cxn modelId="{D606D581-39F1-437C-BD63-640A9DA05662}" type="presParOf" srcId="{53BA5611-A2D2-4B9C-9A85-3DA8AAB42C87}" destId="{4CAF8ADD-EB32-4DBD-8C4A-5503A4E302EB}" srcOrd="3" destOrd="0" presId="urn:microsoft.com/office/officeart/2018/5/layout/IconCircleLabelList"/>
    <dgm:cxn modelId="{1670427B-1189-4C3C-9921-2249BA13B75A}" type="presParOf" srcId="{0D2ABF3F-236A-464D-B7AD-76BB2ED7BA3A}" destId="{DCDE01DC-2588-4268-A1BF-B669E5ED4182}" srcOrd="5" destOrd="0" presId="urn:microsoft.com/office/officeart/2018/5/layout/IconCircleLabelList"/>
    <dgm:cxn modelId="{5268E1FD-DFEA-4FD0-8949-F01D8A0DE60D}" type="presParOf" srcId="{0D2ABF3F-236A-464D-B7AD-76BB2ED7BA3A}" destId="{2C5DAEF9-6565-4260-A21D-12AFBA6E210D}" srcOrd="6" destOrd="0" presId="urn:microsoft.com/office/officeart/2018/5/layout/IconCircleLabelList"/>
    <dgm:cxn modelId="{C56D97F3-F34A-4B44-8AD6-4EDEB2DA4C9B}" type="presParOf" srcId="{2C5DAEF9-6565-4260-A21D-12AFBA6E210D}" destId="{1A0154B3-AF5A-478C-9A71-918B0B8541E8}" srcOrd="0" destOrd="0" presId="urn:microsoft.com/office/officeart/2018/5/layout/IconCircleLabelList"/>
    <dgm:cxn modelId="{61963637-C92D-45DE-8E4A-F7B8AC2FBC45}" type="presParOf" srcId="{2C5DAEF9-6565-4260-A21D-12AFBA6E210D}" destId="{1672ADFC-ECDB-47C3-B8F8-24F375163ECB}" srcOrd="1" destOrd="0" presId="urn:microsoft.com/office/officeart/2018/5/layout/IconCircleLabelList"/>
    <dgm:cxn modelId="{62FF8E0B-70D5-485B-87D3-12006F042B1A}" type="presParOf" srcId="{2C5DAEF9-6565-4260-A21D-12AFBA6E210D}" destId="{C926B25D-E221-4DE5-AC0A-DF2975CFF751}" srcOrd="2" destOrd="0" presId="urn:microsoft.com/office/officeart/2018/5/layout/IconCircleLabelList"/>
    <dgm:cxn modelId="{6EF064D4-94B2-45A1-BC66-9031EB462EAE}" type="presParOf" srcId="{2C5DAEF9-6565-4260-A21D-12AFBA6E210D}" destId="{9AD09704-D47D-4242-BCD8-FB13D6C041A9}" srcOrd="3" destOrd="0" presId="urn:microsoft.com/office/officeart/2018/5/layout/IconCircleLabelList"/>
    <dgm:cxn modelId="{A5728133-A746-4957-9710-584FE04B5716}" type="presParOf" srcId="{0D2ABF3F-236A-464D-B7AD-76BB2ED7BA3A}" destId="{9857BB75-B61C-49C2-A914-AB78E5DE4122}" srcOrd="7" destOrd="0" presId="urn:microsoft.com/office/officeart/2018/5/layout/IconCircleLabelList"/>
    <dgm:cxn modelId="{E8446764-D1C0-40E4-93CA-08336FBD41D1}" type="presParOf" srcId="{0D2ABF3F-236A-464D-B7AD-76BB2ED7BA3A}" destId="{B292352E-43D5-4D22-A2CF-99E49A1545D8}" srcOrd="8" destOrd="0" presId="urn:microsoft.com/office/officeart/2018/5/layout/IconCircleLabelList"/>
    <dgm:cxn modelId="{6280E60D-3509-4C16-BD1B-E6AFB5A2C797}" type="presParOf" srcId="{B292352E-43D5-4D22-A2CF-99E49A1545D8}" destId="{94AC588A-8CED-4315-BC95-1DFA1B459ADE}" srcOrd="0" destOrd="0" presId="urn:microsoft.com/office/officeart/2018/5/layout/IconCircleLabelList"/>
    <dgm:cxn modelId="{B36B604F-CB92-4E80-9D91-7EC3FAFA6D83}" type="presParOf" srcId="{B292352E-43D5-4D22-A2CF-99E49A1545D8}" destId="{5F4E4C98-5493-4C92-80E8-F4CD7268AE1F}" srcOrd="1" destOrd="0" presId="urn:microsoft.com/office/officeart/2018/5/layout/IconCircleLabelList"/>
    <dgm:cxn modelId="{0B3C7DF4-6115-4C17-81EB-F0A8831B6DD5}" type="presParOf" srcId="{B292352E-43D5-4D22-A2CF-99E49A1545D8}" destId="{DBAEB661-B510-4839-8251-453884B9E632}" srcOrd="2" destOrd="0" presId="urn:microsoft.com/office/officeart/2018/5/layout/IconCircleLabelList"/>
    <dgm:cxn modelId="{1CEFB995-C66D-4F68-923B-082B56B7FC6A}" type="presParOf" srcId="{B292352E-43D5-4D22-A2CF-99E49A1545D8}" destId="{678D1D4D-92B4-412B-980A-3128BDA55873}" srcOrd="3" destOrd="0" presId="urn:microsoft.com/office/officeart/2018/5/layout/IconCircleLabelList"/>
    <dgm:cxn modelId="{93439CE9-164A-4E11-8AB4-9CA629560A62}" type="presParOf" srcId="{0D2ABF3F-236A-464D-B7AD-76BB2ED7BA3A}" destId="{A3E380B6-6B14-4A5E-95F9-FFFDB4A7A499}" srcOrd="9" destOrd="0" presId="urn:microsoft.com/office/officeart/2018/5/layout/IconCircleLabelList"/>
    <dgm:cxn modelId="{7B44B391-EC66-405B-B64F-FF8349483341}" type="presParOf" srcId="{0D2ABF3F-236A-464D-B7AD-76BB2ED7BA3A}" destId="{31387DD5-1468-41EF-9EAD-400F179ECD8A}" srcOrd="10" destOrd="0" presId="urn:microsoft.com/office/officeart/2018/5/layout/IconCircleLabelList"/>
    <dgm:cxn modelId="{C3C1E550-E737-41E3-80C5-240488B5513A}" type="presParOf" srcId="{31387DD5-1468-41EF-9EAD-400F179ECD8A}" destId="{6E0573E9-FB03-4BEA-8977-F5FFDD7C491E}" srcOrd="0" destOrd="0" presId="urn:microsoft.com/office/officeart/2018/5/layout/IconCircleLabelList"/>
    <dgm:cxn modelId="{BC2908FF-0C9E-4B7E-9D5D-85CA81BA0F69}" type="presParOf" srcId="{31387DD5-1468-41EF-9EAD-400F179ECD8A}" destId="{CE1E900F-159D-4BDB-803C-5BFC2EE55982}" srcOrd="1" destOrd="0" presId="urn:microsoft.com/office/officeart/2018/5/layout/IconCircleLabelList"/>
    <dgm:cxn modelId="{57FA51D9-C3A3-4ABC-9661-90D4FE38C150}" type="presParOf" srcId="{31387DD5-1468-41EF-9EAD-400F179ECD8A}" destId="{40684C5E-7493-4A82-B563-B8AF8C60514A}" srcOrd="2" destOrd="0" presId="urn:microsoft.com/office/officeart/2018/5/layout/IconCircleLabelList"/>
    <dgm:cxn modelId="{6199F4E0-1E4E-4E9B-BD56-E1D42CDD9224}" type="presParOf" srcId="{31387DD5-1468-41EF-9EAD-400F179ECD8A}" destId="{04DC68DD-61AB-49D2-B8A4-EDCA9E9DC071}" srcOrd="3" destOrd="0" presId="urn:microsoft.com/office/officeart/2018/5/layout/IconCircleLabelList"/>
    <dgm:cxn modelId="{0366AF08-E11C-4E74-BCEC-02896AF18C68}" type="presParOf" srcId="{0D2ABF3F-236A-464D-B7AD-76BB2ED7BA3A}" destId="{44ACD0ED-3D3C-464A-B571-95386100FD29}" srcOrd="11" destOrd="0" presId="urn:microsoft.com/office/officeart/2018/5/layout/IconCircleLabelList"/>
    <dgm:cxn modelId="{E33ABC4D-C20E-4EC9-808D-5180818CEF2D}" type="presParOf" srcId="{0D2ABF3F-236A-464D-B7AD-76BB2ED7BA3A}" destId="{378ABE9C-995F-44C1-8031-F50F1167B088}" srcOrd="12" destOrd="0" presId="urn:microsoft.com/office/officeart/2018/5/layout/IconCircleLabelList"/>
    <dgm:cxn modelId="{DAE5DE45-76AD-4994-BE0E-323CE33F5631}" type="presParOf" srcId="{378ABE9C-995F-44C1-8031-F50F1167B088}" destId="{BE96C314-C862-4606-9E21-E28C6A9EAFFE}" srcOrd="0" destOrd="0" presId="urn:microsoft.com/office/officeart/2018/5/layout/IconCircleLabelList"/>
    <dgm:cxn modelId="{58819AA4-ACA2-4032-A11F-AF899B11979F}" type="presParOf" srcId="{378ABE9C-995F-44C1-8031-F50F1167B088}" destId="{A82603E8-17B1-4074-BF2B-33256C00AB0E}" srcOrd="1" destOrd="0" presId="urn:microsoft.com/office/officeart/2018/5/layout/IconCircleLabelList"/>
    <dgm:cxn modelId="{021963CF-73DD-4CE8-BC4B-1B25D871131B}" type="presParOf" srcId="{378ABE9C-995F-44C1-8031-F50F1167B088}" destId="{6D43C295-A891-4E11-BB26-B1DFD71F148F}" srcOrd="2" destOrd="0" presId="urn:microsoft.com/office/officeart/2018/5/layout/IconCircleLabelList"/>
    <dgm:cxn modelId="{D520527C-BC3E-49E2-9774-BF3F78AA8F49}" type="presParOf" srcId="{378ABE9C-995F-44C1-8031-F50F1167B088}" destId="{EB83D95E-64AB-4B44-98F0-4E4A13E9B33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8E32E-EB3B-4482-BDE5-6B0959687F63}">
      <dsp:nvSpPr>
        <dsp:cNvPr id="0" name=""/>
        <dsp:cNvSpPr/>
      </dsp:nvSpPr>
      <dsp:spPr>
        <a:xfrm>
          <a:off x="421804" y="23366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dirty="0"/>
            <a:t>1943</a:t>
          </a:r>
        </a:p>
      </dsp:txBody>
      <dsp:txXfrm>
        <a:off x="421804" y="2336668"/>
        <a:ext cx="3364170" cy="491701"/>
      </dsp:txXfrm>
    </dsp:sp>
    <dsp:sp modelId="{104DD3DE-D2EB-4E35-9C88-50AD3CA470C9}">
      <dsp:nvSpPr>
        <dsp:cNvPr id="0" name=""/>
        <dsp:cNvSpPr/>
      </dsp:nvSpPr>
      <dsp:spPr>
        <a:xfrm>
          <a:off x="0" y="2088642"/>
          <a:ext cx="10515600" cy="17405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156DF0-564F-40A3-9A44-DDFCB9D348C1}">
      <dsp:nvSpPr>
        <dsp:cNvPr id="0" name=""/>
        <dsp:cNvSpPr/>
      </dsp:nvSpPr>
      <dsp:spPr>
        <a:xfrm>
          <a:off x="641529" y="541528"/>
          <a:ext cx="2948443" cy="79670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b="1" i="0" kern="1200" dirty="0">
              <a:latin typeface="+mn-lt"/>
            </a:rPr>
            <a:t>Warren</a:t>
          </a:r>
          <a:r>
            <a:rPr lang="en-US" sz="1300" b="0" i="0" kern="1200" dirty="0">
              <a:latin typeface="+mn-lt"/>
            </a:rPr>
            <a:t> </a:t>
          </a:r>
          <a:r>
            <a:rPr lang="en-US" sz="1300" b="1" i="0" kern="1200" dirty="0">
              <a:latin typeface="+mn-lt"/>
            </a:rPr>
            <a:t>McCulloch</a:t>
          </a:r>
          <a:r>
            <a:rPr lang="en-US" sz="1300" b="0" i="0" kern="1200" dirty="0">
              <a:latin typeface="+mn-lt"/>
            </a:rPr>
            <a:t> and </a:t>
          </a:r>
          <a:r>
            <a:rPr lang="en-US" sz="1300" b="1" i="0" kern="1200" dirty="0">
              <a:latin typeface="+mn-lt"/>
            </a:rPr>
            <a:t>Walter</a:t>
          </a:r>
          <a:r>
            <a:rPr lang="en-US" sz="1300" b="0" i="0" kern="1200" dirty="0">
              <a:latin typeface="+mn-lt"/>
            </a:rPr>
            <a:t> </a:t>
          </a:r>
          <a:r>
            <a:rPr lang="en-US" sz="1300" b="1" i="0" kern="1200" dirty="0">
              <a:latin typeface="+mn-lt"/>
            </a:rPr>
            <a:t>Pitts</a:t>
          </a:r>
          <a:r>
            <a:rPr lang="en-US" sz="1300" b="0" i="0" kern="1200" dirty="0">
              <a:latin typeface="+mn-lt"/>
            </a:rPr>
            <a:t> laid f</a:t>
          </a:r>
          <a:r>
            <a:rPr lang="en-US" sz="1300" kern="1200" spc="-7" dirty="0">
              <a:latin typeface="+mn-lt"/>
              <a:cs typeface="Calibri"/>
            </a:rPr>
            <a:t>oundations for neural networks in Chicago, USA</a:t>
          </a:r>
          <a:endParaRPr lang="en-US" sz="1300" kern="1200" dirty="0">
            <a:latin typeface="+mn-lt"/>
          </a:endParaRPr>
        </a:p>
      </dsp:txBody>
      <dsp:txXfrm>
        <a:off x="641529" y="541528"/>
        <a:ext cx="2948443" cy="796702"/>
      </dsp:txXfrm>
    </dsp:sp>
    <dsp:sp modelId="{12FBF224-454E-4698-9AAA-E1993AA30CB8}">
      <dsp:nvSpPr>
        <dsp:cNvPr id="0" name=""/>
        <dsp:cNvSpPr/>
      </dsp:nvSpPr>
      <dsp:spPr>
        <a:xfrm>
          <a:off x="2103890" y="1348914"/>
          <a:ext cx="0" cy="73972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4204C57-76A4-427F-B65D-F6A78F141BCC}">
      <dsp:nvSpPr>
        <dsp:cNvPr id="0" name=""/>
        <dsp:cNvSpPr/>
      </dsp:nvSpPr>
      <dsp:spPr>
        <a:xfrm>
          <a:off x="2524411" y="15229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dirty="0"/>
            <a:t>1950</a:t>
          </a:r>
        </a:p>
      </dsp:txBody>
      <dsp:txXfrm>
        <a:off x="2524411" y="1522968"/>
        <a:ext cx="3364170" cy="491701"/>
      </dsp:txXfrm>
    </dsp:sp>
    <dsp:sp modelId="{3F19AD72-BC85-4814-8600-22BBB4EC639B}">
      <dsp:nvSpPr>
        <dsp:cNvPr id="0" name=""/>
        <dsp:cNvSpPr/>
      </dsp:nvSpPr>
      <dsp:spPr>
        <a:xfrm>
          <a:off x="2356202" y="3002423"/>
          <a:ext cx="3700587" cy="607011"/>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1" kern="1200" spc="-7" dirty="0">
              <a:cs typeface="Calibri"/>
            </a:rPr>
            <a:t>Alan Turing </a:t>
          </a:r>
          <a:r>
            <a:rPr lang="en-US" sz="1200" kern="1200" spc="-7" dirty="0">
              <a:cs typeface="Calibri"/>
            </a:rPr>
            <a:t>published “Computing Machinery </a:t>
          </a:r>
          <a:r>
            <a:rPr lang="en-US" sz="1200" kern="1200" dirty="0">
              <a:cs typeface="Calibri"/>
            </a:rPr>
            <a:t>and  </a:t>
          </a:r>
          <a:r>
            <a:rPr lang="en-US" sz="1200" kern="1200" spc="-7" dirty="0">
              <a:cs typeface="Calibri"/>
            </a:rPr>
            <a:t>Intelligence” in England.</a:t>
          </a:r>
          <a:endParaRPr lang="en-US" sz="1200" kern="1200" dirty="0"/>
        </a:p>
      </dsp:txBody>
      <dsp:txXfrm>
        <a:off x="2356202" y="3002423"/>
        <a:ext cx="3700587" cy="607011"/>
      </dsp:txXfrm>
    </dsp:sp>
    <dsp:sp modelId="{34767620-EA80-4ACC-A10B-73779DDF3D9A}">
      <dsp:nvSpPr>
        <dsp:cNvPr id="0" name=""/>
        <dsp:cNvSpPr/>
      </dsp:nvSpPr>
      <dsp:spPr>
        <a:xfrm>
          <a:off x="4206496" y="2262695"/>
          <a:ext cx="0" cy="739727"/>
        </a:xfrm>
        <a:prstGeom prst="line">
          <a:avLst/>
        </a:prstGeom>
        <a:solidFill>
          <a:schemeClr val="accent5">
            <a:hueOff val="-3379271"/>
            <a:satOff val="-8710"/>
            <a:lumOff val="-5883"/>
            <a:alphaOff val="0"/>
          </a:schemeClr>
        </a:solidFill>
        <a:ln w="6350" cap="flat" cmpd="sng" algn="ctr">
          <a:solidFill>
            <a:schemeClr val="accent5">
              <a:hueOff val="-3379271"/>
              <a:satOff val="-8710"/>
              <a:lumOff val="-5883"/>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68F8BF00-8823-4852-A18D-54B37243D614}">
      <dsp:nvSpPr>
        <dsp:cNvPr id="0" name=""/>
        <dsp:cNvSpPr/>
      </dsp:nvSpPr>
      <dsp:spPr>
        <a:xfrm>
          <a:off x="204949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B992FA-A60E-46F5-BBF4-342022212F67}">
      <dsp:nvSpPr>
        <dsp:cNvPr id="0" name=""/>
        <dsp:cNvSpPr/>
      </dsp:nvSpPr>
      <dsp:spPr>
        <a:xfrm>
          <a:off x="4152105"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9A3BF9B-C576-402E-8E2C-3E26987490F7}">
      <dsp:nvSpPr>
        <dsp:cNvPr id="0" name=""/>
        <dsp:cNvSpPr/>
      </dsp:nvSpPr>
      <dsp:spPr>
        <a:xfrm>
          <a:off x="4627018" y="23366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dirty="0"/>
            <a:t>1956</a:t>
          </a:r>
        </a:p>
      </dsp:txBody>
      <dsp:txXfrm>
        <a:off x="4627018" y="2336668"/>
        <a:ext cx="3364170" cy="491701"/>
      </dsp:txXfrm>
    </dsp:sp>
    <dsp:sp modelId="{62B51945-513B-4310-8753-D28210713DAC}">
      <dsp:nvSpPr>
        <dsp:cNvPr id="0" name=""/>
        <dsp:cNvSpPr/>
      </dsp:nvSpPr>
      <dsp:spPr>
        <a:xfrm>
          <a:off x="4337578" y="741903"/>
          <a:ext cx="3943050" cy="607011"/>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1" kern="1200" spc="-7" dirty="0">
              <a:cs typeface="Calibri"/>
            </a:rPr>
            <a:t>John McCarthy </a:t>
          </a:r>
          <a:r>
            <a:rPr lang="en-US" sz="1200" kern="1200" spc="-7" dirty="0">
              <a:cs typeface="Calibri"/>
            </a:rPr>
            <a:t>invented LISP programming language for</a:t>
          </a:r>
          <a:r>
            <a:rPr lang="en-US" sz="1200" kern="1200" spc="-93" dirty="0">
              <a:cs typeface="Calibri"/>
            </a:rPr>
            <a:t> </a:t>
          </a:r>
          <a:r>
            <a:rPr lang="en-US" sz="1200" kern="1200" spc="-7" dirty="0">
              <a:cs typeface="Calibri"/>
            </a:rPr>
            <a:t>AI.</a:t>
          </a:r>
          <a:endParaRPr lang="en-US" sz="1200" kern="1200" dirty="0"/>
        </a:p>
      </dsp:txBody>
      <dsp:txXfrm>
        <a:off x="4337578" y="741903"/>
        <a:ext cx="3943050" cy="607011"/>
      </dsp:txXfrm>
    </dsp:sp>
    <dsp:sp modelId="{85938B4D-920D-4593-9F50-393233A49E64}">
      <dsp:nvSpPr>
        <dsp:cNvPr id="0" name=""/>
        <dsp:cNvSpPr/>
      </dsp:nvSpPr>
      <dsp:spPr>
        <a:xfrm>
          <a:off x="6309103" y="1348914"/>
          <a:ext cx="0" cy="739727"/>
        </a:xfrm>
        <a:prstGeom prst="line">
          <a:avLst/>
        </a:prstGeom>
        <a:solidFill>
          <a:schemeClr val="accent5">
            <a:hueOff val="-6758543"/>
            <a:satOff val="-17419"/>
            <a:lumOff val="-11765"/>
            <a:alphaOff val="0"/>
          </a:schemeClr>
        </a:solidFill>
        <a:ln w="6350" cap="flat" cmpd="sng" algn="ctr">
          <a:solidFill>
            <a:schemeClr val="accent5">
              <a:hueOff val="-6758543"/>
              <a:satOff val="-17419"/>
              <a:lumOff val="-11765"/>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7D1EF0CF-A8B4-4534-B468-3E68867D6DEA}">
      <dsp:nvSpPr>
        <dsp:cNvPr id="0" name=""/>
        <dsp:cNvSpPr/>
      </dsp:nvSpPr>
      <dsp:spPr>
        <a:xfrm>
          <a:off x="6729624" y="1522968"/>
          <a:ext cx="3364170"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b="1" kern="1200" spc="-7" dirty="0">
              <a:cs typeface="Calibri"/>
            </a:rPr>
            <a:t>1959</a:t>
          </a:r>
          <a:endParaRPr lang="en-US" sz="1600" kern="1200" dirty="0"/>
        </a:p>
      </dsp:txBody>
      <dsp:txXfrm>
        <a:off x="6729624" y="1522968"/>
        <a:ext cx="3364170" cy="491701"/>
      </dsp:txXfrm>
    </dsp:sp>
    <dsp:sp modelId="{7A4980F6-3B0A-4FDB-ADF8-95793A0601B7}">
      <dsp:nvSpPr>
        <dsp:cNvPr id="0" name=""/>
        <dsp:cNvSpPr/>
      </dsp:nvSpPr>
      <dsp:spPr>
        <a:xfrm>
          <a:off x="6630094" y="3002423"/>
          <a:ext cx="3885505" cy="108123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1" kern="1200" spc="-7" dirty="0">
              <a:cs typeface="Calibri"/>
            </a:rPr>
            <a:t>Arthur Samuel </a:t>
          </a:r>
          <a:r>
            <a:rPr lang="en-US" sz="1200" kern="1200" spc="-7" dirty="0">
              <a:cs typeface="Calibri"/>
            </a:rPr>
            <a:t>wrote the first computer learning program.  The program was the game of checkers, </a:t>
          </a:r>
          <a:r>
            <a:rPr lang="en-US" sz="1200" kern="1200" dirty="0">
              <a:cs typeface="Calibri"/>
            </a:rPr>
            <a:t>and </a:t>
          </a:r>
          <a:r>
            <a:rPr lang="en-US" sz="1200" kern="1200" spc="-7" dirty="0">
              <a:cs typeface="Calibri"/>
            </a:rPr>
            <a:t>the IBM computer improved </a:t>
          </a:r>
          <a:r>
            <a:rPr lang="en-US" sz="1200" kern="1200" dirty="0">
              <a:cs typeface="Calibri"/>
            </a:rPr>
            <a:t>at </a:t>
          </a:r>
          <a:r>
            <a:rPr lang="en-US" sz="1200" kern="1200" spc="-7" dirty="0">
              <a:cs typeface="Calibri"/>
            </a:rPr>
            <a:t>the game the more it played, studying which moves made up winning strategies </a:t>
          </a:r>
          <a:r>
            <a:rPr lang="en-US" sz="1200" kern="1200" dirty="0">
              <a:cs typeface="Calibri"/>
            </a:rPr>
            <a:t>and </a:t>
          </a:r>
          <a:r>
            <a:rPr lang="en-US" sz="1200" kern="1200" spc="-7" dirty="0">
              <a:cs typeface="Calibri"/>
            </a:rPr>
            <a:t>incorporating those moves into its program.</a:t>
          </a:r>
          <a:endParaRPr lang="en-US" sz="1200" kern="1200" dirty="0"/>
        </a:p>
      </dsp:txBody>
      <dsp:txXfrm>
        <a:off x="6630094" y="3002423"/>
        <a:ext cx="3885505" cy="1081239"/>
      </dsp:txXfrm>
    </dsp:sp>
    <dsp:sp modelId="{5D6B0103-EBA0-4C0A-BB8A-8D233E34F407}">
      <dsp:nvSpPr>
        <dsp:cNvPr id="0" name=""/>
        <dsp:cNvSpPr/>
      </dsp:nvSpPr>
      <dsp:spPr>
        <a:xfrm>
          <a:off x="8411709" y="2262695"/>
          <a:ext cx="0" cy="739727"/>
        </a:xfrm>
        <a:prstGeom prst="line">
          <a:avLst/>
        </a:prstGeom>
        <a:solidFill>
          <a:schemeClr val="accent5">
            <a:hueOff val="-6758543"/>
            <a:satOff val="-17419"/>
            <a:lumOff val="-11765"/>
            <a:alphaOff val="0"/>
          </a:schemeClr>
        </a:solidFill>
        <a:ln w="6350" cap="flat" cmpd="sng" algn="ctr">
          <a:solidFill>
            <a:schemeClr val="accent5">
              <a:hueOff val="-6758543"/>
              <a:satOff val="-17419"/>
              <a:lumOff val="-11765"/>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AEEA500-0BB8-4E8D-8B31-3399B99341DF}">
      <dsp:nvSpPr>
        <dsp:cNvPr id="0" name=""/>
        <dsp:cNvSpPr/>
      </dsp:nvSpPr>
      <dsp:spPr>
        <a:xfrm>
          <a:off x="6254711"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69508E8-7967-4140-A435-73595DC61839}">
      <dsp:nvSpPr>
        <dsp:cNvPr id="0" name=""/>
        <dsp:cNvSpPr/>
      </dsp:nvSpPr>
      <dsp:spPr>
        <a:xfrm>
          <a:off x="835731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8E32E-EB3B-4482-BDE5-6B0959687F63}">
      <dsp:nvSpPr>
        <dsp:cNvPr id="0" name=""/>
        <dsp:cNvSpPr/>
      </dsp:nvSpPr>
      <dsp:spPr>
        <a:xfrm>
          <a:off x="525779" y="2336668"/>
          <a:ext cx="4206239"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1957</a:t>
          </a:r>
        </a:p>
      </dsp:txBody>
      <dsp:txXfrm>
        <a:off x="525779" y="2336668"/>
        <a:ext cx="4206239" cy="491701"/>
      </dsp:txXfrm>
    </dsp:sp>
    <dsp:sp modelId="{104DD3DE-D2EB-4E35-9C88-50AD3CA470C9}">
      <dsp:nvSpPr>
        <dsp:cNvPr id="0" name=""/>
        <dsp:cNvSpPr/>
      </dsp:nvSpPr>
      <dsp:spPr>
        <a:xfrm>
          <a:off x="0" y="2088642"/>
          <a:ext cx="10515600" cy="17405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156DF0-564F-40A3-9A44-DDFCB9D348C1}">
      <dsp:nvSpPr>
        <dsp:cNvPr id="0" name=""/>
        <dsp:cNvSpPr/>
      </dsp:nvSpPr>
      <dsp:spPr>
        <a:xfrm>
          <a:off x="315468" y="419428"/>
          <a:ext cx="4626864" cy="92948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1" kern="1200" dirty="0"/>
            <a:t>Frank Rosenblatt </a:t>
          </a:r>
          <a:r>
            <a:rPr lang="en-US" sz="1500" kern="1200" dirty="0"/>
            <a:t>designed the first neural network for  computers – </a:t>
          </a:r>
          <a:r>
            <a:rPr lang="en-US" sz="1500" b="1" kern="1200" dirty="0"/>
            <a:t>Perceptron</a:t>
          </a:r>
          <a:r>
            <a:rPr lang="en-US" sz="1500" kern="1200" dirty="0"/>
            <a:t>, which can simulate the thought processes of the human brain.</a:t>
          </a:r>
        </a:p>
      </dsp:txBody>
      <dsp:txXfrm>
        <a:off x="315468" y="419428"/>
        <a:ext cx="4626864" cy="929486"/>
      </dsp:txXfrm>
    </dsp:sp>
    <dsp:sp modelId="{12FBF224-454E-4698-9AAA-E1993AA30CB8}">
      <dsp:nvSpPr>
        <dsp:cNvPr id="0" name=""/>
        <dsp:cNvSpPr/>
      </dsp:nvSpPr>
      <dsp:spPr>
        <a:xfrm>
          <a:off x="2628899" y="1348914"/>
          <a:ext cx="0" cy="73972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4204C57-76A4-427F-B65D-F6A78F141BCC}">
      <dsp:nvSpPr>
        <dsp:cNvPr id="0" name=""/>
        <dsp:cNvSpPr/>
      </dsp:nvSpPr>
      <dsp:spPr>
        <a:xfrm>
          <a:off x="3154680" y="1522968"/>
          <a:ext cx="4206239"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1967</a:t>
          </a:r>
        </a:p>
      </dsp:txBody>
      <dsp:txXfrm>
        <a:off x="3154680" y="1522968"/>
        <a:ext cx="4206239" cy="491701"/>
      </dsp:txXfrm>
    </dsp:sp>
    <dsp:sp modelId="{3F19AD72-BC85-4814-8600-22BBB4EC639B}">
      <dsp:nvSpPr>
        <dsp:cNvPr id="0" name=""/>
        <dsp:cNvSpPr/>
      </dsp:nvSpPr>
      <dsp:spPr>
        <a:xfrm>
          <a:off x="2944368" y="3002423"/>
          <a:ext cx="4626864" cy="929486"/>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The “nearest neighbor” algorithm was written, allowing  computers to begin using very basic pattern recognition.</a:t>
          </a:r>
        </a:p>
      </dsp:txBody>
      <dsp:txXfrm>
        <a:off x="2944368" y="3002423"/>
        <a:ext cx="4626864" cy="929486"/>
      </dsp:txXfrm>
    </dsp:sp>
    <dsp:sp modelId="{34767620-EA80-4ACC-A10B-73779DDF3D9A}">
      <dsp:nvSpPr>
        <dsp:cNvPr id="0" name=""/>
        <dsp:cNvSpPr/>
      </dsp:nvSpPr>
      <dsp:spPr>
        <a:xfrm>
          <a:off x="5257799" y="2262695"/>
          <a:ext cx="0" cy="739727"/>
        </a:xfrm>
        <a:prstGeom prst="line">
          <a:avLst/>
        </a:prstGeom>
        <a:solidFill>
          <a:schemeClr val="accent5">
            <a:hueOff val="-3379271"/>
            <a:satOff val="-8710"/>
            <a:lumOff val="-5883"/>
            <a:alphaOff val="0"/>
          </a:schemeClr>
        </a:solidFill>
        <a:ln w="6350" cap="flat" cmpd="sng" algn="ctr">
          <a:solidFill>
            <a:schemeClr val="accent5">
              <a:hueOff val="-3379271"/>
              <a:satOff val="-8710"/>
              <a:lumOff val="-5883"/>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68F8BF00-8823-4852-A18D-54B37243D614}">
      <dsp:nvSpPr>
        <dsp:cNvPr id="0" name=""/>
        <dsp:cNvSpPr/>
      </dsp:nvSpPr>
      <dsp:spPr>
        <a:xfrm>
          <a:off x="257450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B992FA-A60E-46F5-BBF4-342022212F67}">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9A3BF9B-C576-402E-8E2C-3E26987490F7}">
      <dsp:nvSpPr>
        <dsp:cNvPr id="0" name=""/>
        <dsp:cNvSpPr/>
      </dsp:nvSpPr>
      <dsp:spPr>
        <a:xfrm>
          <a:off x="5783580" y="2336668"/>
          <a:ext cx="4206239"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1981</a:t>
          </a:r>
        </a:p>
      </dsp:txBody>
      <dsp:txXfrm>
        <a:off x="5783580" y="2336668"/>
        <a:ext cx="4206239" cy="491701"/>
      </dsp:txXfrm>
    </dsp:sp>
    <dsp:sp modelId="{62B51945-513B-4310-8753-D28210713DAC}">
      <dsp:nvSpPr>
        <dsp:cNvPr id="0" name=""/>
        <dsp:cNvSpPr/>
      </dsp:nvSpPr>
      <dsp:spPr>
        <a:xfrm>
          <a:off x="5573268" y="210767"/>
          <a:ext cx="4626864" cy="1138146"/>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1" kern="1200" dirty="0"/>
            <a:t>Gerald Dejong </a:t>
          </a:r>
          <a:r>
            <a:rPr lang="en-US" sz="1500" kern="1200" dirty="0"/>
            <a:t>introduces the concept of Explanation Based  Learning (EBL), in which a computer analyses training data and  creates a general rule it can follow by discarding unimportant data.</a:t>
          </a:r>
        </a:p>
      </dsp:txBody>
      <dsp:txXfrm>
        <a:off x="5573268" y="210767"/>
        <a:ext cx="4626864" cy="1138146"/>
      </dsp:txXfrm>
    </dsp:sp>
    <dsp:sp modelId="{85938B4D-920D-4593-9F50-393233A49E64}">
      <dsp:nvSpPr>
        <dsp:cNvPr id="0" name=""/>
        <dsp:cNvSpPr/>
      </dsp:nvSpPr>
      <dsp:spPr>
        <a:xfrm>
          <a:off x="7886700" y="1348914"/>
          <a:ext cx="0" cy="739727"/>
        </a:xfrm>
        <a:prstGeom prst="line">
          <a:avLst/>
        </a:prstGeom>
        <a:solidFill>
          <a:schemeClr val="accent5">
            <a:hueOff val="-6758543"/>
            <a:satOff val="-17419"/>
            <a:lumOff val="-11765"/>
            <a:alphaOff val="0"/>
          </a:schemeClr>
        </a:solidFill>
        <a:ln w="6350" cap="flat" cmpd="sng" algn="ctr">
          <a:solidFill>
            <a:schemeClr val="accent5">
              <a:hueOff val="-6758543"/>
              <a:satOff val="-17419"/>
              <a:lumOff val="-11765"/>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AEEA500-0BB8-4E8D-8B31-3399B99341DF}">
      <dsp:nvSpPr>
        <dsp:cNvPr id="0" name=""/>
        <dsp:cNvSpPr/>
      </dsp:nvSpPr>
      <dsp:spPr>
        <a:xfrm>
          <a:off x="783230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F7BD9-EF5B-4535-B1EF-EF2A433CB40C}">
      <dsp:nvSpPr>
        <dsp:cNvPr id="0" name=""/>
        <dsp:cNvSpPr/>
      </dsp:nvSpPr>
      <dsp:spPr>
        <a:xfrm>
          <a:off x="525779" y="2337316"/>
          <a:ext cx="4206239" cy="491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1996–1997</a:t>
          </a:r>
        </a:p>
      </dsp:txBody>
      <dsp:txXfrm>
        <a:off x="525779" y="2337316"/>
        <a:ext cx="4206239" cy="491837"/>
      </dsp:txXfrm>
    </dsp:sp>
    <dsp:sp modelId="{B900BD71-9AB6-4987-A1AB-0AC928FE5AD6}">
      <dsp:nvSpPr>
        <dsp:cNvPr id="0" name=""/>
        <dsp:cNvSpPr/>
      </dsp:nvSpPr>
      <dsp:spPr>
        <a:xfrm>
          <a:off x="0" y="2089221"/>
          <a:ext cx="10515600" cy="174101"/>
        </a:xfrm>
        <a:prstGeom prst="rect">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9B5822-FEC7-4832-AC00-2DEBA8844A40}">
      <dsp:nvSpPr>
        <dsp:cNvPr id="0" name=""/>
        <dsp:cNvSpPr/>
      </dsp:nvSpPr>
      <dsp:spPr>
        <a:xfrm>
          <a:off x="315468" y="628262"/>
          <a:ext cx="4626864" cy="721026"/>
        </a:xfrm>
        <a:prstGeom prst="rect">
          <a:avLst/>
        </a:prstGeom>
        <a:solidFill>
          <a:srgbClr val="5B9BD5">
            <a:tint val="40000"/>
            <a:alpha val="90000"/>
            <a:hueOff val="0"/>
            <a:satOff val="0"/>
            <a:lumOff val="0"/>
            <a:alphaOff val="0"/>
          </a:srgbClr>
        </a:solidFill>
        <a:ln w="12700" cap="flat" cmpd="sng" algn="ctr">
          <a:solidFill>
            <a:srgbClr val="5B9BD5">
              <a:tint val="40000"/>
              <a:alpha val="9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Calibri" panose="020F0502020204030204"/>
              <a:ea typeface="+mn-ea"/>
              <a:cs typeface="+mn-cs"/>
            </a:rPr>
            <a:t>The Deep Blue Chess Program beats the then world chess champion, Garry Kasparov.</a:t>
          </a:r>
        </a:p>
      </dsp:txBody>
      <dsp:txXfrm>
        <a:off x="315468" y="628262"/>
        <a:ext cx="4626864" cy="721026"/>
      </dsp:txXfrm>
    </dsp:sp>
    <dsp:sp modelId="{FB816139-80C8-46BB-B6BB-B2D9FD3893EA}">
      <dsp:nvSpPr>
        <dsp:cNvPr id="0" name=""/>
        <dsp:cNvSpPr/>
      </dsp:nvSpPr>
      <dsp:spPr>
        <a:xfrm>
          <a:off x="2628899" y="1349288"/>
          <a:ext cx="0" cy="739932"/>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53C4F035-4CD0-4E9E-B83A-D546FAAAAFC1}">
      <dsp:nvSpPr>
        <dsp:cNvPr id="0" name=""/>
        <dsp:cNvSpPr/>
      </dsp:nvSpPr>
      <dsp:spPr>
        <a:xfrm>
          <a:off x="3154680" y="1523390"/>
          <a:ext cx="4206239" cy="491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2006</a:t>
          </a:r>
        </a:p>
      </dsp:txBody>
      <dsp:txXfrm>
        <a:off x="3154680" y="1523390"/>
        <a:ext cx="4206239" cy="491837"/>
      </dsp:txXfrm>
    </dsp:sp>
    <dsp:sp modelId="{E95A2DCF-5061-4F8F-B72D-61A6E69C0ABE}">
      <dsp:nvSpPr>
        <dsp:cNvPr id="0" name=""/>
        <dsp:cNvSpPr/>
      </dsp:nvSpPr>
      <dsp:spPr>
        <a:xfrm>
          <a:off x="2944368" y="3003255"/>
          <a:ext cx="4626864" cy="929744"/>
        </a:xfrm>
        <a:prstGeom prst="rect">
          <a:avLst/>
        </a:prstGeom>
        <a:solidFill>
          <a:srgbClr val="5B9BD5">
            <a:tint val="40000"/>
            <a:alpha val="90000"/>
            <a:hueOff val="-3369881"/>
            <a:satOff val="-11416"/>
            <a:lumOff val="-1464"/>
            <a:alphaOff val="0"/>
          </a:srgbClr>
        </a:solidFill>
        <a:ln w="12700" cap="flat" cmpd="sng" algn="ctr">
          <a:solidFill>
            <a:srgbClr val="5B9BD5">
              <a:tint val="40000"/>
              <a:alpha val="90000"/>
              <a:hueOff val="-3369881"/>
              <a:satOff val="-11416"/>
              <a:lumOff val="-1464"/>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solidFill>
                <a:prstClr val="black">
                  <a:hueOff val="0"/>
                  <a:satOff val="0"/>
                  <a:lumOff val="0"/>
                  <a:alphaOff val="0"/>
                </a:prstClr>
              </a:solidFill>
              <a:latin typeface="Calibri" panose="020F0502020204030204"/>
              <a:ea typeface="+mn-ea"/>
              <a:cs typeface="+mn-cs"/>
            </a:rPr>
            <a:t>Geoffrey Hinton coins the term “Deep Learning” to explain new algorithms that let computers “see” and distinguish objects and  text in images and videos.</a:t>
          </a:r>
        </a:p>
      </dsp:txBody>
      <dsp:txXfrm>
        <a:off x="2944368" y="3003255"/>
        <a:ext cx="4626864" cy="929744"/>
      </dsp:txXfrm>
    </dsp:sp>
    <dsp:sp modelId="{13567942-6DC2-48DC-BA91-37E10E27E62A}">
      <dsp:nvSpPr>
        <dsp:cNvPr id="0" name=""/>
        <dsp:cNvSpPr/>
      </dsp:nvSpPr>
      <dsp:spPr>
        <a:xfrm>
          <a:off x="5257799" y="2263322"/>
          <a:ext cx="0" cy="739932"/>
        </a:xfrm>
        <a:prstGeom prst="line">
          <a:avLst/>
        </a:prstGeom>
        <a:solidFill>
          <a:schemeClr val="accent5">
            <a:hueOff val="-4966938"/>
            <a:satOff val="19906"/>
            <a:lumOff val="4314"/>
            <a:alphaOff val="0"/>
          </a:schemeClr>
        </a:solidFill>
        <a:ln w="6350" cap="flat" cmpd="sng" algn="ctr">
          <a:solidFill>
            <a:schemeClr val="accent5">
              <a:hueOff val="-4966938"/>
              <a:satOff val="19906"/>
              <a:lumOff val="4314"/>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D9DE08D-0C8A-4E01-91DE-1986619B54AC}">
      <dsp:nvSpPr>
        <dsp:cNvPr id="0" name=""/>
        <dsp:cNvSpPr/>
      </dsp:nvSpPr>
      <dsp:spPr>
        <a:xfrm>
          <a:off x="2574493" y="2121865"/>
          <a:ext cx="108813" cy="108813"/>
        </a:xfrm>
        <a:prstGeom prst="ellipse">
          <a:avLst/>
        </a:prstGeom>
        <a:solidFill>
          <a:schemeClr val="lt1">
            <a:alpha val="90000"/>
            <a:hueOff val="0"/>
            <a:satOff val="0"/>
            <a:lumOff val="0"/>
            <a:alphaOff val="0"/>
          </a:schemeClr>
        </a:solidFill>
        <a:ln w="25400" cap="flat" cmpd="sng" algn="ctr">
          <a:noFill/>
          <a:prstDash val="solid"/>
          <a:miter lim="800000"/>
        </a:ln>
        <a:effectLst/>
      </dsp:spPr>
      <dsp:style>
        <a:lnRef idx="2">
          <a:scrgbClr r="0" g="0" b="0"/>
        </a:lnRef>
        <a:fillRef idx="1">
          <a:scrgbClr r="0" g="0" b="0"/>
        </a:fillRef>
        <a:effectRef idx="0">
          <a:scrgbClr r="0" g="0" b="0"/>
        </a:effectRef>
        <a:fontRef idx="minor"/>
      </dsp:style>
    </dsp:sp>
    <dsp:sp modelId="{443D288B-E5E9-458C-84BD-6D6ECBA9CAD5}">
      <dsp:nvSpPr>
        <dsp:cNvPr id="0" name=""/>
        <dsp:cNvSpPr/>
      </dsp:nvSpPr>
      <dsp:spPr>
        <a:xfrm>
          <a:off x="5203393" y="2121865"/>
          <a:ext cx="108813" cy="108813"/>
        </a:xfrm>
        <a:prstGeom prst="ellipse">
          <a:avLst/>
        </a:prstGeom>
        <a:solidFill>
          <a:schemeClr val="lt1">
            <a:alpha val="90000"/>
            <a:hueOff val="0"/>
            <a:satOff val="0"/>
            <a:lumOff val="0"/>
            <a:alphaOff val="0"/>
          </a:schemeClr>
        </a:solidFill>
        <a:ln w="25400" cap="flat" cmpd="sng" algn="ctr">
          <a:noFill/>
          <a:prstDash val="solid"/>
          <a:miter lim="800000"/>
        </a:ln>
        <a:effectLst/>
      </dsp:spPr>
      <dsp:style>
        <a:lnRef idx="2">
          <a:scrgbClr r="0" g="0" b="0"/>
        </a:lnRef>
        <a:fillRef idx="1">
          <a:scrgbClr r="0" g="0" b="0"/>
        </a:fillRef>
        <a:effectRef idx="0">
          <a:scrgbClr r="0" g="0" b="0"/>
        </a:effectRef>
        <a:fontRef idx="minor"/>
      </dsp:style>
    </dsp:sp>
    <dsp:sp modelId="{89BCE6EA-91B6-46EA-971D-87DAD5B23699}">
      <dsp:nvSpPr>
        <dsp:cNvPr id="0" name=""/>
        <dsp:cNvSpPr/>
      </dsp:nvSpPr>
      <dsp:spPr>
        <a:xfrm>
          <a:off x="5783580" y="2337316"/>
          <a:ext cx="4206239" cy="491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2010 - 2020</a:t>
          </a:r>
        </a:p>
      </dsp:txBody>
      <dsp:txXfrm>
        <a:off x="5783580" y="2337316"/>
        <a:ext cx="4206239" cy="491837"/>
      </dsp:txXfrm>
    </dsp:sp>
    <dsp:sp modelId="{7E571830-ECF8-4BE1-A44C-487624F810C1}">
      <dsp:nvSpPr>
        <dsp:cNvPr id="0" name=""/>
        <dsp:cNvSpPr/>
      </dsp:nvSpPr>
      <dsp:spPr>
        <a:xfrm>
          <a:off x="5504582" y="419544"/>
          <a:ext cx="4764235" cy="929744"/>
        </a:xfrm>
        <a:prstGeom prst="rect">
          <a:avLst/>
        </a:prstGeom>
        <a:solidFill>
          <a:srgbClr val="5B9BD5">
            <a:tint val="40000"/>
            <a:alpha val="90000"/>
            <a:hueOff val="-6739762"/>
            <a:satOff val="-22832"/>
            <a:lumOff val="-2928"/>
            <a:alphaOff val="0"/>
          </a:srgbClr>
        </a:solidFill>
        <a:ln w="12700" cap="flat" cmpd="sng" algn="ctr">
          <a:solidFill>
            <a:srgbClr val="5B9BD5">
              <a:tint val="40000"/>
              <a:alpha val="90000"/>
              <a:hueOff val="-6739762"/>
              <a:satOff val="-22832"/>
              <a:lumOff val="-2928"/>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IBM Watson, Microsoft’s Kinect, Apple’s Siri, Amazon’s Alexa,  </a:t>
          </a:r>
          <a:r>
            <a:rPr lang="en-US" sz="1500" kern="1200" dirty="0">
              <a:solidFill>
                <a:prstClr val="black">
                  <a:hueOff val="0"/>
                  <a:satOff val="0"/>
                  <a:lumOff val="0"/>
                  <a:alphaOff val="0"/>
                </a:prstClr>
              </a:solidFill>
              <a:latin typeface="Calibri" panose="020F0502020204030204"/>
              <a:ea typeface="+mn-ea"/>
              <a:cs typeface="+mn-cs"/>
            </a:rPr>
            <a:t>Google’s</a:t>
          </a:r>
          <a:r>
            <a:rPr lang="en-US" sz="1500" kern="1200" dirty="0"/>
            <a:t> AlphaGo, Google TensorFlow, Scikit Learn, Spark MLlib,  Amazon Machine Learning, Azure ML</a:t>
          </a:r>
        </a:p>
      </dsp:txBody>
      <dsp:txXfrm>
        <a:off x="5504582" y="419544"/>
        <a:ext cx="4764235" cy="929744"/>
      </dsp:txXfrm>
    </dsp:sp>
    <dsp:sp modelId="{06B0F5C9-965B-4E6B-9D07-BA97971482CD}">
      <dsp:nvSpPr>
        <dsp:cNvPr id="0" name=""/>
        <dsp:cNvSpPr/>
      </dsp:nvSpPr>
      <dsp:spPr>
        <a:xfrm>
          <a:off x="7886700" y="1349288"/>
          <a:ext cx="0" cy="739932"/>
        </a:xfrm>
        <a:prstGeom prst="line">
          <a:avLst/>
        </a:prstGeom>
        <a:solidFill>
          <a:schemeClr val="accent5">
            <a:hueOff val="-9933876"/>
            <a:satOff val="39811"/>
            <a:lumOff val="8628"/>
            <a:alphaOff val="0"/>
          </a:schemeClr>
        </a:solidFill>
        <a:ln w="6350" cap="flat" cmpd="sng" algn="ctr">
          <a:solidFill>
            <a:schemeClr val="accent5">
              <a:hueOff val="-9933876"/>
              <a:satOff val="39811"/>
              <a:lumOff val="8628"/>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1D49397D-43A9-440E-9C75-2D2627AD52FD}">
      <dsp:nvSpPr>
        <dsp:cNvPr id="0" name=""/>
        <dsp:cNvSpPr/>
      </dsp:nvSpPr>
      <dsp:spPr>
        <a:xfrm>
          <a:off x="7832293" y="2121865"/>
          <a:ext cx="108813" cy="108813"/>
        </a:xfrm>
        <a:prstGeom prst="ellipse">
          <a:avLst/>
        </a:prstGeom>
        <a:solidFill>
          <a:schemeClr val="lt1">
            <a:alpha val="90000"/>
            <a:hueOff val="0"/>
            <a:satOff val="0"/>
            <a:lumOff val="0"/>
            <a:alphaOff val="0"/>
          </a:schemeClr>
        </a:solidFill>
        <a:ln w="254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CF71B-364D-4E16-9C23-DA355BDEEED1}">
      <dsp:nvSpPr>
        <dsp:cNvPr id="0" name=""/>
        <dsp:cNvSpPr/>
      </dsp:nvSpPr>
      <dsp:spPr>
        <a:xfrm>
          <a:off x="762194" y="1196949"/>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949F45-1DD9-4EC6-8B08-558700CCF185}">
      <dsp:nvSpPr>
        <dsp:cNvPr id="0" name=""/>
        <dsp:cNvSpPr/>
      </dsp:nvSpPr>
      <dsp:spPr>
        <a:xfrm>
          <a:off x="8092" y="2093280"/>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dirty="0"/>
            <a:t>Make something </a:t>
          </a:r>
          <a:r>
            <a:rPr lang="en-US" sz="1800" b="1" kern="1200" dirty="0"/>
            <a:t>better</a:t>
          </a:r>
          <a:endParaRPr lang="en-US" sz="1800" kern="1200" dirty="0"/>
        </a:p>
      </dsp:txBody>
      <dsp:txXfrm>
        <a:off x="8092" y="2093280"/>
        <a:ext cx="2320312" cy="348046"/>
      </dsp:txXfrm>
    </dsp:sp>
    <dsp:sp modelId="{DEB56822-BAB1-4943-ABAF-2C2B2C4B8814}">
      <dsp:nvSpPr>
        <dsp:cNvPr id="0" name=""/>
        <dsp:cNvSpPr/>
      </dsp:nvSpPr>
      <dsp:spPr>
        <a:xfrm>
          <a:off x="8092" y="2480500"/>
          <a:ext cx="2320312" cy="675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Healthcare</a:t>
          </a:r>
        </a:p>
        <a:p>
          <a:pPr marL="0" lvl="0" indent="0" algn="ctr" defTabSz="622300">
            <a:lnSpc>
              <a:spcPct val="90000"/>
            </a:lnSpc>
            <a:spcBef>
              <a:spcPct val="0"/>
            </a:spcBef>
            <a:spcAft>
              <a:spcPct val="35000"/>
            </a:spcAft>
            <a:buNone/>
          </a:pPr>
          <a:r>
            <a:rPr lang="en-US" sz="1400" kern="1200" dirty="0"/>
            <a:t>Agriculture</a:t>
          </a:r>
        </a:p>
      </dsp:txBody>
      <dsp:txXfrm>
        <a:off x="8092" y="2480500"/>
        <a:ext cx="2320312" cy="675093"/>
      </dsp:txXfrm>
    </dsp:sp>
    <dsp:sp modelId="{96CD3D0C-6592-4D56-B610-B04D2F5B2EE9}">
      <dsp:nvSpPr>
        <dsp:cNvPr id="0" name=""/>
        <dsp:cNvSpPr/>
      </dsp:nvSpPr>
      <dsp:spPr>
        <a:xfrm>
          <a:off x="3488561" y="1196949"/>
          <a:ext cx="812109" cy="812109"/>
        </a:xfrm>
        <a:prstGeom prst="rect">
          <a:avLst/>
        </a:prstGeom>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A7EAAB-912A-48A7-B55C-8F2E09B8C7E8}">
      <dsp:nvSpPr>
        <dsp:cNvPr id="0" name=""/>
        <dsp:cNvSpPr/>
      </dsp:nvSpPr>
      <dsp:spPr>
        <a:xfrm>
          <a:off x="2734460" y="2093280"/>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dirty="0"/>
            <a:t>Make something </a:t>
          </a:r>
          <a:r>
            <a:rPr lang="en-US" sz="1800" b="1" kern="1200" dirty="0"/>
            <a:t>easier</a:t>
          </a:r>
          <a:endParaRPr lang="en-US" sz="1800" kern="1200" dirty="0"/>
        </a:p>
      </dsp:txBody>
      <dsp:txXfrm>
        <a:off x="2734460" y="2093280"/>
        <a:ext cx="2320312" cy="348046"/>
      </dsp:txXfrm>
    </dsp:sp>
    <dsp:sp modelId="{F344A7F8-A68C-475A-8F46-7CE16514F482}">
      <dsp:nvSpPr>
        <dsp:cNvPr id="0" name=""/>
        <dsp:cNvSpPr/>
      </dsp:nvSpPr>
      <dsp:spPr>
        <a:xfrm>
          <a:off x="2734460" y="2480500"/>
          <a:ext cx="2320312" cy="675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Information Retrieval</a:t>
          </a:r>
        </a:p>
        <a:p>
          <a:pPr marL="0" lvl="0" indent="0" algn="ctr" defTabSz="622300">
            <a:lnSpc>
              <a:spcPct val="90000"/>
            </a:lnSpc>
            <a:spcBef>
              <a:spcPct val="0"/>
            </a:spcBef>
            <a:spcAft>
              <a:spcPct val="35000"/>
            </a:spcAft>
            <a:buNone/>
          </a:pPr>
          <a:r>
            <a:rPr lang="en-US" sz="1400" kern="1200" dirty="0"/>
            <a:t>Self-driving Cars</a:t>
          </a:r>
        </a:p>
      </dsp:txBody>
      <dsp:txXfrm>
        <a:off x="2734460" y="2480500"/>
        <a:ext cx="2320312" cy="675093"/>
      </dsp:txXfrm>
    </dsp:sp>
    <dsp:sp modelId="{3CA73C72-68BC-4A66-B966-9CB12E86DF6F}">
      <dsp:nvSpPr>
        <dsp:cNvPr id="0" name=""/>
        <dsp:cNvSpPr/>
      </dsp:nvSpPr>
      <dsp:spPr>
        <a:xfrm>
          <a:off x="6214928" y="1196949"/>
          <a:ext cx="812109" cy="812109"/>
        </a:xfrm>
        <a:prstGeom prst="rect">
          <a:avLst/>
        </a:prstGeom>
        <a:blipFill>
          <a:blip xmlns:r="http://schemas.openxmlformats.org/officeDocument/2006/relationships"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EF7F0C-7969-4604-A4EA-1351DE3E129F}">
      <dsp:nvSpPr>
        <dsp:cNvPr id="0" name=""/>
        <dsp:cNvSpPr/>
      </dsp:nvSpPr>
      <dsp:spPr>
        <a:xfrm>
          <a:off x="5460827" y="2093280"/>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dirty="0"/>
            <a:t>Make something </a:t>
          </a:r>
          <a:r>
            <a:rPr lang="en-US" sz="1800" b="1" kern="1200" dirty="0"/>
            <a:t>faster</a:t>
          </a:r>
          <a:endParaRPr lang="en-US" sz="1800" kern="1200" dirty="0"/>
        </a:p>
      </dsp:txBody>
      <dsp:txXfrm>
        <a:off x="5460827" y="2093280"/>
        <a:ext cx="2320312" cy="348046"/>
      </dsp:txXfrm>
    </dsp:sp>
    <dsp:sp modelId="{3D779839-0395-45F7-895A-9E390D75C16C}">
      <dsp:nvSpPr>
        <dsp:cNvPr id="0" name=""/>
        <dsp:cNvSpPr/>
      </dsp:nvSpPr>
      <dsp:spPr>
        <a:xfrm>
          <a:off x="5460827" y="2480500"/>
          <a:ext cx="2320312" cy="675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Automation</a:t>
          </a:r>
        </a:p>
        <a:p>
          <a:pPr marL="0" lvl="0" indent="0" algn="ctr" defTabSz="622300">
            <a:lnSpc>
              <a:spcPct val="90000"/>
            </a:lnSpc>
            <a:spcBef>
              <a:spcPct val="0"/>
            </a:spcBef>
            <a:spcAft>
              <a:spcPct val="35000"/>
            </a:spcAft>
            <a:buNone/>
          </a:pPr>
          <a:r>
            <a:rPr lang="en-US" sz="1400" kern="1200" dirty="0"/>
            <a:t>Finance</a:t>
          </a:r>
        </a:p>
      </dsp:txBody>
      <dsp:txXfrm>
        <a:off x="5460827" y="2480500"/>
        <a:ext cx="2320312" cy="675093"/>
      </dsp:txXfrm>
    </dsp:sp>
    <dsp:sp modelId="{A8AF4231-143B-4487-A96E-0F82446316EA}">
      <dsp:nvSpPr>
        <dsp:cNvPr id="0" name=""/>
        <dsp:cNvSpPr/>
      </dsp:nvSpPr>
      <dsp:spPr>
        <a:xfrm>
          <a:off x="8941296" y="1196949"/>
          <a:ext cx="812109" cy="812109"/>
        </a:xfrm>
        <a:prstGeom prst="rect">
          <a:avLst/>
        </a:prstGeom>
        <a:blipFill>
          <a:blip xmlns:r="http://schemas.openxmlformats.org/officeDocument/2006/relationships" r:embed="rId7">
            <a:alphaModFix/>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C5B033-DA7F-4584-AE2A-E6EDBAB0F798}">
      <dsp:nvSpPr>
        <dsp:cNvPr id="0" name=""/>
        <dsp:cNvSpPr/>
      </dsp:nvSpPr>
      <dsp:spPr>
        <a:xfrm>
          <a:off x="8187194" y="2093280"/>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dirty="0"/>
            <a:t>Make something </a:t>
          </a:r>
          <a:r>
            <a:rPr lang="en-US" sz="1800" b="1" kern="1200" dirty="0"/>
            <a:t>harder</a:t>
          </a:r>
          <a:endParaRPr lang="en-US" sz="1800" kern="1200" dirty="0"/>
        </a:p>
      </dsp:txBody>
      <dsp:txXfrm>
        <a:off x="8187194" y="2093280"/>
        <a:ext cx="2320312" cy="348046"/>
      </dsp:txXfrm>
    </dsp:sp>
    <dsp:sp modelId="{59CD1125-40C7-49E1-B5C5-8CD110F66FCF}">
      <dsp:nvSpPr>
        <dsp:cNvPr id="0" name=""/>
        <dsp:cNvSpPr/>
      </dsp:nvSpPr>
      <dsp:spPr>
        <a:xfrm>
          <a:off x="8187194" y="2480500"/>
          <a:ext cx="2320312" cy="675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Gaming</a:t>
          </a:r>
        </a:p>
      </dsp:txBody>
      <dsp:txXfrm>
        <a:off x="8187194" y="2480500"/>
        <a:ext cx="2320312" cy="6750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ED5E0-6601-42CD-A9FC-62F10874993C}">
      <dsp:nvSpPr>
        <dsp:cNvPr id="0" name=""/>
        <dsp:cNvSpPr/>
      </dsp:nvSpPr>
      <dsp:spPr>
        <a:xfrm>
          <a:off x="898829" y="891"/>
          <a:ext cx="1001496" cy="100149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513AF3-3E9A-425A-A03B-966593BAA891}">
      <dsp:nvSpPr>
        <dsp:cNvPr id="0" name=""/>
        <dsp:cNvSpPr/>
      </dsp:nvSpPr>
      <dsp:spPr>
        <a:xfrm>
          <a:off x="1112262" y="214324"/>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2715C7-12F8-412D-A769-FF63CD058AF8}">
      <dsp:nvSpPr>
        <dsp:cNvPr id="0" name=""/>
        <dsp:cNvSpPr/>
      </dsp:nvSpPr>
      <dsp:spPr>
        <a:xfrm>
          <a:off x="578678"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Knowledge Representation</a:t>
          </a:r>
        </a:p>
      </dsp:txBody>
      <dsp:txXfrm>
        <a:off x="578678" y="1314328"/>
        <a:ext cx="1641796" cy="656718"/>
      </dsp:txXfrm>
    </dsp:sp>
    <dsp:sp modelId="{24FCE15B-8B61-447D-827A-07C0524F171B}">
      <dsp:nvSpPr>
        <dsp:cNvPr id="0" name=""/>
        <dsp:cNvSpPr/>
      </dsp:nvSpPr>
      <dsp:spPr>
        <a:xfrm>
          <a:off x="2827940" y="891"/>
          <a:ext cx="1001496" cy="100149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D4CED5-B71D-4E08-85D7-3184D1E0DCB7}">
      <dsp:nvSpPr>
        <dsp:cNvPr id="0" name=""/>
        <dsp:cNvSpPr/>
      </dsp:nvSpPr>
      <dsp:spPr>
        <a:xfrm>
          <a:off x="3041374" y="214324"/>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E65544-E17C-416F-9AEC-8DFC39CC1CB5}">
      <dsp:nvSpPr>
        <dsp:cNvPr id="0" name=""/>
        <dsp:cNvSpPr/>
      </dsp:nvSpPr>
      <dsp:spPr>
        <a:xfrm>
          <a:off x="2507790"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Logical Reasoning</a:t>
          </a:r>
        </a:p>
      </dsp:txBody>
      <dsp:txXfrm>
        <a:off x="2507790" y="1314328"/>
        <a:ext cx="1641796" cy="656718"/>
      </dsp:txXfrm>
    </dsp:sp>
    <dsp:sp modelId="{D1BB6AEC-C41B-40C2-A013-BEE2E1C86212}">
      <dsp:nvSpPr>
        <dsp:cNvPr id="0" name=""/>
        <dsp:cNvSpPr/>
      </dsp:nvSpPr>
      <dsp:spPr>
        <a:xfrm>
          <a:off x="4757051" y="891"/>
          <a:ext cx="1001496" cy="100149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AF7EE1-0D74-49EC-9674-E68349B2AA3B}">
      <dsp:nvSpPr>
        <dsp:cNvPr id="0" name=""/>
        <dsp:cNvSpPr/>
      </dsp:nvSpPr>
      <dsp:spPr>
        <a:xfrm>
          <a:off x="4970485" y="214324"/>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AF8ADD-EB32-4DBD-8C4A-5503A4E302EB}">
      <dsp:nvSpPr>
        <dsp:cNvPr id="0" name=""/>
        <dsp:cNvSpPr/>
      </dsp:nvSpPr>
      <dsp:spPr>
        <a:xfrm>
          <a:off x="4436901"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Machine Learning</a:t>
          </a:r>
        </a:p>
      </dsp:txBody>
      <dsp:txXfrm>
        <a:off x="4436901" y="1314328"/>
        <a:ext cx="1641796" cy="656718"/>
      </dsp:txXfrm>
    </dsp:sp>
    <dsp:sp modelId="{1A0154B3-AF5A-478C-9A71-918B0B8541E8}">
      <dsp:nvSpPr>
        <dsp:cNvPr id="0" name=""/>
        <dsp:cNvSpPr/>
      </dsp:nvSpPr>
      <dsp:spPr>
        <a:xfrm>
          <a:off x="6686163" y="891"/>
          <a:ext cx="1001496" cy="100149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72ADFC-ECDB-47C3-B8F8-24F375163ECB}">
      <dsp:nvSpPr>
        <dsp:cNvPr id="0" name=""/>
        <dsp:cNvSpPr/>
      </dsp:nvSpPr>
      <dsp:spPr>
        <a:xfrm>
          <a:off x="6899596" y="214324"/>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D09704-D47D-4242-BCD8-FB13D6C041A9}">
      <dsp:nvSpPr>
        <dsp:cNvPr id="0" name=""/>
        <dsp:cNvSpPr/>
      </dsp:nvSpPr>
      <dsp:spPr>
        <a:xfrm>
          <a:off x="6366012"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Natural Language Processing</a:t>
          </a:r>
        </a:p>
      </dsp:txBody>
      <dsp:txXfrm>
        <a:off x="6366012" y="1314328"/>
        <a:ext cx="1641796" cy="656718"/>
      </dsp:txXfrm>
    </dsp:sp>
    <dsp:sp modelId="{94AC588A-8CED-4315-BC95-1DFA1B459ADE}">
      <dsp:nvSpPr>
        <dsp:cNvPr id="0" name=""/>
        <dsp:cNvSpPr/>
      </dsp:nvSpPr>
      <dsp:spPr>
        <a:xfrm>
          <a:off x="8615274" y="891"/>
          <a:ext cx="1001496" cy="100149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4E4C98-5493-4C92-80E8-F4CD7268AE1F}">
      <dsp:nvSpPr>
        <dsp:cNvPr id="0" name=""/>
        <dsp:cNvSpPr/>
      </dsp:nvSpPr>
      <dsp:spPr>
        <a:xfrm>
          <a:off x="8828708" y="214324"/>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8D1D4D-92B4-412B-980A-3128BDA55873}">
      <dsp:nvSpPr>
        <dsp:cNvPr id="0" name=""/>
        <dsp:cNvSpPr/>
      </dsp:nvSpPr>
      <dsp:spPr>
        <a:xfrm>
          <a:off x="8295124"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Perception/Computer Vision</a:t>
          </a:r>
        </a:p>
      </dsp:txBody>
      <dsp:txXfrm>
        <a:off x="8295124" y="1314328"/>
        <a:ext cx="1641796" cy="656718"/>
      </dsp:txXfrm>
    </dsp:sp>
    <dsp:sp modelId="{6E0573E9-FB03-4BEA-8977-F5FFDD7C491E}">
      <dsp:nvSpPr>
        <dsp:cNvPr id="0" name=""/>
        <dsp:cNvSpPr/>
      </dsp:nvSpPr>
      <dsp:spPr>
        <a:xfrm>
          <a:off x="3792496" y="2381496"/>
          <a:ext cx="1001496" cy="100149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1E900F-159D-4BDB-803C-5BFC2EE55982}">
      <dsp:nvSpPr>
        <dsp:cNvPr id="0" name=""/>
        <dsp:cNvSpPr/>
      </dsp:nvSpPr>
      <dsp:spPr>
        <a:xfrm>
          <a:off x="4005929" y="2594930"/>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DC68DD-61AB-49D2-B8A4-EDCA9E9DC071}">
      <dsp:nvSpPr>
        <dsp:cNvPr id="0" name=""/>
        <dsp:cNvSpPr/>
      </dsp:nvSpPr>
      <dsp:spPr>
        <a:xfrm>
          <a:off x="3472345" y="3694934"/>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Planning</a:t>
          </a:r>
        </a:p>
      </dsp:txBody>
      <dsp:txXfrm>
        <a:off x="3472345" y="3694934"/>
        <a:ext cx="1641796" cy="656718"/>
      </dsp:txXfrm>
    </dsp:sp>
    <dsp:sp modelId="{BE96C314-C862-4606-9E21-E28C6A9EAFFE}">
      <dsp:nvSpPr>
        <dsp:cNvPr id="0" name=""/>
        <dsp:cNvSpPr/>
      </dsp:nvSpPr>
      <dsp:spPr>
        <a:xfrm>
          <a:off x="5721607" y="2381496"/>
          <a:ext cx="1001496" cy="100149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2603E8-17B1-4074-BF2B-33256C00AB0E}">
      <dsp:nvSpPr>
        <dsp:cNvPr id="0" name=""/>
        <dsp:cNvSpPr/>
      </dsp:nvSpPr>
      <dsp:spPr>
        <a:xfrm>
          <a:off x="5935041" y="2594930"/>
          <a:ext cx="574628" cy="5746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83D95E-64AB-4B44-98F0-4E4A13E9B330}">
      <dsp:nvSpPr>
        <dsp:cNvPr id="0" name=""/>
        <dsp:cNvSpPr/>
      </dsp:nvSpPr>
      <dsp:spPr>
        <a:xfrm>
          <a:off x="5401457" y="3694934"/>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Robotics</a:t>
          </a:r>
        </a:p>
      </dsp:txBody>
      <dsp:txXfrm>
        <a:off x="5401457" y="3694934"/>
        <a:ext cx="1641796" cy="656718"/>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1C27-2A89-4A0A-A3AE-715097A20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14A865-7E59-4DE5-A9C0-2766643BFE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539D11-487C-489F-BE27-B1C3DC77C9A3}"/>
              </a:ext>
            </a:extLst>
          </p:cNvPr>
          <p:cNvSpPr>
            <a:spLocks noGrp="1"/>
          </p:cNvSpPr>
          <p:nvPr>
            <p:ph type="dt" sz="half" idx="10"/>
          </p:nvPr>
        </p:nvSpPr>
        <p:spPr/>
        <p:txBody>
          <a:bodyPr/>
          <a:lstStyle/>
          <a:p>
            <a:fld id="{76285133-5414-4501-AAB5-5B24EADA0ECD}" type="datetimeFigureOut">
              <a:rPr lang="en-US" smtClean="0"/>
              <a:t>4/17/2020</a:t>
            </a:fld>
            <a:endParaRPr lang="en-US" dirty="0"/>
          </a:p>
        </p:txBody>
      </p:sp>
      <p:sp>
        <p:nvSpPr>
          <p:cNvPr id="5" name="Footer Placeholder 4">
            <a:extLst>
              <a:ext uri="{FF2B5EF4-FFF2-40B4-BE49-F238E27FC236}">
                <a16:creationId xmlns:a16="http://schemas.microsoft.com/office/drawing/2014/main" id="{583BD210-B5C2-4DE5-A07C-BFD420F070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FB73D8-D6BE-4C81-BC60-F69AB57D50E6}"/>
              </a:ext>
            </a:extLst>
          </p:cNvPr>
          <p:cNvSpPr>
            <a:spLocks noGrp="1"/>
          </p:cNvSpPr>
          <p:nvPr>
            <p:ph type="sldNum" sz="quarter" idx="12"/>
          </p:nvPr>
        </p:nvSpPr>
        <p:spPr/>
        <p:txBody>
          <a:bodyPr/>
          <a:lstStyle/>
          <a:p>
            <a:fld id="{C9354ACB-3341-4F84-85D2-D9F5744A39CA}" type="slidenum">
              <a:rPr lang="en-US" smtClean="0"/>
              <a:t>‹#›</a:t>
            </a:fld>
            <a:endParaRPr lang="en-US" dirty="0"/>
          </a:p>
        </p:txBody>
      </p:sp>
    </p:spTree>
    <p:extLst>
      <p:ext uri="{BB962C8B-B14F-4D97-AF65-F5344CB8AC3E}">
        <p14:creationId xmlns:p14="http://schemas.microsoft.com/office/powerpoint/2010/main" val="169731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30F-5752-4473-84EB-A97D5A12C4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51A73-AFE6-4079-977D-0AA8EA19C7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AF247-EBFE-481E-9228-2364A8B4A6C8}"/>
              </a:ext>
            </a:extLst>
          </p:cNvPr>
          <p:cNvSpPr>
            <a:spLocks noGrp="1"/>
          </p:cNvSpPr>
          <p:nvPr>
            <p:ph type="dt" sz="half" idx="10"/>
          </p:nvPr>
        </p:nvSpPr>
        <p:spPr/>
        <p:txBody>
          <a:bodyPr/>
          <a:lstStyle/>
          <a:p>
            <a:fld id="{76285133-5414-4501-AAB5-5B24EADA0ECD}" type="datetimeFigureOut">
              <a:rPr lang="en-US" smtClean="0"/>
              <a:t>4/17/2020</a:t>
            </a:fld>
            <a:endParaRPr lang="en-US" dirty="0"/>
          </a:p>
        </p:txBody>
      </p:sp>
      <p:sp>
        <p:nvSpPr>
          <p:cNvPr id="5" name="Footer Placeholder 4">
            <a:extLst>
              <a:ext uri="{FF2B5EF4-FFF2-40B4-BE49-F238E27FC236}">
                <a16:creationId xmlns:a16="http://schemas.microsoft.com/office/drawing/2014/main" id="{D771E47A-05EB-4BD1-822C-2A21F58CA6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1290E9-1166-44BB-A9B9-3CCE23D418D4}"/>
              </a:ext>
            </a:extLst>
          </p:cNvPr>
          <p:cNvSpPr>
            <a:spLocks noGrp="1"/>
          </p:cNvSpPr>
          <p:nvPr>
            <p:ph type="sldNum" sz="quarter" idx="12"/>
          </p:nvPr>
        </p:nvSpPr>
        <p:spPr/>
        <p:txBody>
          <a:bodyPr/>
          <a:lstStyle/>
          <a:p>
            <a:fld id="{C9354ACB-3341-4F84-85D2-D9F5744A39CA}" type="slidenum">
              <a:rPr lang="en-US" smtClean="0"/>
              <a:t>‹#›</a:t>
            </a:fld>
            <a:endParaRPr lang="en-US" dirty="0"/>
          </a:p>
        </p:txBody>
      </p:sp>
    </p:spTree>
    <p:extLst>
      <p:ext uri="{BB962C8B-B14F-4D97-AF65-F5344CB8AC3E}">
        <p14:creationId xmlns:p14="http://schemas.microsoft.com/office/powerpoint/2010/main" val="61252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A85371-27C8-40C7-B057-D3BB7FD122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75868E-0A9A-44D6-9842-6781D2E72C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7D718-4244-4127-AD85-8B7B20250FDE}"/>
              </a:ext>
            </a:extLst>
          </p:cNvPr>
          <p:cNvSpPr>
            <a:spLocks noGrp="1"/>
          </p:cNvSpPr>
          <p:nvPr>
            <p:ph type="dt" sz="half" idx="10"/>
          </p:nvPr>
        </p:nvSpPr>
        <p:spPr/>
        <p:txBody>
          <a:bodyPr/>
          <a:lstStyle/>
          <a:p>
            <a:fld id="{76285133-5414-4501-AAB5-5B24EADA0ECD}" type="datetimeFigureOut">
              <a:rPr lang="en-US" smtClean="0"/>
              <a:t>4/17/2020</a:t>
            </a:fld>
            <a:endParaRPr lang="en-US" dirty="0"/>
          </a:p>
        </p:txBody>
      </p:sp>
      <p:sp>
        <p:nvSpPr>
          <p:cNvPr id="5" name="Footer Placeholder 4">
            <a:extLst>
              <a:ext uri="{FF2B5EF4-FFF2-40B4-BE49-F238E27FC236}">
                <a16:creationId xmlns:a16="http://schemas.microsoft.com/office/drawing/2014/main" id="{DC4317D9-8F64-4915-9449-F824465447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C6512C-FEA6-4030-830F-ED886FDC18A0}"/>
              </a:ext>
            </a:extLst>
          </p:cNvPr>
          <p:cNvSpPr>
            <a:spLocks noGrp="1"/>
          </p:cNvSpPr>
          <p:nvPr>
            <p:ph type="sldNum" sz="quarter" idx="12"/>
          </p:nvPr>
        </p:nvSpPr>
        <p:spPr/>
        <p:txBody>
          <a:bodyPr/>
          <a:lstStyle/>
          <a:p>
            <a:fld id="{C9354ACB-3341-4F84-85D2-D9F5744A39CA}" type="slidenum">
              <a:rPr lang="en-US" smtClean="0"/>
              <a:t>‹#›</a:t>
            </a:fld>
            <a:endParaRPr lang="en-US" dirty="0"/>
          </a:p>
        </p:txBody>
      </p:sp>
    </p:spTree>
    <p:extLst>
      <p:ext uri="{BB962C8B-B14F-4D97-AF65-F5344CB8AC3E}">
        <p14:creationId xmlns:p14="http://schemas.microsoft.com/office/powerpoint/2010/main" val="203267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268B-A5ED-40EF-AAD5-908DA23724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025E5C-605F-4504-BEE9-3750E69F3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6A15C-5B74-484A-B17F-EF1E28AFA826}"/>
              </a:ext>
            </a:extLst>
          </p:cNvPr>
          <p:cNvSpPr>
            <a:spLocks noGrp="1"/>
          </p:cNvSpPr>
          <p:nvPr>
            <p:ph type="dt" sz="half" idx="10"/>
          </p:nvPr>
        </p:nvSpPr>
        <p:spPr/>
        <p:txBody>
          <a:bodyPr/>
          <a:lstStyle/>
          <a:p>
            <a:fld id="{76285133-5414-4501-AAB5-5B24EADA0ECD}" type="datetimeFigureOut">
              <a:rPr lang="en-US" smtClean="0"/>
              <a:t>4/17/2020</a:t>
            </a:fld>
            <a:endParaRPr lang="en-US" dirty="0"/>
          </a:p>
        </p:txBody>
      </p:sp>
      <p:sp>
        <p:nvSpPr>
          <p:cNvPr id="5" name="Footer Placeholder 4">
            <a:extLst>
              <a:ext uri="{FF2B5EF4-FFF2-40B4-BE49-F238E27FC236}">
                <a16:creationId xmlns:a16="http://schemas.microsoft.com/office/drawing/2014/main" id="{30A54559-E6FF-474E-A5B3-1896C3321B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27CA6C-0853-482A-8A73-5F28BFEF53E0}"/>
              </a:ext>
            </a:extLst>
          </p:cNvPr>
          <p:cNvSpPr>
            <a:spLocks noGrp="1"/>
          </p:cNvSpPr>
          <p:nvPr>
            <p:ph type="sldNum" sz="quarter" idx="12"/>
          </p:nvPr>
        </p:nvSpPr>
        <p:spPr/>
        <p:txBody>
          <a:bodyPr/>
          <a:lstStyle/>
          <a:p>
            <a:fld id="{C9354ACB-3341-4F84-85D2-D9F5744A39CA}" type="slidenum">
              <a:rPr lang="en-US" smtClean="0"/>
              <a:t>‹#›</a:t>
            </a:fld>
            <a:endParaRPr lang="en-US" dirty="0"/>
          </a:p>
        </p:txBody>
      </p:sp>
    </p:spTree>
    <p:extLst>
      <p:ext uri="{BB962C8B-B14F-4D97-AF65-F5344CB8AC3E}">
        <p14:creationId xmlns:p14="http://schemas.microsoft.com/office/powerpoint/2010/main" val="19106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D45E0-7B6A-4CF2-AF80-B9407C0F37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7E296A-DDCE-48FA-A72E-D1846F387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6CEDD6-3A9D-44D7-9E9D-E759708430DE}"/>
              </a:ext>
            </a:extLst>
          </p:cNvPr>
          <p:cNvSpPr>
            <a:spLocks noGrp="1"/>
          </p:cNvSpPr>
          <p:nvPr>
            <p:ph type="dt" sz="half" idx="10"/>
          </p:nvPr>
        </p:nvSpPr>
        <p:spPr/>
        <p:txBody>
          <a:bodyPr/>
          <a:lstStyle/>
          <a:p>
            <a:fld id="{76285133-5414-4501-AAB5-5B24EADA0ECD}" type="datetimeFigureOut">
              <a:rPr lang="en-US" smtClean="0"/>
              <a:t>4/17/2020</a:t>
            </a:fld>
            <a:endParaRPr lang="en-US" dirty="0"/>
          </a:p>
        </p:txBody>
      </p:sp>
      <p:sp>
        <p:nvSpPr>
          <p:cNvPr id="5" name="Footer Placeholder 4">
            <a:extLst>
              <a:ext uri="{FF2B5EF4-FFF2-40B4-BE49-F238E27FC236}">
                <a16:creationId xmlns:a16="http://schemas.microsoft.com/office/drawing/2014/main" id="{8BFE394B-AB40-47B9-9B43-8F5EF2C844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915309-7169-4202-84FA-F41EAEFE882A}"/>
              </a:ext>
            </a:extLst>
          </p:cNvPr>
          <p:cNvSpPr>
            <a:spLocks noGrp="1"/>
          </p:cNvSpPr>
          <p:nvPr>
            <p:ph type="sldNum" sz="quarter" idx="12"/>
          </p:nvPr>
        </p:nvSpPr>
        <p:spPr/>
        <p:txBody>
          <a:bodyPr/>
          <a:lstStyle/>
          <a:p>
            <a:fld id="{C9354ACB-3341-4F84-85D2-D9F5744A39CA}" type="slidenum">
              <a:rPr lang="en-US" smtClean="0"/>
              <a:t>‹#›</a:t>
            </a:fld>
            <a:endParaRPr lang="en-US" dirty="0"/>
          </a:p>
        </p:txBody>
      </p:sp>
    </p:spTree>
    <p:extLst>
      <p:ext uri="{BB962C8B-B14F-4D97-AF65-F5344CB8AC3E}">
        <p14:creationId xmlns:p14="http://schemas.microsoft.com/office/powerpoint/2010/main" val="994934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6AB9-0428-4B6F-92A2-05057F5955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CC03C-037D-4D74-9CEB-93592B7E63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286F18-1D49-4B99-A0AA-3551ED3943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57DA8B-4A16-49DD-81DE-319EEFAE2004}"/>
              </a:ext>
            </a:extLst>
          </p:cNvPr>
          <p:cNvSpPr>
            <a:spLocks noGrp="1"/>
          </p:cNvSpPr>
          <p:nvPr>
            <p:ph type="dt" sz="half" idx="10"/>
          </p:nvPr>
        </p:nvSpPr>
        <p:spPr/>
        <p:txBody>
          <a:bodyPr/>
          <a:lstStyle/>
          <a:p>
            <a:fld id="{76285133-5414-4501-AAB5-5B24EADA0ECD}" type="datetimeFigureOut">
              <a:rPr lang="en-US" smtClean="0"/>
              <a:t>4/17/2020</a:t>
            </a:fld>
            <a:endParaRPr lang="en-US" dirty="0"/>
          </a:p>
        </p:txBody>
      </p:sp>
      <p:sp>
        <p:nvSpPr>
          <p:cNvPr id="6" name="Footer Placeholder 5">
            <a:extLst>
              <a:ext uri="{FF2B5EF4-FFF2-40B4-BE49-F238E27FC236}">
                <a16:creationId xmlns:a16="http://schemas.microsoft.com/office/drawing/2014/main" id="{18DC3B11-A2D5-4DE5-8F42-5774E77F53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B45C1F-70CF-4C3B-A68D-1C1D8DE52F90}"/>
              </a:ext>
            </a:extLst>
          </p:cNvPr>
          <p:cNvSpPr>
            <a:spLocks noGrp="1"/>
          </p:cNvSpPr>
          <p:nvPr>
            <p:ph type="sldNum" sz="quarter" idx="12"/>
          </p:nvPr>
        </p:nvSpPr>
        <p:spPr/>
        <p:txBody>
          <a:bodyPr/>
          <a:lstStyle/>
          <a:p>
            <a:fld id="{C9354ACB-3341-4F84-85D2-D9F5744A39CA}" type="slidenum">
              <a:rPr lang="en-US" smtClean="0"/>
              <a:t>‹#›</a:t>
            </a:fld>
            <a:endParaRPr lang="en-US" dirty="0"/>
          </a:p>
        </p:txBody>
      </p:sp>
    </p:spTree>
    <p:extLst>
      <p:ext uri="{BB962C8B-B14F-4D97-AF65-F5344CB8AC3E}">
        <p14:creationId xmlns:p14="http://schemas.microsoft.com/office/powerpoint/2010/main" val="385156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B356-4237-4F24-882B-8025430953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8420D3-8359-4D04-BDB4-05A41A563F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6E679C-D62F-49E5-A3DD-4C20A26E7F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EBEC27-2BAD-4DEE-B33C-FEB5C6335C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C8D969-C317-493A-ADBD-D63CCCEA46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BEF5D4-BA88-46A0-866F-85B86D2C2AFA}"/>
              </a:ext>
            </a:extLst>
          </p:cNvPr>
          <p:cNvSpPr>
            <a:spLocks noGrp="1"/>
          </p:cNvSpPr>
          <p:nvPr>
            <p:ph type="dt" sz="half" idx="10"/>
          </p:nvPr>
        </p:nvSpPr>
        <p:spPr/>
        <p:txBody>
          <a:bodyPr/>
          <a:lstStyle/>
          <a:p>
            <a:fld id="{76285133-5414-4501-AAB5-5B24EADA0ECD}" type="datetimeFigureOut">
              <a:rPr lang="en-US" smtClean="0"/>
              <a:t>4/17/2020</a:t>
            </a:fld>
            <a:endParaRPr lang="en-US" dirty="0"/>
          </a:p>
        </p:txBody>
      </p:sp>
      <p:sp>
        <p:nvSpPr>
          <p:cNvPr id="8" name="Footer Placeholder 7">
            <a:extLst>
              <a:ext uri="{FF2B5EF4-FFF2-40B4-BE49-F238E27FC236}">
                <a16:creationId xmlns:a16="http://schemas.microsoft.com/office/drawing/2014/main" id="{9256F625-E8CB-4533-816A-42D8C8C4801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45D58C3-15A7-4707-9FC5-34E885742512}"/>
              </a:ext>
            </a:extLst>
          </p:cNvPr>
          <p:cNvSpPr>
            <a:spLocks noGrp="1"/>
          </p:cNvSpPr>
          <p:nvPr>
            <p:ph type="sldNum" sz="quarter" idx="12"/>
          </p:nvPr>
        </p:nvSpPr>
        <p:spPr/>
        <p:txBody>
          <a:bodyPr/>
          <a:lstStyle/>
          <a:p>
            <a:fld id="{C9354ACB-3341-4F84-85D2-D9F5744A39CA}" type="slidenum">
              <a:rPr lang="en-US" smtClean="0"/>
              <a:t>‹#›</a:t>
            </a:fld>
            <a:endParaRPr lang="en-US" dirty="0"/>
          </a:p>
        </p:txBody>
      </p:sp>
    </p:spTree>
    <p:extLst>
      <p:ext uri="{BB962C8B-B14F-4D97-AF65-F5344CB8AC3E}">
        <p14:creationId xmlns:p14="http://schemas.microsoft.com/office/powerpoint/2010/main" val="394821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84FC-FFFF-444E-9688-A5C8CF7402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B5D347-889F-4821-8DE7-B1A08A301377}"/>
              </a:ext>
            </a:extLst>
          </p:cNvPr>
          <p:cNvSpPr>
            <a:spLocks noGrp="1"/>
          </p:cNvSpPr>
          <p:nvPr>
            <p:ph type="dt" sz="half" idx="10"/>
          </p:nvPr>
        </p:nvSpPr>
        <p:spPr/>
        <p:txBody>
          <a:bodyPr/>
          <a:lstStyle/>
          <a:p>
            <a:fld id="{76285133-5414-4501-AAB5-5B24EADA0ECD}" type="datetimeFigureOut">
              <a:rPr lang="en-US" smtClean="0"/>
              <a:t>4/17/2020</a:t>
            </a:fld>
            <a:endParaRPr lang="en-US" dirty="0"/>
          </a:p>
        </p:txBody>
      </p:sp>
      <p:sp>
        <p:nvSpPr>
          <p:cNvPr id="4" name="Footer Placeholder 3">
            <a:extLst>
              <a:ext uri="{FF2B5EF4-FFF2-40B4-BE49-F238E27FC236}">
                <a16:creationId xmlns:a16="http://schemas.microsoft.com/office/drawing/2014/main" id="{B256E7A9-B047-4731-BA6D-AE9F34AE99D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16CB150-01EF-45EC-84C8-2E530271BCA0}"/>
              </a:ext>
            </a:extLst>
          </p:cNvPr>
          <p:cNvSpPr>
            <a:spLocks noGrp="1"/>
          </p:cNvSpPr>
          <p:nvPr>
            <p:ph type="sldNum" sz="quarter" idx="12"/>
          </p:nvPr>
        </p:nvSpPr>
        <p:spPr/>
        <p:txBody>
          <a:bodyPr/>
          <a:lstStyle/>
          <a:p>
            <a:fld id="{C9354ACB-3341-4F84-85D2-D9F5744A39CA}" type="slidenum">
              <a:rPr lang="en-US" smtClean="0"/>
              <a:t>‹#›</a:t>
            </a:fld>
            <a:endParaRPr lang="en-US" dirty="0"/>
          </a:p>
        </p:txBody>
      </p:sp>
    </p:spTree>
    <p:extLst>
      <p:ext uri="{BB962C8B-B14F-4D97-AF65-F5344CB8AC3E}">
        <p14:creationId xmlns:p14="http://schemas.microsoft.com/office/powerpoint/2010/main" val="223495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91E686-7164-4595-9C50-BF6159E02796}"/>
              </a:ext>
            </a:extLst>
          </p:cNvPr>
          <p:cNvSpPr>
            <a:spLocks noGrp="1"/>
          </p:cNvSpPr>
          <p:nvPr>
            <p:ph type="dt" sz="half" idx="10"/>
          </p:nvPr>
        </p:nvSpPr>
        <p:spPr/>
        <p:txBody>
          <a:bodyPr/>
          <a:lstStyle/>
          <a:p>
            <a:fld id="{76285133-5414-4501-AAB5-5B24EADA0ECD}" type="datetimeFigureOut">
              <a:rPr lang="en-US" smtClean="0"/>
              <a:t>4/17/2020</a:t>
            </a:fld>
            <a:endParaRPr lang="en-US" dirty="0"/>
          </a:p>
        </p:txBody>
      </p:sp>
      <p:sp>
        <p:nvSpPr>
          <p:cNvPr id="3" name="Footer Placeholder 2">
            <a:extLst>
              <a:ext uri="{FF2B5EF4-FFF2-40B4-BE49-F238E27FC236}">
                <a16:creationId xmlns:a16="http://schemas.microsoft.com/office/drawing/2014/main" id="{4C164FB5-353E-419C-8963-3C966E6A2EA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2DA267B-630F-49DA-A7A3-53641D554A3F}"/>
              </a:ext>
            </a:extLst>
          </p:cNvPr>
          <p:cNvSpPr>
            <a:spLocks noGrp="1"/>
          </p:cNvSpPr>
          <p:nvPr>
            <p:ph type="sldNum" sz="quarter" idx="12"/>
          </p:nvPr>
        </p:nvSpPr>
        <p:spPr/>
        <p:txBody>
          <a:bodyPr/>
          <a:lstStyle/>
          <a:p>
            <a:fld id="{C9354ACB-3341-4F84-85D2-D9F5744A39CA}" type="slidenum">
              <a:rPr lang="en-US" smtClean="0"/>
              <a:t>‹#›</a:t>
            </a:fld>
            <a:endParaRPr lang="en-US" dirty="0"/>
          </a:p>
        </p:txBody>
      </p:sp>
    </p:spTree>
    <p:extLst>
      <p:ext uri="{BB962C8B-B14F-4D97-AF65-F5344CB8AC3E}">
        <p14:creationId xmlns:p14="http://schemas.microsoft.com/office/powerpoint/2010/main" val="413341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64CC-C290-408C-84B9-313E8BFA1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14B567-7516-4994-84F7-14B8255771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69D5C-05A5-46F2-85E2-2A82A64F2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BB58F-B7B1-479C-8513-C0B635F1E681}"/>
              </a:ext>
            </a:extLst>
          </p:cNvPr>
          <p:cNvSpPr>
            <a:spLocks noGrp="1"/>
          </p:cNvSpPr>
          <p:nvPr>
            <p:ph type="dt" sz="half" idx="10"/>
          </p:nvPr>
        </p:nvSpPr>
        <p:spPr/>
        <p:txBody>
          <a:bodyPr/>
          <a:lstStyle/>
          <a:p>
            <a:fld id="{76285133-5414-4501-AAB5-5B24EADA0ECD}" type="datetimeFigureOut">
              <a:rPr lang="en-US" smtClean="0"/>
              <a:t>4/17/2020</a:t>
            </a:fld>
            <a:endParaRPr lang="en-US" dirty="0"/>
          </a:p>
        </p:txBody>
      </p:sp>
      <p:sp>
        <p:nvSpPr>
          <p:cNvPr id="6" name="Footer Placeholder 5">
            <a:extLst>
              <a:ext uri="{FF2B5EF4-FFF2-40B4-BE49-F238E27FC236}">
                <a16:creationId xmlns:a16="http://schemas.microsoft.com/office/drawing/2014/main" id="{A962D592-0748-495E-82BB-3910E43120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351FE5-4A86-41A2-A8FE-E5E3C8787434}"/>
              </a:ext>
            </a:extLst>
          </p:cNvPr>
          <p:cNvSpPr>
            <a:spLocks noGrp="1"/>
          </p:cNvSpPr>
          <p:nvPr>
            <p:ph type="sldNum" sz="quarter" idx="12"/>
          </p:nvPr>
        </p:nvSpPr>
        <p:spPr/>
        <p:txBody>
          <a:bodyPr/>
          <a:lstStyle/>
          <a:p>
            <a:fld id="{C9354ACB-3341-4F84-85D2-D9F5744A39CA}" type="slidenum">
              <a:rPr lang="en-US" smtClean="0"/>
              <a:t>‹#›</a:t>
            </a:fld>
            <a:endParaRPr lang="en-US" dirty="0"/>
          </a:p>
        </p:txBody>
      </p:sp>
    </p:spTree>
    <p:extLst>
      <p:ext uri="{BB962C8B-B14F-4D97-AF65-F5344CB8AC3E}">
        <p14:creationId xmlns:p14="http://schemas.microsoft.com/office/powerpoint/2010/main" val="86329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CEB9-224B-456A-992E-BE01E6160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24717B-8996-4B0E-BB86-34728D7B8F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46FD51B-D664-4C63-B7E9-FC2F19CC9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BC03C-67B0-4299-AA50-DD97F91DF476}"/>
              </a:ext>
            </a:extLst>
          </p:cNvPr>
          <p:cNvSpPr>
            <a:spLocks noGrp="1"/>
          </p:cNvSpPr>
          <p:nvPr>
            <p:ph type="dt" sz="half" idx="10"/>
          </p:nvPr>
        </p:nvSpPr>
        <p:spPr/>
        <p:txBody>
          <a:bodyPr/>
          <a:lstStyle/>
          <a:p>
            <a:fld id="{76285133-5414-4501-AAB5-5B24EADA0ECD}" type="datetimeFigureOut">
              <a:rPr lang="en-US" smtClean="0"/>
              <a:t>4/17/2020</a:t>
            </a:fld>
            <a:endParaRPr lang="en-US" dirty="0"/>
          </a:p>
        </p:txBody>
      </p:sp>
      <p:sp>
        <p:nvSpPr>
          <p:cNvPr id="6" name="Footer Placeholder 5">
            <a:extLst>
              <a:ext uri="{FF2B5EF4-FFF2-40B4-BE49-F238E27FC236}">
                <a16:creationId xmlns:a16="http://schemas.microsoft.com/office/drawing/2014/main" id="{E56808D1-FF4C-4D4F-A010-D44800324E9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800F52-BB62-44B2-8D5D-BFE55C057A24}"/>
              </a:ext>
            </a:extLst>
          </p:cNvPr>
          <p:cNvSpPr>
            <a:spLocks noGrp="1"/>
          </p:cNvSpPr>
          <p:nvPr>
            <p:ph type="sldNum" sz="quarter" idx="12"/>
          </p:nvPr>
        </p:nvSpPr>
        <p:spPr/>
        <p:txBody>
          <a:bodyPr/>
          <a:lstStyle/>
          <a:p>
            <a:fld id="{C9354ACB-3341-4F84-85D2-D9F5744A39CA}" type="slidenum">
              <a:rPr lang="en-US" smtClean="0"/>
              <a:t>‹#›</a:t>
            </a:fld>
            <a:endParaRPr lang="en-US" dirty="0"/>
          </a:p>
        </p:txBody>
      </p:sp>
    </p:spTree>
    <p:extLst>
      <p:ext uri="{BB962C8B-B14F-4D97-AF65-F5344CB8AC3E}">
        <p14:creationId xmlns:p14="http://schemas.microsoft.com/office/powerpoint/2010/main" val="173505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3C410B-EFA1-48D7-82DB-3A33BCB9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F44885-A2E3-40A9-9000-324F0BD4F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E50EB-69A5-4E86-AD13-6AE17A4AAD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85133-5414-4501-AAB5-5B24EADA0ECD}" type="datetimeFigureOut">
              <a:rPr lang="en-US" smtClean="0"/>
              <a:t>4/17/2020</a:t>
            </a:fld>
            <a:endParaRPr lang="en-US" dirty="0"/>
          </a:p>
        </p:txBody>
      </p:sp>
      <p:sp>
        <p:nvSpPr>
          <p:cNvPr id="5" name="Footer Placeholder 4">
            <a:extLst>
              <a:ext uri="{FF2B5EF4-FFF2-40B4-BE49-F238E27FC236}">
                <a16:creationId xmlns:a16="http://schemas.microsoft.com/office/drawing/2014/main" id="{10AACC68-679B-4B87-A443-40175FD5BB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4D18CFB-FE2E-41F5-9523-0772681659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54ACB-3341-4F84-85D2-D9F5744A39CA}" type="slidenum">
              <a:rPr lang="en-US" smtClean="0"/>
              <a:t>‹#›</a:t>
            </a:fld>
            <a:endParaRPr lang="en-US" dirty="0"/>
          </a:p>
        </p:txBody>
      </p:sp>
    </p:spTree>
    <p:extLst>
      <p:ext uri="{BB962C8B-B14F-4D97-AF65-F5344CB8AC3E}">
        <p14:creationId xmlns:p14="http://schemas.microsoft.com/office/powerpoint/2010/main" val="359262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95CC-B482-4AF9-9B5A-5911E5D62EFD}"/>
              </a:ext>
            </a:extLst>
          </p:cNvPr>
          <p:cNvSpPr>
            <a:spLocks noGrp="1"/>
          </p:cNvSpPr>
          <p:nvPr>
            <p:ph type="ctrTitle"/>
          </p:nvPr>
        </p:nvSpPr>
        <p:spPr/>
        <p:txBody>
          <a:bodyPr/>
          <a:lstStyle/>
          <a:p>
            <a:r>
              <a:rPr lang="en-US" dirty="0"/>
              <a:t>A for Artificial Intelligence</a:t>
            </a:r>
          </a:p>
        </p:txBody>
      </p:sp>
      <p:sp>
        <p:nvSpPr>
          <p:cNvPr id="3" name="Subtitle 2">
            <a:extLst>
              <a:ext uri="{FF2B5EF4-FFF2-40B4-BE49-F238E27FC236}">
                <a16:creationId xmlns:a16="http://schemas.microsoft.com/office/drawing/2014/main" id="{6258FCF6-70E9-469D-B557-CD0EAB832840}"/>
              </a:ext>
            </a:extLst>
          </p:cNvPr>
          <p:cNvSpPr>
            <a:spLocks noGrp="1"/>
          </p:cNvSpPr>
          <p:nvPr>
            <p:ph type="subTitle" idx="1"/>
          </p:nvPr>
        </p:nvSpPr>
        <p:spPr/>
        <p:txBody>
          <a:bodyPr/>
          <a:lstStyle/>
          <a:p>
            <a:r>
              <a:rPr lang="en-US" dirty="0"/>
              <a:t>Kishan Dasari</a:t>
            </a:r>
          </a:p>
          <a:p>
            <a:r>
              <a:rPr lang="en-US" dirty="0"/>
              <a:t>April 18</a:t>
            </a:r>
            <a:r>
              <a:rPr lang="en-US" baseline="30000" dirty="0"/>
              <a:t>th</a:t>
            </a:r>
            <a:r>
              <a:rPr lang="en-US" dirty="0"/>
              <a:t>, 2020</a:t>
            </a:r>
          </a:p>
        </p:txBody>
      </p:sp>
    </p:spTree>
    <p:extLst>
      <p:ext uri="{BB962C8B-B14F-4D97-AF65-F5344CB8AC3E}">
        <p14:creationId xmlns:p14="http://schemas.microsoft.com/office/powerpoint/2010/main" val="3912977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8A0A0520-D7D4-4A1E-98D3-3F37A93553D5}"/>
              </a:ext>
            </a:extLst>
          </p:cNvPr>
          <p:cNvSpPr/>
          <p:nvPr/>
        </p:nvSpPr>
        <p:spPr>
          <a:xfrm>
            <a:off x="2030136" y="872455"/>
            <a:ext cx="8155496" cy="5052269"/>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429169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0F15465-F2BA-4132-AFDA-443F26FE185D}"/>
              </a:ext>
            </a:extLst>
          </p:cNvPr>
          <p:cNvSpPr/>
          <p:nvPr/>
        </p:nvSpPr>
        <p:spPr>
          <a:xfrm>
            <a:off x="2037607" y="838003"/>
            <a:ext cx="8116786" cy="5181994"/>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50298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FA76-F12A-4BD3-BFB1-F8325074A52E}"/>
              </a:ext>
            </a:extLst>
          </p:cNvPr>
          <p:cNvSpPr>
            <a:spLocks noGrp="1"/>
          </p:cNvSpPr>
          <p:nvPr>
            <p:ph type="title"/>
          </p:nvPr>
        </p:nvSpPr>
        <p:spPr/>
        <p:txBody>
          <a:bodyPr/>
          <a:lstStyle/>
          <a:p>
            <a:pPr algn="ctr"/>
            <a:r>
              <a:rPr lang="en-US" dirty="0"/>
              <a:t>Evaluating a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7BB28E-FF07-4B62-BEBF-6CBABDD3DAE0}"/>
                  </a:ext>
                </a:extLst>
              </p:cNvPr>
              <p:cNvSpPr>
                <a:spLocks noGrp="1"/>
              </p:cNvSpPr>
              <p:nvPr>
                <p:ph idx="1"/>
              </p:nvPr>
            </p:nvSpPr>
            <p:spPr/>
            <p:txBody>
              <a:bodyPr>
                <a:normAutofit fontScale="55000" lnSpcReduction="20000"/>
              </a:bodyPr>
              <a:lstStyle/>
              <a:p>
                <a:r>
                  <a:rPr lang="en-US" sz="4900" dirty="0"/>
                  <a:t>Example: “Given a dataset of patients, identify the patient with </a:t>
                </a:r>
                <a:r>
                  <a:rPr lang="en-US" sz="5100" dirty="0"/>
                  <a:t>cancer”</a:t>
                </a:r>
                <a:endParaRPr lang="en-US" sz="4900" dirty="0"/>
              </a:p>
              <a:p>
                <a:r>
                  <a:rPr lang="en-US" sz="4900" dirty="0"/>
                  <a:t>In binary classification, the results can be classified into 4 categories.</a:t>
                </a:r>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lgn="ctr">
                  <a:buNone/>
                </a:pPr>
                <a14:m>
                  <m:oMath xmlns:m="http://schemas.openxmlformats.org/officeDocument/2006/math">
                    <m:r>
                      <a:rPr lang="en-US" sz="3200" b="0" i="1" dirty="0" smtClean="0">
                        <a:latin typeface="Cambria Math" panose="02040503050406030204" pitchFamily="18" charset="0"/>
                      </a:rPr>
                      <m:t>𝑃𝑟𝑒𝑐𝑖𝑠𝑖𝑜𝑛</m:t>
                    </m:r>
                    <m:r>
                      <a:rPr lang="en-US" sz="3200" b="0" i="1" dirty="0" smtClean="0">
                        <a:latin typeface="Cambria Math" panose="02040503050406030204" pitchFamily="18" charset="0"/>
                      </a:rPr>
                      <m:t>=</m:t>
                    </m:r>
                    <m:f>
                      <m:fPr>
                        <m:ctrlPr>
                          <a:rPr lang="en-US" sz="3200" i="1" dirty="0" smtClean="0">
                            <a:latin typeface="Cambria Math" panose="02040503050406030204" pitchFamily="18" charset="0"/>
                          </a:rPr>
                        </m:ctrlPr>
                      </m:fPr>
                      <m:num>
                        <m:r>
                          <a:rPr lang="en-US" sz="3200" b="0" i="1" dirty="0" smtClean="0">
                            <a:latin typeface="Cambria Math" panose="02040503050406030204" pitchFamily="18" charset="0"/>
                          </a:rPr>
                          <m:t>𝑇𝑃</m:t>
                        </m:r>
                      </m:num>
                      <m:den>
                        <m:r>
                          <a:rPr lang="en-US" sz="3200" b="0" i="1" dirty="0" smtClean="0">
                            <a:latin typeface="Cambria Math" panose="02040503050406030204" pitchFamily="18" charset="0"/>
                          </a:rPr>
                          <m:t>𝑇𝑃</m:t>
                        </m:r>
                        <m:r>
                          <a:rPr lang="en-US" sz="3200" b="0" i="1" dirty="0" smtClean="0">
                            <a:latin typeface="Cambria Math" panose="02040503050406030204" pitchFamily="18" charset="0"/>
                          </a:rPr>
                          <m:t>+</m:t>
                        </m:r>
                        <m:r>
                          <a:rPr lang="en-US" sz="3200" b="0" i="1" dirty="0" smtClean="0">
                            <a:latin typeface="Cambria Math" panose="02040503050406030204" pitchFamily="18" charset="0"/>
                          </a:rPr>
                          <m:t>𝐹𝑃</m:t>
                        </m:r>
                      </m:den>
                    </m:f>
                  </m:oMath>
                </a14:m>
                <a:r>
                  <a:rPr lang="en-US" sz="3200" dirty="0"/>
                  <a:t> </a:t>
                </a:r>
              </a:p>
              <a:p>
                <a:pPr marL="0" indent="0" algn="ctr">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sz="2900" i="1">
                          <a:latin typeface="Cambria Math" panose="02040503050406030204" pitchFamily="18" charset="0"/>
                        </a:rPr>
                        <m:t>𝑅</m:t>
                      </m:r>
                      <m:r>
                        <a:rPr lang="en-US" sz="2900" i="1">
                          <a:latin typeface="Cambria Math" panose="02040503050406030204" pitchFamily="18" charset="0"/>
                        </a:rPr>
                        <m:t>𝑒𝑐𝑎𝑙𝑙</m:t>
                      </m:r>
                      <m:r>
                        <a:rPr lang="en-US" sz="2900" i="1">
                          <a:latin typeface="Cambria Math" panose="02040503050406030204" pitchFamily="18" charset="0"/>
                        </a:rPr>
                        <m:t>=</m:t>
                      </m:r>
                      <m:f>
                        <m:fPr>
                          <m:ctrlPr>
                            <a:rPr lang="en-US" sz="2900" i="1">
                              <a:latin typeface="Cambria Math" panose="02040503050406030204" pitchFamily="18" charset="0"/>
                            </a:rPr>
                          </m:ctrlPr>
                        </m:fPr>
                        <m:num>
                          <m:r>
                            <a:rPr lang="en-US" sz="2900" i="1">
                              <a:latin typeface="Cambria Math" panose="02040503050406030204" pitchFamily="18" charset="0"/>
                            </a:rPr>
                            <m:t>𝑇𝑃</m:t>
                          </m:r>
                        </m:num>
                        <m:den>
                          <m:r>
                            <a:rPr lang="en-US" sz="2900" i="1">
                              <a:latin typeface="Cambria Math" panose="02040503050406030204" pitchFamily="18" charset="0"/>
                            </a:rPr>
                            <m:t>𝑇𝑃</m:t>
                          </m:r>
                          <m:r>
                            <a:rPr lang="en-US" sz="2900" i="1">
                              <a:latin typeface="Cambria Math" panose="02040503050406030204" pitchFamily="18" charset="0"/>
                            </a:rPr>
                            <m:t>+</m:t>
                          </m:r>
                          <m:r>
                            <a:rPr lang="en-US" sz="2900" i="1">
                              <a:latin typeface="Cambria Math" panose="02040503050406030204" pitchFamily="18" charset="0"/>
                            </a:rPr>
                            <m:t>𝐹𝑁</m:t>
                          </m:r>
                        </m:den>
                      </m:f>
                    </m:oMath>
                  </m:oMathPara>
                </a14:m>
                <a:endParaRPr lang="en-US" sz="2900" dirty="0"/>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900" b="0" i="1" smtClean="0">
                          <a:latin typeface="Cambria Math" panose="02040503050406030204" pitchFamily="18" charset="0"/>
                        </a:rPr>
                        <m:t>𝐹</m:t>
                      </m:r>
                      <m:r>
                        <a:rPr lang="en-US" sz="2900" b="0" i="1" smtClean="0">
                          <a:latin typeface="Cambria Math" panose="02040503050406030204" pitchFamily="18" charset="0"/>
                        </a:rPr>
                        <m:t>1 </m:t>
                      </m:r>
                      <m:r>
                        <a:rPr lang="en-US" sz="2900" b="0" i="1" smtClean="0">
                          <a:latin typeface="Cambria Math" panose="02040503050406030204" pitchFamily="18" charset="0"/>
                        </a:rPr>
                        <m:t>𝑆𝑐𝑜𝑟𝑒</m:t>
                      </m:r>
                      <m:r>
                        <a:rPr lang="en-US" sz="2900" b="0" i="1" smtClean="0">
                          <a:latin typeface="Cambria Math" panose="02040503050406030204" pitchFamily="18" charset="0"/>
                        </a:rPr>
                        <m:t>=2 ∗</m:t>
                      </m:r>
                      <m:f>
                        <m:fPr>
                          <m:ctrlPr>
                            <a:rPr lang="en-US" sz="2900" b="0" i="1" smtClean="0">
                              <a:latin typeface="Cambria Math" panose="02040503050406030204" pitchFamily="18" charset="0"/>
                            </a:rPr>
                          </m:ctrlPr>
                        </m:fPr>
                        <m:num>
                          <m:r>
                            <a:rPr lang="en-US" sz="2900" i="1">
                              <a:latin typeface="Cambria Math" panose="02040503050406030204" pitchFamily="18" charset="0"/>
                            </a:rPr>
                            <m:t>𝑃𝑟𝑒𝑐𝑖𝑠𝑖𝑜𝑛</m:t>
                          </m:r>
                          <m:r>
                            <a:rPr lang="en-US" sz="2900" i="1">
                              <a:latin typeface="Cambria Math" panose="02040503050406030204" pitchFamily="18" charset="0"/>
                            </a:rPr>
                            <m:t> ∗</m:t>
                          </m:r>
                          <m:r>
                            <a:rPr lang="en-US" sz="2900" b="0" i="1" smtClean="0">
                              <a:latin typeface="Cambria Math" panose="02040503050406030204" pitchFamily="18" charset="0"/>
                            </a:rPr>
                            <m:t>𝑅𝑒𝑐𝑎𝑙𝑙</m:t>
                          </m:r>
                        </m:num>
                        <m:den>
                          <m:r>
                            <a:rPr lang="en-US" sz="2900" b="0" i="1" smtClean="0">
                              <a:latin typeface="Cambria Math" panose="02040503050406030204" pitchFamily="18" charset="0"/>
                            </a:rPr>
                            <m:t>𝑃𝑟𝑒𝑐𝑖𝑠𝑖𝑜𝑛</m:t>
                          </m:r>
                          <m:r>
                            <a:rPr lang="en-US" sz="2900" b="0" i="1" smtClean="0">
                              <a:latin typeface="Cambria Math" panose="02040503050406030204" pitchFamily="18" charset="0"/>
                            </a:rPr>
                            <m:t>+</m:t>
                          </m:r>
                          <m:r>
                            <a:rPr lang="en-US" sz="2900" b="0" i="1" smtClean="0">
                              <a:latin typeface="Cambria Math" panose="02040503050406030204" pitchFamily="18" charset="0"/>
                            </a:rPr>
                            <m:t>𝑅𝑒𝑐𝑎𝑙𝑙</m:t>
                          </m:r>
                        </m:den>
                      </m:f>
                    </m:oMath>
                  </m:oMathPara>
                </a14:m>
                <a:endParaRPr lang="en-US" sz="2900" b="0" dirty="0"/>
              </a:p>
            </p:txBody>
          </p:sp>
        </mc:Choice>
        <mc:Fallback>
          <p:sp>
            <p:nvSpPr>
              <p:cNvPr id="3" name="Content Placeholder 2">
                <a:extLst>
                  <a:ext uri="{FF2B5EF4-FFF2-40B4-BE49-F238E27FC236}">
                    <a16:creationId xmlns:a16="http://schemas.microsoft.com/office/drawing/2014/main" id="{637BB28E-FF07-4B62-BEBF-6CBABDD3DAE0}"/>
                  </a:ext>
                </a:extLst>
              </p:cNvPr>
              <p:cNvSpPr>
                <a:spLocks noGrp="1" noRot="1" noChangeAspect="1" noMove="1" noResize="1" noEditPoints="1" noAdjustHandles="1" noChangeArrowheads="1" noChangeShapeType="1" noTextEdit="1"/>
              </p:cNvSpPr>
              <p:nvPr>
                <p:ph idx="1"/>
              </p:nvPr>
            </p:nvSpPr>
            <p:spPr>
              <a:blipFill>
                <a:blip r:embed="rId2"/>
                <a:stretch>
                  <a:fillRect l="-986" t="-3782"/>
                </a:stretch>
              </a:blipFill>
            </p:spPr>
            <p:txBody>
              <a:bodyPr/>
              <a:lstStyle/>
              <a:p>
                <a:r>
                  <a:rPr lang="en-US">
                    <a:noFill/>
                  </a:rPr>
                  <a:t> </a:t>
                </a:r>
              </a:p>
            </p:txBody>
          </p:sp>
        </mc:Fallback>
      </mc:AlternateContent>
      <p:graphicFrame>
        <p:nvGraphicFramePr>
          <p:cNvPr id="5" name="Table 5">
            <a:extLst>
              <a:ext uri="{FF2B5EF4-FFF2-40B4-BE49-F238E27FC236}">
                <a16:creationId xmlns:a16="http://schemas.microsoft.com/office/drawing/2014/main" id="{47B86E65-1794-4134-857F-E7FEAADE7B16}"/>
              </a:ext>
            </a:extLst>
          </p:cNvPr>
          <p:cNvGraphicFramePr>
            <a:graphicFrameLocks noGrp="1"/>
          </p:cNvGraphicFramePr>
          <p:nvPr>
            <p:extLst>
              <p:ext uri="{D42A27DB-BD31-4B8C-83A1-F6EECF244321}">
                <p14:modId xmlns:p14="http://schemas.microsoft.com/office/powerpoint/2010/main" val="1367050914"/>
              </p:ext>
            </p:extLst>
          </p:nvPr>
        </p:nvGraphicFramePr>
        <p:xfrm>
          <a:off x="838200" y="2728187"/>
          <a:ext cx="10515600" cy="1158240"/>
        </p:xfrm>
        <a:graphic>
          <a:graphicData uri="http://schemas.openxmlformats.org/drawingml/2006/table">
            <a:tbl>
              <a:tblPr bandRow="1">
                <a:tableStyleId>{5C22544A-7EE6-4342-B048-85BDC9FD1C3A}</a:tableStyleId>
              </a:tblPr>
              <a:tblGrid>
                <a:gridCol w="5257800">
                  <a:extLst>
                    <a:ext uri="{9D8B030D-6E8A-4147-A177-3AD203B41FA5}">
                      <a16:colId xmlns:a16="http://schemas.microsoft.com/office/drawing/2014/main" val="3414528208"/>
                    </a:ext>
                  </a:extLst>
                </a:gridCol>
                <a:gridCol w="5257800">
                  <a:extLst>
                    <a:ext uri="{9D8B030D-6E8A-4147-A177-3AD203B41FA5}">
                      <a16:colId xmlns:a16="http://schemas.microsoft.com/office/drawing/2014/main" val="4023763235"/>
                    </a:ext>
                  </a:extLst>
                </a:gridCol>
              </a:tblGrid>
              <a:tr h="475566">
                <a:tc>
                  <a:txBody>
                    <a:bodyPr/>
                    <a:lstStyle/>
                    <a:p>
                      <a:pPr algn="ctr"/>
                      <a:r>
                        <a:rPr lang="en-US" sz="1800" dirty="0"/>
                        <a:t>True Positives</a:t>
                      </a:r>
                    </a:p>
                    <a:p>
                      <a:pPr algn="ctr"/>
                      <a:r>
                        <a:rPr lang="en-US" sz="1400" dirty="0"/>
                        <a:t>No. of results which </a:t>
                      </a:r>
                      <a:r>
                        <a:rPr lang="en-US" sz="1400" b="0" dirty="0"/>
                        <a:t>correctly</a:t>
                      </a:r>
                      <a:r>
                        <a:rPr lang="en-US" sz="1400" dirty="0"/>
                        <a:t> identified the patients </a:t>
                      </a:r>
                      <a:r>
                        <a:rPr lang="en-US" sz="1400" b="0" dirty="0"/>
                        <a:t>with</a:t>
                      </a:r>
                      <a:r>
                        <a:rPr lang="en-US" sz="1400" dirty="0"/>
                        <a:t> cancer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True Negatives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 of results which </a:t>
                      </a:r>
                      <a:r>
                        <a:rPr lang="en-US" sz="1400" b="0" dirty="0"/>
                        <a:t>correctly</a:t>
                      </a:r>
                      <a:r>
                        <a:rPr lang="en-US" sz="1400" dirty="0"/>
                        <a:t> identified the patients </a:t>
                      </a:r>
                      <a:r>
                        <a:rPr lang="en-US" sz="1400" b="0" dirty="0"/>
                        <a:t>without</a:t>
                      </a:r>
                      <a:r>
                        <a:rPr lang="en-US" sz="1400" dirty="0"/>
                        <a:t> cancer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4339896"/>
                  </a:ext>
                </a:extLst>
              </a:tr>
              <a:tr h="475566">
                <a:tc>
                  <a:txBody>
                    <a:bodyPr/>
                    <a:lstStyle/>
                    <a:p>
                      <a:pPr algn="ctr"/>
                      <a:r>
                        <a:rPr lang="en-US" sz="1800" dirty="0"/>
                        <a:t>False Positives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 of results which identified healthy patients as having cancer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False Negatives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 of results which identified cancer patients as healthy</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624845"/>
                  </a:ext>
                </a:extLst>
              </a:tr>
            </a:tbl>
          </a:graphicData>
        </a:graphic>
      </p:graphicFrame>
    </p:spTree>
    <p:extLst>
      <p:ext uri="{BB962C8B-B14F-4D97-AF65-F5344CB8AC3E}">
        <p14:creationId xmlns:p14="http://schemas.microsoft.com/office/powerpoint/2010/main" val="3519732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698F-C3C4-4625-8B5B-572A2E18D800}"/>
              </a:ext>
            </a:extLst>
          </p:cNvPr>
          <p:cNvSpPr>
            <a:spLocks noGrp="1"/>
          </p:cNvSpPr>
          <p:nvPr>
            <p:ph type="title"/>
          </p:nvPr>
        </p:nvSpPr>
        <p:spPr/>
        <p:txBody>
          <a:bodyPr/>
          <a:lstStyle/>
          <a:p>
            <a:pPr algn="ctr"/>
            <a:r>
              <a:rPr lang="en-US" dirty="0"/>
              <a:t>Deep Learning and Neural Networks</a:t>
            </a:r>
          </a:p>
        </p:txBody>
      </p:sp>
      <p:sp>
        <p:nvSpPr>
          <p:cNvPr id="7" name="Content Placeholder 6">
            <a:extLst>
              <a:ext uri="{FF2B5EF4-FFF2-40B4-BE49-F238E27FC236}">
                <a16:creationId xmlns:a16="http://schemas.microsoft.com/office/drawing/2014/main" id="{73664076-31FA-4552-BB8F-C51DE1617950}"/>
              </a:ext>
            </a:extLst>
          </p:cNvPr>
          <p:cNvSpPr>
            <a:spLocks noGrp="1"/>
          </p:cNvSpPr>
          <p:nvPr>
            <p:ph idx="1"/>
          </p:nvPr>
        </p:nvSpPr>
        <p:spPr/>
        <p:txBody>
          <a:bodyPr/>
          <a:lstStyle/>
          <a:p>
            <a:pPr marL="0" indent="0">
              <a:buNone/>
            </a:pPr>
            <a:r>
              <a:rPr lang="en-US" dirty="0"/>
              <a:t>Subfield of Machine Learning which uses Artificial Neural Networks.</a:t>
            </a:r>
          </a:p>
        </p:txBody>
      </p:sp>
      <p:pic>
        <p:nvPicPr>
          <p:cNvPr id="10" name="Content Placeholder 9" descr="A picture containing device&#10;&#10;Description automatically generated">
            <a:extLst>
              <a:ext uri="{FF2B5EF4-FFF2-40B4-BE49-F238E27FC236}">
                <a16:creationId xmlns:a16="http://schemas.microsoft.com/office/drawing/2014/main" id="{56272357-B6CA-41C0-AC9D-C5F05F4EAF14}"/>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1247122" y="2472644"/>
            <a:ext cx="3888473" cy="4006882"/>
          </a:xfrm>
        </p:spPr>
      </p:pic>
      <p:pic>
        <p:nvPicPr>
          <p:cNvPr id="15" name="Picture 14">
            <a:extLst>
              <a:ext uri="{FF2B5EF4-FFF2-40B4-BE49-F238E27FC236}">
                <a16:creationId xmlns:a16="http://schemas.microsoft.com/office/drawing/2014/main" id="{8E60DBE6-9733-47A1-BE32-FC218629390D}"/>
              </a:ext>
            </a:extLst>
          </p:cNvPr>
          <p:cNvPicPr>
            <a:picLocks noChangeAspect="1"/>
          </p:cNvPicPr>
          <p:nvPr/>
        </p:nvPicPr>
        <p:blipFill>
          <a:blip r:embed="rId3"/>
          <a:stretch>
            <a:fillRect/>
          </a:stretch>
        </p:blipFill>
        <p:spPr>
          <a:xfrm>
            <a:off x="6557072" y="2762038"/>
            <a:ext cx="3375251" cy="3428093"/>
          </a:xfrm>
          <a:prstGeom prst="rect">
            <a:avLst/>
          </a:prstGeom>
        </p:spPr>
      </p:pic>
    </p:spTree>
    <p:extLst>
      <p:ext uri="{BB962C8B-B14F-4D97-AF65-F5344CB8AC3E}">
        <p14:creationId xmlns:p14="http://schemas.microsoft.com/office/powerpoint/2010/main" val="1121613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857B-7FDA-4D7D-8425-5577AD6FE184}"/>
              </a:ext>
            </a:extLst>
          </p:cNvPr>
          <p:cNvSpPr>
            <a:spLocks noGrp="1"/>
          </p:cNvSpPr>
          <p:nvPr>
            <p:ph type="title"/>
          </p:nvPr>
        </p:nvSpPr>
        <p:spPr/>
        <p:txBody>
          <a:bodyPr>
            <a:normAutofit/>
          </a:bodyPr>
          <a:lstStyle/>
          <a:p>
            <a:pPr algn="ctr"/>
            <a:r>
              <a:rPr lang="en-US" sz="4000" dirty="0"/>
              <a:t>Computer Vision</a:t>
            </a:r>
          </a:p>
        </p:txBody>
      </p:sp>
      <p:sp>
        <p:nvSpPr>
          <p:cNvPr id="3" name="Content Placeholder 2">
            <a:extLst>
              <a:ext uri="{FF2B5EF4-FFF2-40B4-BE49-F238E27FC236}">
                <a16:creationId xmlns:a16="http://schemas.microsoft.com/office/drawing/2014/main" id="{CFCC14DA-9259-494A-9F96-A825B6CC2BFF}"/>
              </a:ext>
            </a:extLst>
          </p:cNvPr>
          <p:cNvSpPr>
            <a:spLocks noGrp="1"/>
          </p:cNvSpPr>
          <p:nvPr>
            <p:ph idx="1"/>
          </p:nvPr>
        </p:nvSpPr>
        <p:spPr/>
        <p:txBody>
          <a:bodyPr/>
          <a:lstStyle/>
          <a:p>
            <a:r>
              <a:rPr lang="en-US" dirty="0"/>
              <a:t>Machine’s ability to perceive and understand the data available as images and videos</a:t>
            </a:r>
          </a:p>
          <a:p>
            <a:r>
              <a:rPr lang="en-US" dirty="0"/>
              <a:t>Applications</a:t>
            </a:r>
          </a:p>
          <a:p>
            <a:pPr lvl="1"/>
            <a:r>
              <a:rPr lang="en-US" dirty="0"/>
              <a:t>Facial Recognition</a:t>
            </a:r>
          </a:p>
          <a:p>
            <a:pPr lvl="1"/>
            <a:r>
              <a:rPr lang="en-US" dirty="0"/>
              <a:t>Optical Character Recognition</a:t>
            </a:r>
          </a:p>
          <a:p>
            <a:pPr lvl="1"/>
            <a:r>
              <a:rPr lang="en-US" dirty="0"/>
              <a:t>Self-Driving Cars</a:t>
            </a:r>
          </a:p>
          <a:p>
            <a:pPr lvl="1"/>
            <a:r>
              <a:rPr lang="en-US" dirty="0"/>
              <a:t>Healthcare</a:t>
            </a:r>
          </a:p>
          <a:p>
            <a:pPr lvl="1"/>
            <a:r>
              <a:rPr lang="en-US" dirty="0"/>
              <a:t>Robotics</a:t>
            </a:r>
          </a:p>
          <a:p>
            <a:pPr marL="457200" lvl="1" indent="0">
              <a:buNone/>
            </a:pPr>
            <a:endParaRPr lang="en-US" dirty="0"/>
          </a:p>
        </p:txBody>
      </p:sp>
    </p:spTree>
    <p:extLst>
      <p:ext uri="{BB962C8B-B14F-4D97-AF65-F5344CB8AC3E}">
        <p14:creationId xmlns:p14="http://schemas.microsoft.com/office/powerpoint/2010/main" val="197942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CBDF-F7B6-4BAB-897D-7CDE6C826589}"/>
              </a:ext>
            </a:extLst>
          </p:cNvPr>
          <p:cNvSpPr>
            <a:spLocks noGrp="1"/>
          </p:cNvSpPr>
          <p:nvPr>
            <p:ph type="title"/>
          </p:nvPr>
        </p:nvSpPr>
        <p:spPr/>
        <p:txBody>
          <a:bodyPr/>
          <a:lstStyle/>
          <a:p>
            <a:pPr algn="ctr"/>
            <a:r>
              <a:rPr lang="en-US" dirty="0"/>
              <a:t>Computer Vision – Image Processing</a:t>
            </a:r>
          </a:p>
        </p:txBody>
      </p:sp>
      <p:sp>
        <p:nvSpPr>
          <p:cNvPr id="3" name="Content Placeholder 2">
            <a:extLst>
              <a:ext uri="{FF2B5EF4-FFF2-40B4-BE49-F238E27FC236}">
                <a16:creationId xmlns:a16="http://schemas.microsoft.com/office/drawing/2014/main" id="{FF490D50-9681-437F-AD69-50DFB707652A}"/>
              </a:ext>
            </a:extLst>
          </p:cNvPr>
          <p:cNvSpPr>
            <a:spLocks noGrp="1"/>
          </p:cNvSpPr>
          <p:nvPr>
            <p:ph idx="1"/>
          </p:nvPr>
        </p:nvSpPr>
        <p:spPr/>
        <p:txBody>
          <a:bodyPr/>
          <a:lstStyle/>
          <a:p>
            <a:r>
              <a:rPr lang="en-US" dirty="0"/>
              <a:t>Denoising</a:t>
            </a:r>
          </a:p>
          <a:p>
            <a:pPr lvl="1"/>
            <a:r>
              <a:rPr lang="en-US" dirty="0"/>
              <a:t>Reduces the noise caused by factors such as low light, shaky captures.</a:t>
            </a:r>
          </a:p>
          <a:p>
            <a:r>
              <a:rPr lang="en-US" dirty="0"/>
              <a:t>Thresholding</a:t>
            </a:r>
          </a:p>
          <a:p>
            <a:pPr lvl="1"/>
            <a:r>
              <a:rPr lang="en-US" dirty="0"/>
              <a:t>Converts an image into a binary image with only 2 pixel densities.</a:t>
            </a:r>
          </a:p>
          <a:p>
            <a:r>
              <a:rPr lang="en-US" dirty="0"/>
              <a:t>Transforming</a:t>
            </a:r>
          </a:p>
          <a:p>
            <a:pPr lvl="1"/>
            <a:r>
              <a:rPr lang="en-US" dirty="0"/>
              <a:t>Updating the dimensions, scale, rotation, skew of an image to maintain uniformity across all the training images.</a:t>
            </a:r>
          </a:p>
        </p:txBody>
      </p:sp>
    </p:spTree>
    <p:extLst>
      <p:ext uri="{BB962C8B-B14F-4D97-AF65-F5344CB8AC3E}">
        <p14:creationId xmlns:p14="http://schemas.microsoft.com/office/powerpoint/2010/main" val="389293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F698E-D151-429E-98EA-AA50028E5B41}"/>
              </a:ext>
            </a:extLst>
          </p:cNvPr>
          <p:cNvSpPr>
            <a:spLocks noGrp="1"/>
          </p:cNvSpPr>
          <p:nvPr>
            <p:ph type="title"/>
          </p:nvPr>
        </p:nvSpPr>
        <p:spPr/>
        <p:txBody>
          <a:bodyPr>
            <a:normAutofit/>
          </a:bodyPr>
          <a:lstStyle/>
          <a:p>
            <a:pPr algn="ctr"/>
            <a:r>
              <a:rPr lang="en-US" sz="4000" dirty="0"/>
              <a:t>Natural Language Processing</a:t>
            </a:r>
          </a:p>
        </p:txBody>
      </p:sp>
      <p:sp>
        <p:nvSpPr>
          <p:cNvPr id="3" name="Content Placeholder 2">
            <a:extLst>
              <a:ext uri="{FF2B5EF4-FFF2-40B4-BE49-F238E27FC236}">
                <a16:creationId xmlns:a16="http://schemas.microsoft.com/office/drawing/2014/main" id="{F7A45D4A-D15C-4329-AB0C-4E39674BDCB8}"/>
              </a:ext>
            </a:extLst>
          </p:cNvPr>
          <p:cNvSpPr>
            <a:spLocks noGrp="1"/>
          </p:cNvSpPr>
          <p:nvPr>
            <p:ph idx="1"/>
          </p:nvPr>
        </p:nvSpPr>
        <p:spPr/>
        <p:txBody>
          <a:bodyPr/>
          <a:lstStyle/>
          <a:p>
            <a:r>
              <a:rPr lang="en-US" dirty="0"/>
              <a:t>Machine’s ability to understand human language via speech and text.</a:t>
            </a:r>
          </a:p>
          <a:p>
            <a:r>
              <a:rPr lang="en-US" dirty="0"/>
              <a:t>Applications</a:t>
            </a:r>
          </a:p>
          <a:p>
            <a:pPr lvl="1"/>
            <a:r>
              <a:rPr lang="en-US" dirty="0"/>
              <a:t>Virtual Assistants</a:t>
            </a:r>
          </a:p>
          <a:p>
            <a:pPr lvl="1"/>
            <a:r>
              <a:rPr lang="en-US" dirty="0"/>
              <a:t>Spam filtering</a:t>
            </a:r>
          </a:p>
          <a:p>
            <a:pPr lvl="1"/>
            <a:r>
              <a:rPr lang="en-US" dirty="0"/>
              <a:t>Language Translation</a:t>
            </a:r>
          </a:p>
          <a:p>
            <a:pPr lvl="1"/>
            <a:r>
              <a:rPr lang="en-US" dirty="0"/>
              <a:t>Predictive Text</a:t>
            </a:r>
          </a:p>
          <a:p>
            <a:pPr lvl="1"/>
            <a:r>
              <a:rPr lang="en-US" dirty="0"/>
              <a:t>Enhanced Search Engines</a:t>
            </a:r>
          </a:p>
        </p:txBody>
      </p:sp>
    </p:spTree>
    <p:extLst>
      <p:ext uri="{BB962C8B-B14F-4D97-AF65-F5344CB8AC3E}">
        <p14:creationId xmlns:p14="http://schemas.microsoft.com/office/powerpoint/2010/main" val="2644404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2C7E-4292-42EC-A0C6-791E7A7D9610}"/>
              </a:ext>
            </a:extLst>
          </p:cNvPr>
          <p:cNvSpPr>
            <a:spLocks noGrp="1"/>
          </p:cNvSpPr>
          <p:nvPr>
            <p:ph type="title"/>
          </p:nvPr>
        </p:nvSpPr>
        <p:spPr/>
        <p:txBody>
          <a:bodyPr/>
          <a:lstStyle/>
          <a:p>
            <a:pPr algn="ctr"/>
            <a:r>
              <a:rPr lang="en-US" dirty="0"/>
              <a:t>Natural Language Processing</a:t>
            </a:r>
          </a:p>
        </p:txBody>
      </p:sp>
      <p:sp>
        <p:nvSpPr>
          <p:cNvPr id="3" name="Content Placeholder 2">
            <a:extLst>
              <a:ext uri="{FF2B5EF4-FFF2-40B4-BE49-F238E27FC236}">
                <a16:creationId xmlns:a16="http://schemas.microsoft.com/office/drawing/2014/main" id="{451751DE-205A-4D59-9EA4-9874774CB08A}"/>
              </a:ext>
            </a:extLst>
          </p:cNvPr>
          <p:cNvSpPr>
            <a:spLocks noGrp="1"/>
          </p:cNvSpPr>
          <p:nvPr>
            <p:ph idx="1"/>
          </p:nvPr>
        </p:nvSpPr>
        <p:spPr/>
        <p:txBody>
          <a:bodyPr>
            <a:normAutofit lnSpcReduction="10000"/>
          </a:bodyPr>
          <a:lstStyle/>
          <a:p>
            <a:r>
              <a:rPr lang="en-US" dirty="0"/>
              <a:t>Tokenization</a:t>
            </a:r>
          </a:p>
          <a:p>
            <a:pPr lvl="1"/>
            <a:r>
              <a:rPr lang="en-US" dirty="0"/>
              <a:t>Split the text into separate tokens.</a:t>
            </a:r>
          </a:p>
          <a:p>
            <a:r>
              <a:rPr lang="en-US" dirty="0"/>
              <a:t>Stemming</a:t>
            </a:r>
          </a:p>
          <a:p>
            <a:pPr lvl="1"/>
            <a:r>
              <a:rPr lang="en-US" dirty="0"/>
              <a:t>Remove any affixes in a word. </a:t>
            </a:r>
          </a:p>
          <a:p>
            <a:pPr lvl="1"/>
            <a:r>
              <a:rPr lang="en-US" dirty="0"/>
              <a:t>For example, “Flowers” to “Flower”, “Playing” to “Play”</a:t>
            </a:r>
          </a:p>
          <a:p>
            <a:r>
              <a:rPr lang="en-US" dirty="0"/>
              <a:t>Lemmatization</a:t>
            </a:r>
          </a:p>
          <a:p>
            <a:pPr lvl="1"/>
            <a:r>
              <a:rPr lang="en-US" dirty="0"/>
              <a:t>Transform a word to the base or dictionary form of the word.</a:t>
            </a:r>
          </a:p>
          <a:p>
            <a:pPr lvl="1"/>
            <a:r>
              <a:rPr lang="en-US" dirty="0"/>
              <a:t>For example, “seen” to “see”.</a:t>
            </a:r>
          </a:p>
          <a:p>
            <a:r>
              <a:rPr lang="en-US" dirty="0"/>
              <a:t>Remove Stop Words to reduce noise</a:t>
            </a:r>
          </a:p>
          <a:p>
            <a:pPr lvl="1"/>
            <a:r>
              <a:rPr lang="en-US" dirty="0"/>
              <a:t>The word “the” may appear a lot of times in a document.</a:t>
            </a:r>
          </a:p>
          <a:p>
            <a:pPr marL="0" indent="0">
              <a:buNone/>
            </a:pPr>
            <a:endParaRPr lang="en-US" dirty="0"/>
          </a:p>
        </p:txBody>
      </p:sp>
    </p:spTree>
    <p:extLst>
      <p:ext uri="{BB962C8B-B14F-4D97-AF65-F5344CB8AC3E}">
        <p14:creationId xmlns:p14="http://schemas.microsoft.com/office/powerpoint/2010/main" val="3163960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03E6-AD67-4CA9-8528-9DEB1823EB1B}"/>
              </a:ext>
            </a:extLst>
          </p:cNvPr>
          <p:cNvSpPr>
            <a:spLocks noGrp="1"/>
          </p:cNvSpPr>
          <p:nvPr>
            <p:ph type="title"/>
          </p:nvPr>
        </p:nvSpPr>
        <p:spPr/>
        <p:txBody>
          <a:bodyPr/>
          <a:lstStyle/>
          <a:p>
            <a:pPr algn="ctr"/>
            <a:r>
              <a:rPr lang="en-US" dirty="0"/>
              <a:t>Natural Language Processing</a:t>
            </a:r>
          </a:p>
        </p:txBody>
      </p:sp>
      <p:sp>
        <p:nvSpPr>
          <p:cNvPr id="3" name="Content Placeholder 2">
            <a:extLst>
              <a:ext uri="{FF2B5EF4-FFF2-40B4-BE49-F238E27FC236}">
                <a16:creationId xmlns:a16="http://schemas.microsoft.com/office/drawing/2014/main" id="{1989AE40-D997-42AC-9DAB-1B7C1656C95A}"/>
              </a:ext>
            </a:extLst>
          </p:cNvPr>
          <p:cNvSpPr>
            <a:spLocks noGrp="1"/>
          </p:cNvSpPr>
          <p:nvPr>
            <p:ph idx="1"/>
          </p:nvPr>
        </p:nvSpPr>
        <p:spPr/>
        <p:txBody>
          <a:bodyPr/>
          <a:lstStyle/>
          <a:p>
            <a:pPr marL="0" indent="0">
              <a:buNone/>
            </a:pPr>
            <a:r>
              <a:rPr lang="en-US" dirty="0"/>
              <a:t>Vectorization – Processing textual features into numerical features.</a:t>
            </a:r>
          </a:p>
          <a:p>
            <a:pPr marL="0" indent="0">
              <a:buNone/>
            </a:pPr>
            <a:endParaRPr lang="en-US" dirty="0"/>
          </a:p>
          <a:p>
            <a:pPr lvl="1"/>
            <a:r>
              <a:rPr lang="en-US" dirty="0"/>
              <a:t>Bag of Words - A technique to represent text as a bag of words.</a:t>
            </a:r>
          </a:p>
          <a:p>
            <a:pPr lvl="1"/>
            <a:r>
              <a:rPr lang="en-US" dirty="0"/>
              <a:t>TF-IDF – Term frequency-inverse document frequency</a:t>
            </a:r>
          </a:p>
          <a:p>
            <a:pPr lvl="2"/>
            <a:r>
              <a:rPr lang="en-US" dirty="0"/>
              <a:t>Penalizes words which common across all the training documents</a:t>
            </a:r>
          </a:p>
          <a:p>
            <a:pPr lvl="1"/>
            <a:r>
              <a:rPr lang="en-US" dirty="0"/>
              <a:t>Word2Vec</a:t>
            </a:r>
          </a:p>
          <a:p>
            <a:pPr lvl="2"/>
            <a:r>
              <a:rPr lang="en-US" dirty="0"/>
              <a:t>Deep learning technique developed at Google.</a:t>
            </a:r>
          </a:p>
          <a:p>
            <a:pPr lvl="1"/>
            <a:endParaRPr lang="en-US" dirty="0"/>
          </a:p>
        </p:txBody>
      </p:sp>
    </p:spTree>
    <p:extLst>
      <p:ext uri="{BB962C8B-B14F-4D97-AF65-F5344CB8AC3E}">
        <p14:creationId xmlns:p14="http://schemas.microsoft.com/office/powerpoint/2010/main" val="3748052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418AF1-FE8B-4BA4-A985-C958DDFC62BB}"/>
              </a:ext>
            </a:extLst>
          </p:cNvPr>
          <p:cNvSpPr>
            <a:spLocks noGrp="1"/>
          </p:cNvSpPr>
          <p:nvPr>
            <p:ph type="title"/>
          </p:nvPr>
        </p:nvSpPr>
        <p:spPr>
          <a:xfrm>
            <a:off x="838200" y="2766218"/>
            <a:ext cx="10515600" cy="1325563"/>
          </a:xfrm>
        </p:spPr>
        <p:txBody>
          <a:bodyPr/>
          <a:lstStyle/>
          <a:p>
            <a:pPr algn="ctr"/>
            <a:r>
              <a:rPr lang="en-US" dirty="0"/>
              <a:t>Thank You</a:t>
            </a:r>
          </a:p>
        </p:txBody>
      </p:sp>
    </p:spTree>
    <p:extLst>
      <p:ext uri="{BB962C8B-B14F-4D97-AF65-F5344CB8AC3E}">
        <p14:creationId xmlns:p14="http://schemas.microsoft.com/office/powerpoint/2010/main" val="566254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499E-36B3-4AE9-A90A-8DFCBC7874D6}"/>
              </a:ext>
            </a:extLst>
          </p:cNvPr>
          <p:cNvSpPr>
            <a:spLocks noGrp="1"/>
          </p:cNvSpPr>
          <p:nvPr>
            <p:ph type="title"/>
          </p:nvPr>
        </p:nvSpPr>
        <p:spPr/>
        <p:txBody>
          <a:bodyPr/>
          <a:lstStyle/>
          <a:p>
            <a:pPr algn="ctr"/>
            <a:r>
              <a:rPr lang="en-US" dirty="0"/>
              <a:t>Contents</a:t>
            </a:r>
          </a:p>
        </p:txBody>
      </p:sp>
      <p:sp>
        <p:nvSpPr>
          <p:cNvPr id="3" name="Content Placeholder 2">
            <a:extLst>
              <a:ext uri="{FF2B5EF4-FFF2-40B4-BE49-F238E27FC236}">
                <a16:creationId xmlns:a16="http://schemas.microsoft.com/office/drawing/2014/main" id="{CC5C7E97-0E21-4DEA-A6F3-98562897D9D0}"/>
              </a:ext>
            </a:extLst>
          </p:cNvPr>
          <p:cNvSpPr>
            <a:spLocks noGrp="1"/>
          </p:cNvSpPr>
          <p:nvPr>
            <p:ph idx="1"/>
          </p:nvPr>
        </p:nvSpPr>
        <p:spPr/>
        <p:txBody>
          <a:bodyPr>
            <a:normAutofit lnSpcReduction="10000"/>
          </a:bodyPr>
          <a:lstStyle/>
          <a:p>
            <a:r>
              <a:rPr lang="en-US" dirty="0"/>
              <a:t>Introduction to Artificial Intelligence</a:t>
            </a:r>
          </a:p>
          <a:p>
            <a:pPr lvl="1"/>
            <a:r>
              <a:rPr lang="en-US" dirty="0"/>
              <a:t>What is it?	</a:t>
            </a:r>
          </a:p>
          <a:p>
            <a:r>
              <a:rPr lang="en-US" dirty="0"/>
              <a:t>History of Artificial Intelligence</a:t>
            </a:r>
          </a:p>
          <a:p>
            <a:pPr lvl="1"/>
            <a:r>
              <a:rPr lang="en-US" dirty="0"/>
              <a:t>Who started it? When did it happen? Where did it happen?</a:t>
            </a:r>
          </a:p>
          <a:p>
            <a:r>
              <a:rPr lang="en-US" dirty="0"/>
              <a:t>Importance of Artificial Intelligence</a:t>
            </a:r>
          </a:p>
          <a:p>
            <a:pPr lvl="1"/>
            <a:r>
              <a:rPr lang="en-US" dirty="0"/>
              <a:t>Why do we need it?</a:t>
            </a:r>
          </a:p>
          <a:p>
            <a:r>
              <a:rPr lang="en-US" dirty="0"/>
              <a:t>Branches of Artificial Intelligence</a:t>
            </a:r>
          </a:p>
          <a:p>
            <a:pPr lvl="1"/>
            <a:r>
              <a:rPr lang="en-US" dirty="0"/>
              <a:t>Machine Learning </a:t>
            </a:r>
          </a:p>
          <a:p>
            <a:pPr lvl="1"/>
            <a:r>
              <a:rPr lang="en-US" dirty="0"/>
              <a:t>Computer Vision</a:t>
            </a:r>
          </a:p>
          <a:p>
            <a:pPr lvl="1"/>
            <a:r>
              <a:rPr lang="en-US" dirty="0"/>
              <a:t>Natural Language Processing</a:t>
            </a:r>
          </a:p>
        </p:txBody>
      </p:sp>
    </p:spTree>
    <p:extLst>
      <p:ext uri="{BB962C8B-B14F-4D97-AF65-F5344CB8AC3E}">
        <p14:creationId xmlns:p14="http://schemas.microsoft.com/office/powerpoint/2010/main" val="1078818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347F-A55D-4BC1-A5A2-897394CAE773}"/>
              </a:ext>
            </a:extLst>
          </p:cNvPr>
          <p:cNvSpPr>
            <a:spLocks noGrp="1"/>
          </p:cNvSpPr>
          <p:nvPr>
            <p:ph type="title"/>
          </p:nvPr>
        </p:nvSpPr>
        <p:spPr/>
        <p:txBody>
          <a:bodyPr/>
          <a:lstStyle/>
          <a:p>
            <a:pPr algn="ctr"/>
            <a:r>
              <a:rPr lang="en-US" dirty="0"/>
              <a:t>Introduction to Artificial Intelligence</a:t>
            </a:r>
          </a:p>
        </p:txBody>
      </p:sp>
      <p:sp>
        <p:nvSpPr>
          <p:cNvPr id="3" name="Content Placeholder 2">
            <a:extLst>
              <a:ext uri="{FF2B5EF4-FFF2-40B4-BE49-F238E27FC236}">
                <a16:creationId xmlns:a16="http://schemas.microsoft.com/office/drawing/2014/main" id="{D8791848-0902-4EF7-BC01-D4B06A8BFB4D}"/>
              </a:ext>
            </a:extLst>
          </p:cNvPr>
          <p:cNvSpPr>
            <a:spLocks noGrp="1"/>
          </p:cNvSpPr>
          <p:nvPr>
            <p:ph idx="1"/>
          </p:nvPr>
        </p:nvSpPr>
        <p:spPr/>
        <p:txBody>
          <a:bodyPr>
            <a:normAutofit lnSpcReduction="10000"/>
          </a:bodyPr>
          <a:lstStyle/>
          <a:p>
            <a:pPr marL="0" indent="0">
              <a:buNone/>
            </a:pPr>
            <a:r>
              <a:rPr lang="en-US" b="1" dirty="0"/>
              <a:t>Artificial</a:t>
            </a:r>
            <a:r>
              <a:rPr lang="en-US" dirty="0"/>
              <a:t> - Made or produced by human beings</a:t>
            </a:r>
          </a:p>
          <a:p>
            <a:pPr marL="0" indent="0">
              <a:buNone/>
            </a:pPr>
            <a:r>
              <a:rPr lang="en-US" b="1" dirty="0"/>
              <a:t>Intelligence</a:t>
            </a:r>
            <a:r>
              <a:rPr lang="en-US" dirty="0"/>
              <a:t> - Ability to </a:t>
            </a:r>
            <a:r>
              <a:rPr lang="en-US" b="1" dirty="0"/>
              <a:t>acquire </a:t>
            </a:r>
            <a:r>
              <a:rPr lang="en-US" dirty="0"/>
              <a:t>and </a:t>
            </a:r>
            <a:r>
              <a:rPr lang="en-US" b="1" dirty="0"/>
              <a:t>apply</a:t>
            </a:r>
            <a:r>
              <a:rPr lang="en-US" dirty="0"/>
              <a:t> knowledge and skills</a:t>
            </a:r>
          </a:p>
          <a:p>
            <a:pPr marL="0" indent="0">
              <a:buNone/>
            </a:pPr>
            <a:r>
              <a:rPr lang="en-US" dirty="0"/>
              <a:t>The theory and development of computer systems able to perform tasks that normally require human intelligence.</a:t>
            </a:r>
          </a:p>
          <a:p>
            <a:pPr lvl="1"/>
            <a:r>
              <a:rPr lang="en-US" dirty="0"/>
              <a:t>Visual perception or Computer Vision</a:t>
            </a:r>
          </a:p>
          <a:p>
            <a:pPr lvl="1"/>
            <a:r>
              <a:rPr lang="en-US" dirty="0"/>
              <a:t>Speech recognition or Natural Language Processing</a:t>
            </a:r>
          </a:p>
          <a:p>
            <a:pPr lvl="1"/>
            <a:r>
              <a:rPr lang="en-US" dirty="0"/>
              <a:t>Decision-making</a:t>
            </a:r>
          </a:p>
          <a:p>
            <a:pPr lvl="1"/>
            <a:r>
              <a:rPr lang="en-US" dirty="0"/>
              <a:t>Translating between languages or Machine Translation</a:t>
            </a:r>
          </a:p>
          <a:p>
            <a:pPr marL="457200" lvl="1" indent="0">
              <a:buNone/>
            </a:pPr>
            <a:endParaRPr lang="en-US" dirty="0"/>
          </a:p>
          <a:p>
            <a:pPr marL="0" indent="0">
              <a:buNone/>
            </a:pPr>
            <a:r>
              <a:rPr lang="en-US" b="1" dirty="0"/>
              <a:t>Machines </a:t>
            </a:r>
            <a:r>
              <a:rPr lang="en-US" dirty="0"/>
              <a:t>ability to </a:t>
            </a:r>
            <a:r>
              <a:rPr lang="en-US" b="1" dirty="0"/>
              <a:t>learn</a:t>
            </a:r>
            <a:r>
              <a:rPr lang="en-US" dirty="0"/>
              <a:t> and </a:t>
            </a:r>
            <a:r>
              <a:rPr lang="en-US" b="1" dirty="0"/>
              <a:t>solve</a:t>
            </a:r>
            <a:r>
              <a:rPr lang="en-US" dirty="0"/>
              <a:t> a problem </a:t>
            </a:r>
            <a:r>
              <a:rPr lang="en-US" b="1" dirty="0"/>
              <a:t>like</a:t>
            </a:r>
            <a:r>
              <a:rPr lang="en-US" dirty="0"/>
              <a:t> a human</a:t>
            </a:r>
          </a:p>
          <a:p>
            <a:pPr marL="0" indent="0">
              <a:buNone/>
            </a:pPr>
            <a:endParaRPr lang="en-US" dirty="0"/>
          </a:p>
          <a:p>
            <a:pPr marL="0"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3162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2AA4CB-7062-48E8-A1C3-704C32C674EB}"/>
              </a:ext>
            </a:extLst>
          </p:cNvPr>
          <p:cNvSpPr>
            <a:spLocks noGrp="1"/>
          </p:cNvSpPr>
          <p:nvPr>
            <p:ph type="title"/>
          </p:nvPr>
        </p:nvSpPr>
        <p:spPr>
          <a:xfrm>
            <a:off x="838200" y="365125"/>
            <a:ext cx="10515600" cy="1325563"/>
          </a:xfrm>
        </p:spPr>
        <p:txBody>
          <a:bodyPr>
            <a:normAutofit/>
          </a:bodyPr>
          <a:lstStyle/>
          <a:p>
            <a:pPr algn="ctr"/>
            <a:r>
              <a:rPr lang="en-US" spc="-7" dirty="0">
                <a:cs typeface="Calibri"/>
              </a:rPr>
              <a:t>History of Artificial</a:t>
            </a:r>
            <a:r>
              <a:rPr lang="en-US" spc="-113" dirty="0">
                <a:cs typeface="Calibri"/>
              </a:rPr>
              <a:t> </a:t>
            </a:r>
            <a:r>
              <a:rPr lang="en-US" spc="-7" dirty="0">
                <a:cs typeface="Calibri"/>
              </a:rPr>
              <a:t>Intelligence</a:t>
            </a:r>
            <a:endParaRPr lang="en-US" dirty="0"/>
          </a:p>
        </p:txBody>
      </p:sp>
      <p:graphicFrame>
        <p:nvGraphicFramePr>
          <p:cNvPr id="31" name="Content Placeholder 3">
            <a:extLst>
              <a:ext uri="{FF2B5EF4-FFF2-40B4-BE49-F238E27FC236}">
                <a16:creationId xmlns:a16="http://schemas.microsoft.com/office/drawing/2014/main" id="{50D2ECF1-F805-4811-8EA6-F15A7DDAC0D1}"/>
              </a:ext>
            </a:extLst>
          </p:cNvPr>
          <p:cNvGraphicFramePr/>
          <p:nvPr>
            <p:extLst>
              <p:ext uri="{D42A27DB-BD31-4B8C-83A1-F6EECF244321}">
                <p14:modId xmlns:p14="http://schemas.microsoft.com/office/powerpoint/2010/main" val="30559583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9690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2AA4CB-7062-48E8-A1C3-704C32C674EB}"/>
              </a:ext>
            </a:extLst>
          </p:cNvPr>
          <p:cNvSpPr>
            <a:spLocks noGrp="1"/>
          </p:cNvSpPr>
          <p:nvPr>
            <p:ph type="title"/>
          </p:nvPr>
        </p:nvSpPr>
        <p:spPr>
          <a:xfrm>
            <a:off x="838200" y="365125"/>
            <a:ext cx="10515600" cy="1325563"/>
          </a:xfrm>
        </p:spPr>
        <p:txBody>
          <a:bodyPr>
            <a:normAutofit/>
          </a:bodyPr>
          <a:lstStyle/>
          <a:p>
            <a:pPr algn="ctr"/>
            <a:r>
              <a:rPr lang="en-US" spc="-7" dirty="0">
                <a:cs typeface="Calibri"/>
              </a:rPr>
              <a:t>History of Artificial</a:t>
            </a:r>
            <a:r>
              <a:rPr lang="en-US" spc="-113" dirty="0">
                <a:cs typeface="Calibri"/>
              </a:rPr>
              <a:t> </a:t>
            </a:r>
            <a:r>
              <a:rPr lang="en-US" spc="-7" dirty="0">
                <a:cs typeface="Calibri"/>
              </a:rPr>
              <a:t>Intelligence</a:t>
            </a:r>
            <a:endParaRPr lang="en-US" dirty="0"/>
          </a:p>
        </p:txBody>
      </p:sp>
      <p:graphicFrame>
        <p:nvGraphicFramePr>
          <p:cNvPr id="31" name="Content Placeholder 3">
            <a:extLst>
              <a:ext uri="{FF2B5EF4-FFF2-40B4-BE49-F238E27FC236}">
                <a16:creationId xmlns:a16="http://schemas.microsoft.com/office/drawing/2014/main" id="{50D2ECF1-F805-4811-8EA6-F15A7DDAC0D1}"/>
              </a:ext>
            </a:extLst>
          </p:cNvPr>
          <p:cNvGraphicFramePr/>
          <p:nvPr>
            <p:extLst>
              <p:ext uri="{D42A27DB-BD31-4B8C-83A1-F6EECF244321}">
                <p14:modId xmlns:p14="http://schemas.microsoft.com/office/powerpoint/2010/main" val="4640908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6763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8" name="object 3">
            <a:extLst>
              <a:ext uri="{FF2B5EF4-FFF2-40B4-BE49-F238E27FC236}">
                <a16:creationId xmlns:a16="http://schemas.microsoft.com/office/drawing/2014/main" id="{B5C54CC4-B557-4C68-AEFF-BC543C6B28DB}"/>
              </a:ext>
            </a:extLst>
          </p:cNvPr>
          <p:cNvGraphicFramePr/>
          <p:nvPr>
            <p:extLst>
              <p:ext uri="{D42A27DB-BD31-4B8C-83A1-F6EECF244321}">
                <p14:modId xmlns:p14="http://schemas.microsoft.com/office/powerpoint/2010/main" val="408063278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itle 6">
            <a:extLst>
              <a:ext uri="{FF2B5EF4-FFF2-40B4-BE49-F238E27FC236}">
                <a16:creationId xmlns:a16="http://schemas.microsoft.com/office/drawing/2014/main" id="{8CBE79C5-B1AF-4142-AA40-4BED81E7C139}"/>
              </a:ext>
            </a:extLst>
          </p:cNvPr>
          <p:cNvSpPr>
            <a:spLocks noGrp="1"/>
          </p:cNvSpPr>
          <p:nvPr>
            <p:ph type="title"/>
          </p:nvPr>
        </p:nvSpPr>
        <p:spPr/>
        <p:txBody>
          <a:bodyPr>
            <a:normAutofit/>
          </a:bodyPr>
          <a:lstStyle/>
          <a:p>
            <a:pPr algn="ctr"/>
            <a:r>
              <a:rPr lang="en-US" spc="-7" dirty="0">
                <a:cs typeface="Calibri"/>
              </a:rPr>
              <a:t>History of Artificial</a:t>
            </a:r>
            <a:r>
              <a:rPr lang="en-US" spc="-113" dirty="0">
                <a:cs typeface="Calibri"/>
              </a:rPr>
              <a:t> </a:t>
            </a:r>
            <a:r>
              <a:rPr lang="en-US" spc="-7" dirty="0">
                <a:cs typeface="Calibri"/>
              </a:rPr>
              <a:t>Intelligence</a:t>
            </a:r>
            <a:endParaRPr lang="en-US" dirty="0"/>
          </a:p>
        </p:txBody>
      </p:sp>
    </p:spTree>
    <p:extLst>
      <p:ext uri="{BB962C8B-B14F-4D97-AF65-F5344CB8AC3E}">
        <p14:creationId xmlns:p14="http://schemas.microsoft.com/office/powerpoint/2010/main" val="2730533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426186-9C75-4C77-87A2-FC3F62AB9F82}"/>
              </a:ext>
            </a:extLst>
          </p:cNvPr>
          <p:cNvSpPr>
            <a:spLocks noGrp="1"/>
          </p:cNvSpPr>
          <p:nvPr>
            <p:ph type="title"/>
          </p:nvPr>
        </p:nvSpPr>
        <p:spPr>
          <a:xfrm>
            <a:off x="838200" y="365125"/>
            <a:ext cx="10515600" cy="1325563"/>
          </a:xfrm>
        </p:spPr>
        <p:txBody>
          <a:bodyPr>
            <a:normAutofit/>
          </a:bodyPr>
          <a:lstStyle/>
          <a:p>
            <a:pPr algn="ctr"/>
            <a:r>
              <a:rPr lang="en-US" dirty="0"/>
              <a:t>Importance of Artificial Intelligence</a:t>
            </a:r>
          </a:p>
        </p:txBody>
      </p:sp>
      <p:graphicFrame>
        <p:nvGraphicFramePr>
          <p:cNvPr id="18" name="Content Placeholder 4">
            <a:extLst>
              <a:ext uri="{FF2B5EF4-FFF2-40B4-BE49-F238E27FC236}">
                <a16:creationId xmlns:a16="http://schemas.microsoft.com/office/drawing/2014/main" id="{30EF9170-4419-46E2-ABA0-2D2358D2556D}"/>
              </a:ext>
            </a:extLst>
          </p:cNvPr>
          <p:cNvGraphicFramePr>
            <a:graphicFrameLocks noGrp="1"/>
          </p:cNvGraphicFramePr>
          <p:nvPr>
            <p:ph idx="1"/>
            <p:extLst>
              <p:ext uri="{D42A27DB-BD31-4B8C-83A1-F6EECF244321}">
                <p14:modId xmlns:p14="http://schemas.microsoft.com/office/powerpoint/2010/main" val="287647201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99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29DE-9E82-443C-9CD1-D5519A941F02}"/>
              </a:ext>
            </a:extLst>
          </p:cNvPr>
          <p:cNvSpPr>
            <a:spLocks noGrp="1"/>
          </p:cNvSpPr>
          <p:nvPr>
            <p:ph type="title"/>
          </p:nvPr>
        </p:nvSpPr>
        <p:spPr>
          <a:xfrm>
            <a:off x="838200" y="365125"/>
            <a:ext cx="10515600" cy="1325563"/>
          </a:xfrm>
        </p:spPr>
        <p:txBody>
          <a:bodyPr>
            <a:normAutofit/>
          </a:bodyPr>
          <a:lstStyle/>
          <a:p>
            <a:pPr algn="ctr"/>
            <a:r>
              <a:rPr lang="en-US" dirty="0"/>
              <a:t>Branches of Artificial Intelligence</a:t>
            </a:r>
          </a:p>
        </p:txBody>
      </p:sp>
      <p:graphicFrame>
        <p:nvGraphicFramePr>
          <p:cNvPr id="5" name="Content Placeholder 2">
            <a:extLst>
              <a:ext uri="{FF2B5EF4-FFF2-40B4-BE49-F238E27FC236}">
                <a16:creationId xmlns:a16="http://schemas.microsoft.com/office/drawing/2014/main" id="{CE8FDD3B-8E32-4047-844A-0BCA42A841F5}"/>
              </a:ext>
            </a:extLst>
          </p:cNvPr>
          <p:cNvGraphicFramePr>
            <a:graphicFrameLocks noGrp="1"/>
          </p:cNvGraphicFramePr>
          <p:nvPr>
            <p:ph idx="1"/>
            <p:extLst>
              <p:ext uri="{D42A27DB-BD31-4B8C-83A1-F6EECF244321}">
                <p14:modId xmlns:p14="http://schemas.microsoft.com/office/powerpoint/2010/main" val="253872980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3403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2272-5002-45C2-8C4F-150DBAE14271}"/>
              </a:ext>
            </a:extLst>
          </p:cNvPr>
          <p:cNvSpPr>
            <a:spLocks noGrp="1"/>
          </p:cNvSpPr>
          <p:nvPr>
            <p:ph type="title"/>
          </p:nvPr>
        </p:nvSpPr>
        <p:spPr/>
        <p:txBody>
          <a:bodyPr/>
          <a:lstStyle/>
          <a:p>
            <a:pPr algn="ctr"/>
            <a:r>
              <a:rPr lang="en-US" dirty="0"/>
              <a:t>Machine Learning</a:t>
            </a:r>
          </a:p>
        </p:txBody>
      </p:sp>
      <p:sp>
        <p:nvSpPr>
          <p:cNvPr id="3" name="Content Placeholder 2">
            <a:extLst>
              <a:ext uri="{FF2B5EF4-FFF2-40B4-BE49-F238E27FC236}">
                <a16:creationId xmlns:a16="http://schemas.microsoft.com/office/drawing/2014/main" id="{C22167FD-9A6B-420F-97A4-97F831ED8980}"/>
              </a:ext>
            </a:extLst>
          </p:cNvPr>
          <p:cNvSpPr>
            <a:spLocks noGrp="1"/>
          </p:cNvSpPr>
          <p:nvPr>
            <p:ph idx="1"/>
          </p:nvPr>
        </p:nvSpPr>
        <p:spPr/>
        <p:txBody>
          <a:bodyPr>
            <a:normAutofit/>
          </a:bodyPr>
          <a:lstStyle/>
          <a:p>
            <a:pPr marL="0" indent="0">
              <a:buNone/>
            </a:pPr>
            <a:r>
              <a:rPr lang="en-US" spc="-5" dirty="0">
                <a:cs typeface="Calibri"/>
              </a:rPr>
              <a:t>Machine’s </a:t>
            </a:r>
            <a:r>
              <a:rPr lang="en-US" dirty="0">
                <a:cs typeface="Calibri"/>
              </a:rPr>
              <a:t>ability </a:t>
            </a:r>
            <a:r>
              <a:rPr lang="en-US" spc="-5" dirty="0">
                <a:cs typeface="Calibri"/>
              </a:rPr>
              <a:t>to learn without being explicitly</a:t>
            </a:r>
            <a:r>
              <a:rPr lang="en-US" spc="-15" dirty="0">
                <a:cs typeface="Calibri"/>
              </a:rPr>
              <a:t> </a:t>
            </a:r>
            <a:r>
              <a:rPr lang="en-US" spc="-5" dirty="0">
                <a:cs typeface="Calibri"/>
              </a:rPr>
              <a:t>programmed.</a:t>
            </a:r>
            <a:endParaRPr lang="en-US" dirty="0">
              <a:cs typeface="Calibri"/>
            </a:endParaRPr>
          </a:p>
          <a:p>
            <a:pPr marL="144145" indent="-132080">
              <a:lnSpc>
                <a:spcPct val="100000"/>
              </a:lnSpc>
              <a:spcBef>
                <a:spcPts val="655"/>
              </a:spcBef>
              <a:buFont typeface="Arial"/>
              <a:buChar char="•"/>
              <a:tabLst>
                <a:tab pos="144780" algn="l"/>
              </a:tabLst>
            </a:pPr>
            <a:r>
              <a:rPr lang="en-US" spc="-5" dirty="0">
                <a:cs typeface="Calibri"/>
              </a:rPr>
              <a:t> Supervised</a:t>
            </a:r>
            <a:r>
              <a:rPr lang="en-US" spc="-15" dirty="0">
                <a:cs typeface="Calibri"/>
              </a:rPr>
              <a:t> </a:t>
            </a:r>
            <a:r>
              <a:rPr lang="en-US" spc="-5" dirty="0">
                <a:cs typeface="Calibri"/>
              </a:rPr>
              <a:t>Learning</a:t>
            </a:r>
          </a:p>
          <a:p>
            <a:pPr marL="601345" lvl="1" indent="-132080">
              <a:lnSpc>
                <a:spcPct val="100000"/>
              </a:lnSpc>
              <a:spcBef>
                <a:spcPts val="655"/>
              </a:spcBef>
              <a:buFont typeface="Arial"/>
              <a:buChar char="•"/>
              <a:tabLst>
                <a:tab pos="144780" algn="l"/>
              </a:tabLst>
            </a:pPr>
            <a:r>
              <a:rPr lang="en-US" spc="-5" dirty="0">
                <a:cs typeface="Calibri"/>
              </a:rPr>
              <a:t> Get inference from the </a:t>
            </a:r>
            <a:r>
              <a:rPr lang="en-US" b="1" spc="-5" dirty="0">
                <a:cs typeface="Calibri"/>
              </a:rPr>
              <a:t>labeled</a:t>
            </a:r>
            <a:r>
              <a:rPr lang="en-US" spc="-5" dirty="0">
                <a:cs typeface="Calibri"/>
              </a:rPr>
              <a:t> data </a:t>
            </a:r>
            <a:r>
              <a:rPr lang="en-US" dirty="0">
                <a:cs typeface="Calibri"/>
              </a:rPr>
              <a:t>– a </a:t>
            </a:r>
            <a:r>
              <a:rPr lang="en-US" spc="-5" dirty="0">
                <a:cs typeface="Calibri"/>
              </a:rPr>
              <a:t>data set which consists of both inputs  (</a:t>
            </a:r>
            <a:r>
              <a:rPr lang="en-US" i="1" spc="-5" dirty="0">
                <a:cs typeface="Calibri"/>
              </a:rPr>
              <a:t>features</a:t>
            </a:r>
            <a:r>
              <a:rPr lang="en-US" spc="-5" dirty="0">
                <a:cs typeface="Calibri"/>
              </a:rPr>
              <a:t>) </a:t>
            </a:r>
            <a:r>
              <a:rPr lang="en-US" dirty="0">
                <a:cs typeface="Calibri"/>
              </a:rPr>
              <a:t>and </a:t>
            </a:r>
            <a:r>
              <a:rPr lang="en-US" spc="-5" dirty="0">
                <a:cs typeface="Calibri"/>
              </a:rPr>
              <a:t>their corresponding </a:t>
            </a:r>
            <a:r>
              <a:rPr lang="en-US" dirty="0">
                <a:cs typeface="Calibri"/>
              </a:rPr>
              <a:t>output(</a:t>
            </a:r>
            <a:r>
              <a:rPr lang="en-US" i="1" dirty="0">
                <a:cs typeface="Calibri"/>
              </a:rPr>
              <a:t>labels</a:t>
            </a:r>
            <a:r>
              <a:rPr lang="en-US" dirty="0">
                <a:cs typeface="Calibri"/>
              </a:rPr>
              <a:t>). </a:t>
            </a:r>
          </a:p>
          <a:p>
            <a:pPr marL="144145" indent="-132080">
              <a:lnSpc>
                <a:spcPct val="100000"/>
              </a:lnSpc>
              <a:spcBef>
                <a:spcPts val="655"/>
              </a:spcBef>
              <a:buFont typeface="Arial"/>
              <a:buChar char="•"/>
              <a:tabLst>
                <a:tab pos="144780" algn="l"/>
              </a:tabLst>
            </a:pPr>
            <a:r>
              <a:rPr lang="en-US" spc="-5" dirty="0">
                <a:cs typeface="Calibri"/>
              </a:rPr>
              <a:t>Unsupervised</a:t>
            </a:r>
            <a:r>
              <a:rPr lang="en-US" spc="-20" dirty="0">
                <a:cs typeface="Calibri"/>
              </a:rPr>
              <a:t> </a:t>
            </a:r>
            <a:r>
              <a:rPr lang="en-US" spc="-5" dirty="0">
                <a:cs typeface="Calibri"/>
              </a:rPr>
              <a:t>Learning</a:t>
            </a:r>
          </a:p>
          <a:p>
            <a:pPr marL="601345" lvl="1" indent="-132080">
              <a:lnSpc>
                <a:spcPct val="100000"/>
              </a:lnSpc>
              <a:spcBef>
                <a:spcPts val="655"/>
              </a:spcBef>
              <a:buFont typeface="Arial"/>
              <a:buChar char="•"/>
              <a:tabLst>
                <a:tab pos="144780" algn="l"/>
              </a:tabLst>
            </a:pPr>
            <a:r>
              <a:rPr lang="en-US" spc="-5" dirty="0">
                <a:cs typeface="Calibri"/>
              </a:rPr>
              <a:t> Derive structure from </a:t>
            </a:r>
            <a:r>
              <a:rPr lang="en-US" b="1" spc="-5" dirty="0">
                <a:cs typeface="Calibri"/>
              </a:rPr>
              <a:t>unlabeled </a:t>
            </a:r>
            <a:r>
              <a:rPr lang="en-US" spc="-5" dirty="0">
                <a:cs typeface="Calibri"/>
              </a:rPr>
              <a:t>data </a:t>
            </a:r>
            <a:r>
              <a:rPr lang="en-US" dirty="0">
                <a:cs typeface="Calibri"/>
              </a:rPr>
              <a:t>– a </a:t>
            </a:r>
            <a:r>
              <a:rPr lang="en-US" spc="-5" dirty="0">
                <a:cs typeface="Calibri"/>
              </a:rPr>
              <a:t>data set which only has input values.</a:t>
            </a:r>
          </a:p>
          <a:p>
            <a:pPr marL="144145" indent="-132080">
              <a:lnSpc>
                <a:spcPct val="100000"/>
              </a:lnSpc>
              <a:spcBef>
                <a:spcPts val="655"/>
              </a:spcBef>
              <a:buFont typeface="Arial"/>
              <a:buChar char="•"/>
              <a:tabLst>
                <a:tab pos="144780" algn="l"/>
              </a:tabLst>
            </a:pPr>
            <a:r>
              <a:rPr lang="en-US" spc="-5" dirty="0">
                <a:cs typeface="Calibri"/>
              </a:rPr>
              <a:t>Semi-supervised</a:t>
            </a:r>
            <a:r>
              <a:rPr lang="en-US" spc="-25" dirty="0">
                <a:cs typeface="Calibri"/>
              </a:rPr>
              <a:t> </a:t>
            </a:r>
            <a:r>
              <a:rPr lang="en-US" spc="-5" dirty="0">
                <a:cs typeface="Calibri"/>
              </a:rPr>
              <a:t>Learning</a:t>
            </a:r>
          </a:p>
          <a:p>
            <a:pPr marL="601345" lvl="1" indent="-132080">
              <a:lnSpc>
                <a:spcPct val="100000"/>
              </a:lnSpc>
              <a:spcBef>
                <a:spcPts val="655"/>
              </a:spcBef>
              <a:buFont typeface="Arial"/>
              <a:buChar char="•"/>
              <a:tabLst>
                <a:tab pos="144780" algn="l"/>
              </a:tabLst>
            </a:pPr>
            <a:r>
              <a:rPr lang="en-US" spc="-5" dirty="0">
                <a:cs typeface="Calibri"/>
              </a:rPr>
              <a:t> Analyze a mixture of labeled and unlabeled data with high proportions of unlabeled data.</a:t>
            </a:r>
          </a:p>
        </p:txBody>
      </p:sp>
    </p:spTree>
    <p:extLst>
      <p:ext uri="{BB962C8B-B14F-4D97-AF65-F5344CB8AC3E}">
        <p14:creationId xmlns:p14="http://schemas.microsoft.com/office/powerpoint/2010/main" val="490279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799</Words>
  <Application>Microsoft Office PowerPoint</Application>
  <PresentationFormat>Widescreen</PresentationFormat>
  <Paragraphs>143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A for Artificial Intelligence</vt:lpstr>
      <vt:lpstr>Contents</vt:lpstr>
      <vt:lpstr>Introduction to Artificial Intelligence</vt:lpstr>
      <vt:lpstr>History of Artificial Intelligence</vt:lpstr>
      <vt:lpstr>History of Artificial Intelligence</vt:lpstr>
      <vt:lpstr>History of Artificial Intelligence</vt:lpstr>
      <vt:lpstr>Importance of Artificial Intelligence</vt:lpstr>
      <vt:lpstr>Branches of Artificial Intelligence</vt:lpstr>
      <vt:lpstr>Machine Learning</vt:lpstr>
      <vt:lpstr>PowerPoint Presentation</vt:lpstr>
      <vt:lpstr>PowerPoint Presentation</vt:lpstr>
      <vt:lpstr>Evaluating a Model</vt:lpstr>
      <vt:lpstr>Deep Learning and Neural Networks</vt:lpstr>
      <vt:lpstr>Computer Vision</vt:lpstr>
      <vt:lpstr>Computer Vision – Image Processing</vt:lpstr>
      <vt:lpstr>Natural Language Processing</vt:lpstr>
      <vt:lpstr>Natural Language Processing</vt:lpstr>
      <vt:lpstr>Natural Language Processing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for AI</dc:title>
  <dc:creator>Sai Kishan Dasari</dc:creator>
  <cp:lastModifiedBy>Sai Kishan Dasari</cp:lastModifiedBy>
  <cp:revision>33</cp:revision>
  <dcterms:created xsi:type="dcterms:W3CDTF">2020-04-16T04:27:50Z</dcterms:created>
  <dcterms:modified xsi:type="dcterms:W3CDTF">2020-04-18T04:31:49Z</dcterms:modified>
</cp:coreProperties>
</file>