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sldIdLst>
    <p:sldId id="256" r:id="rId2"/>
    <p:sldId id="257" r:id="rId3"/>
    <p:sldId id="258" r:id="rId4"/>
    <p:sldId id="268" r:id="rId5"/>
    <p:sldId id="259" r:id="rId6"/>
    <p:sldId id="267"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1BC3A3-5352-4FBF-BB82-5ABB0904E84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3CF25B8-35AD-46A4-A8F6-F0FFA0180E2D}">
      <dgm:prSet/>
      <dgm:spPr/>
      <dgm:t>
        <a:bodyPr/>
        <a:lstStyle/>
        <a:p>
          <a:pPr>
            <a:lnSpc>
              <a:spcPct val="100000"/>
            </a:lnSpc>
          </a:pPr>
          <a:r>
            <a:rPr lang="en-US"/>
            <a:t>It’s an open source library specifically written for ESP8266 platforms</a:t>
          </a:r>
        </a:p>
      </dgm:t>
    </dgm:pt>
    <dgm:pt modelId="{DFA5977A-4141-4E94-BD47-147B45061340}" type="parTrans" cxnId="{8CDAD8BA-FDB3-40F6-9AAE-3C715EF92242}">
      <dgm:prSet/>
      <dgm:spPr/>
      <dgm:t>
        <a:bodyPr/>
        <a:lstStyle/>
        <a:p>
          <a:endParaRPr lang="en-US"/>
        </a:p>
      </dgm:t>
    </dgm:pt>
    <dgm:pt modelId="{5544C4A2-E282-4721-9098-973C5FC1D438}" type="sibTrans" cxnId="{8CDAD8BA-FDB3-40F6-9AAE-3C715EF92242}">
      <dgm:prSet/>
      <dgm:spPr/>
      <dgm:t>
        <a:bodyPr/>
        <a:lstStyle/>
        <a:p>
          <a:endParaRPr lang="en-US"/>
        </a:p>
      </dgm:t>
    </dgm:pt>
    <dgm:pt modelId="{0B524B5A-452C-4598-BC07-29A18535C940}">
      <dgm:prSet/>
      <dgm:spPr/>
      <dgm:t>
        <a:bodyPr/>
        <a:lstStyle/>
        <a:p>
          <a:pPr>
            <a:lnSpc>
              <a:spcPct val="100000"/>
            </a:lnSpc>
          </a:pPr>
          <a:r>
            <a:rPr lang="en-US"/>
            <a:t>It’s painless as it is intended to be auto-configure and easy to setup</a:t>
          </a:r>
        </a:p>
      </dgm:t>
    </dgm:pt>
    <dgm:pt modelId="{925A5AE2-54EC-4807-A034-B8ADE201483F}" type="parTrans" cxnId="{A081E175-8609-4C4E-A476-84B3A9F5637C}">
      <dgm:prSet/>
      <dgm:spPr/>
      <dgm:t>
        <a:bodyPr/>
        <a:lstStyle/>
        <a:p>
          <a:endParaRPr lang="en-US"/>
        </a:p>
      </dgm:t>
    </dgm:pt>
    <dgm:pt modelId="{6C98D713-325C-44DC-A72F-122A243DB8F5}" type="sibTrans" cxnId="{A081E175-8609-4C4E-A476-84B3A9F5637C}">
      <dgm:prSet/>
      <dgm:spPr/>
      <dgm:t>
        <a:bodyPr/>
        <a:lstStyle/>
        <a:p>
          <a:endParaRPr lang="en-US"/>
        </a:p>
      </dgm:t>
    </dgm:pt>
    <dgm:pt modelId="{C3E20864-5215-40DC-AC34-D6441E28BA22}">
      <dgm:prSet/>
      <dgm:spPr/>
      <dgm:t>
        <a:bodyPr/>
        <a:lstStyle/>
        <a:p>
          <a:pPr>
            <a:lnSpc>
              <a:spcPct val="100000"/>
            </a:lnSpc>
          </a:pPr>
          <a:r>
            <a:rPr lang="en-US"/>
            <a:t>All nodes in the network acts as either Access Point (AP) or Station, and nodes are equal</a:t>
          </a:r>
        </a:p>
      </dgm:t>
    </dgm:pt>
    <dgm:pt modelId="{6BB01F5A-895C-47F5-AB75-DB2B64EC2D26}" type="parTrans" cxnId="{F87EFCEC-31D6-46D0-AB79-D3EC4604D1EC}">
      <dgm:prSet/>
      <dgm:spPr/>
      <dgm:t>
        <a:bodyPr/>
        <a:lstStyle/>
        <a:p>
          <a:endParaRPr lang="en-US"/>
        </a:p>
      </dgm:t>
    </dgm:pt>
    <dgm:pt modelId="{E8332220-1AF0-42CD-9ED0-E53FAE8C74E5}" type="sibTrans" cxnId="{F87EFCEC-31D6-46D0-AB79-D3EC4604D1EC}">
      <dgm:prSet/>
      <dgm:spPr/>
      <dgm:t>
        <a:bodyPr/>
        <a:lstStyle/>
        <a:p>
          <a:endParaRPr lang="en-US"/>
        </a:p>
      </dgm:t>
    </dgm:pt>
    <dgm:pt modelId="{EB9E4D67-E7E0-412A-B931-273884945D36}">
      <dgm:prSet/>
      <dgm:spPr/>
      <dgm:t>
        <a:bodyPr/>
        <a:lstStyle/>
        <a:p>
          <a:pPr>
            <a:lnSpc>
              <a:spcPct val="100000"/>
            </a:lnSpc>
          </a:pPr>
          <a:r>
            <a:rPr lang="en-US"/>
            <a:t>A mesh network is a “Star Network”, but no central access point</a:t>
          </a:r>
        </a:p>
      </dgm:t>
    </dgm:pt>
    <dgm:pt modelId="{94228201-8201-45D1-B808-E3273CBAA571}" type="parTrans" cxnId="{615BA9D5-9FAB-4774-BDB0-7F681A08CB4B}">
      <dgm:prSet/>
      <dgm:spPr/>
      <dgm:t>
        <a:bodyPr/>
        <a:lstStyle/>
        <a:p>
          <a:endParaRPr lang="en-US"/>
        </a:p>
      </dgm:t>
    </dgm:pt>
    <dgm:pt modelId="{34D2CC90-A24C-4561-A057-BC315C44262F}" type="sibTrans" cxnId="{615BA9D5-9FAB-4774-BDB0-7F681A08CB4B}">
      <dgm:prSet/>
      <dgm:spPr/>
      <dgm:t>
        <a:bodyPr/>
        <a:lstStyle/>
        <a:p>
          <a:endParaRPr lang="en-US"/>
        </a:p>
      </dgm:t>
    </dgm:pt>
    <dgm:pt modelId="{EF81E819-E6BE-4BE1-A941-16CBEE0B4233}">
      <dgm:prSet/>
      <dgm:spPr/>
      <dgm:t>
        <a:bodyPr/>
        <a:lstStyle/>
        <a:p>
          <a:pPr>
            <a:lnSpc>
              <a:spcPct val="100000"/>
            </a:lnSpc>
          </a:pPr>
          <a:r>
            <a:rPr lang="en-US"/>
            <a:t>Every node is aware of the whole network topology</a:t>
          </a:r>
        </a:p>
      </dgm:t>
    </dgm:pt>
    <dgm:pt modelId="{DF10CA9D-BAC6-4CD7-94E2-E8A14D71001B}" type="parTrans" cxnId="{052674B2-DA30-4B88-856F-74CBDBE65787}">
      <dgm:prSet/>
      <dgm:spPr/>
      <dgm:t>
        <a:bodyPr/>
        <a:lstStyle/>
        <a:p>
          <a:endParaRPr lang="en-US"/>
        </a:p>
      </dgm:t>
    </dgm:pt>
    <dgm:pt modelId="{6A4C4877-AE27-427B-9C86-B26E1C588E93}" type="sibTrans" cxnId="{052674B2-DA30-4B88-856F-74CBDBE65787}">
      <dgm:prSet/>
      <dgm:spPr/>
      <dgm:t>
        <a:bodyPr/>
        <a:lstStyle/>
        <a:p>
          <a:endParaRPr lang="en-US"/>
        </a:p>
      </dgm:t>
    </dgm:pt>
    <dgm:pt modelId="{5223920A-5CAB-4B49-A2A4-7D75514D88CC}">
      <dgm:prSet/>
      <dgm:spPr/>
      <dgm:t>
        <a:bodyPr/>
        <a:lstStyle/>
        <a:p>
          <a:pPr>
            <a:lnSpc>
              <a:spcPct val="100000"/>
            </a:lnSpc>
          </a:pPr>
          <a:r>
            <a:rPr lang="en-US" dirty="0"/>
            <a:t>Every node tells its neighbors about other nodes it is directly or indirectly connected to</a:t>
          </a:r>
        </a:p>
      </dgm:t>
    </dgm:pt>
    <dgm:pt modelId="{B4700D37-F224-45A7-A630-75D8CE3EA2B8}" type="parTrans" cxnId="{6D76D652-BABA-4531-8248-D9B03088DD32}">
      <dgm:prSet/>
      <dgm:spPr/>
      <dgm:t>
        <a:bodyPr/>
        <a:lstStyle/>
        <a:p>
          <a:endParaRPr lang="en-US"/>
        </a:p>
      </dgm:t>
    </dgm:pt>
    <dgm:pt modelId="{22694BA7-9271-42EC-8705-616AEED0196B}" type="sibTrans" cxnId="{6D76D652-BABA-4531-8248-D9B03088DD32}">
      <dgm:prSet/>
      <dgm:spPr/>
      <dgm:t>
        <a:bodyPr/>
        <a:lstStyle/>
        <a:p>
          <a:endParaRPr lang="en-US"/>
        </a:p>
      </dgm:t>
    </dgm:pt>
    <dgm:pt modelId="{B9D9F00B-048B-4A82-8815-075A85972123}" type="pres">
      <dgm:prSet presAssocID="{CD1BC3A3-5352-4FBF-BB82-5ABB0904E84F}" presName="root" presStyleCnt="0">
        <dgm:presLayoutVars>
          <dgm:dir/>
          <dgm:resizeHandles val="exact"/>
        </dgm:presLayoutVars>
      </dgm:prSet>
      <dgm:spPr/>
    </dgm:pt>
    <dgm:pt modelId="{C8727995-0B11-4774-AEB4-5EF44BE2D6D4}" type="pres">
      <dgm:prSet presAssocID="{23CF25B8-35AD-46A4-A8F6-F0FFA0180E2D}" presName="compNode" presStyleCnt="0"/>
      <dgm:spPr/>
    </dgm:pt>
    <dgm:pt modelId="{DB6A1FB2-CDDD-4FEB-A884-EF208C2832E4}" type="pres">
      <dgm:prSet presAssocID="{23CF25B8-35AD-46A4-A8F6-F0FFA0180E2D}" presName="bgRect" presStyleLbl="bgShp" presStyleIdx="0" presStyleCnt="6"/>
      <dgm:spPr/>
    </dgm:pt>
    <dgm:pt modelId="{DE2AC14A-94FB-4E02-B75F-D7679C22F3AC}" type="pres">
      <dgm:prSet presAssocID="{23CF25B8-35AD-46A4-A8F6-F0FFA0180E2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45A6128E-6143-4D9F-9546-560931FCA68E}" type="pres">
      <dgm:prSet presAssocID="{23CF25B8-35AD-46A4-A8F6-F0FFA0180E2D}" presName="spaceRect" presStyleCnt="0"/>
      <dgm:spPr/>
    </dgm:pt>
    <dgm:pt modelId="{0E14C1D8-D72E-4A16-A22B-4655B78BDD7D}" type="pres">
      <dgm:prSet presAssocID="{23CF25B8-35AD-46A4-A8F6-F0FFA0180E2D}" presName="parTx" presStyleLbl="revTx" presStyleIdx="0" presStyleCnt="6">
        <dgm:presLayoutVars>
          <dgm:chMax val="0"/>
          <dgm:chPref val="0"/>
        </dgm:presLayoutVars>
      </dgm:prSet>
      <dgm:spPr/>
    </dgm:pt>
    <dgm:pt modelId="{08AEDDBE-38E1-4EBF-9BFC-774BCC17192D}" type="pres">
      <dgm:prSet presAssocID="{5544C4A2-E282-4721-9098-973C5FC1D438}" presName="sibTrans" presStyleCnt="0"/>
      <dgm:spPr/>
    </dgm:pt>
    <dgm:pt modelId="{0BBD58C2-7F77-4CFF-B336-22C2BA37710C}" type="pres">
      <dgm:prSet presAssocID="{0B524B5A-452C-4598-BC07-29A18535C940}" presName="compNode" presStyleCnt="0"/>
      <dgm:spPr/>
    </dgm:pt>
    <dgm:pt modelId="{C1842A35-BA0F-4EFA-A72B-51A8FEC13974}" type="pres">
      <dgm:prSet presAssocID="{0B524B5A-452C-4598-BC07-29A18535C940}" presName="bgRect" presStyleLbl="bgShp" presStyleIdx="1" presStyleCnt="6"/>
      <dgm:spPr/>
    </dgm:pt>
    <dgm:pt modelId="{12830A7A-54C7-48AA-8C27-F87A47E56006}" type="pres">
      <dgm:prSet presAssocID="{0B524B5A-452C-4598-BC07-29A18535C94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947BAFC8-3571-4275-92EC-60D9553F2ACC}" type="pres">
      <dgm:prSet presAssocID="{0B524B5A-452C-4598-BC07-29A18535C940}" presName="spaceRect" presStyleCnt="0"/>
      <dgm:spPr/>
    </dgm:pt>
    <dgm:pt modelId="{93E5C1AA-1B1B-4B9D-BB75-790D32A6489C}" type="pres">
      <dgm:prSet presAssocID="{0B524B5A-452C-4598-BC07-29A18535C940}" presName="parTx" presStyleLbl="revTx" presStyleIdx="1" presStyleCnt="6">
        <dgm:presLayoutVars>
          <dgm:chMax val="0"/>
          <dgm:chPref val="0"/>
        </dgm:presLayoutVars>
      </dgm:prSet>
      <dgm:spPr/>
    </dgm:pt>
    <dgm:pt modelId="{C2364C11-7DD5-4670-B6BB-C5571CE2B763}" type="pres">
      <dgm:prSet presAssocID="{6C98D713-325C-44DC-A72F-122A243DB8F5}" presName="sibTrans" presStyleCnt="0"/>
      <dgm:spPr/>
    </dgm:pt>
    <dgm:pt modelId="{F69C9567-2C4A-4566-8CD6-ADE3095CF891}" type="pres">
      <dgm:prSet presAssocID="{C3E20864-5215-40DC-AC34-D6441E28BA22}" presName="compNode" presStyleCnt="0"/>
      <dgm:spPr/>
    </dgm:pt>
    <dgm:pt modelId="{7AF88D71-28EA-4690-B06C-F72E270D4DBD}" type="pres">
      <dgm:prSet presAssocID="{C3E20864-5215-40DC-AC34-D6441E28BA22}" presName="bgRect" presStyleLbl="bgShp" presStyleIdx="2" presStyleCnt="6"/>
      <dgm:spPr/>
    </dgm:pt>
    <dgm:pt modelId="{1CB34D3B-0AD3-492E-91CE-AE5202BF4350}" type="pres">
      <dgm:prSet presAssocID="{C3E20864-5215-40DC-AC34-D6441E28BA2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6D3290B5-BE76-40B3-B763-0178862D6B86}" type="pres">
      <dgm:prSet presAssocID="{C3E20864-5215-40DC-AC34-D6441E28BA22}" presName="spaceRect" presStyleCnt="0"/>
      <dgm:spPr/>
    </dgm:pt>
    <dgm:pt modelId="{E470F231-A226-4BFF-972C-A86C22518385}" type="pres">
      <dgm:prSet presAssocID="{C3E20864-5215-40DC-AC34-D6441E28BA22}" presName="parTx" presStyleLbl="revTx" presStyleIdx="2" presStyleCnt="6">
        <dgm:presLayoutVars>
          <dgm:chMax val="0"/>
          <dgm:chPref val="0"/>
        </dgm:presLayoutVars>
      </dgm:prSet>
      <dgm:spPr/>
    </dgm:pt>
    <dgm:pt modelId="{DA7715FC-B818-44C7-8491-E5FC7EF710AC}" type="pres">
      <dgm:prSet presAssocID="{E8332220-1AF0-42CD-9ED0-E53FAE8C74E5}" presName="sibTrans" presStyleCnt="0"/>
      <dgm:spPr/>
    </dgm:pt>
    <dgm:pt modelId="{A75315C8-3484-4313-9CAC-24E26DC1424C}" type="pres">
      <dgm:prSet presAssocID="{EB9E4D67-E7E0-412A-B931-273884945D36}" presName="compNode" presStyleCnt="0"/>
      <dgm:spPr/>
    </dgm:pt>
    <dgm:pt modelId="{ED54E2F4-BDEF-4255-BDF9-AD14720599A2}" type="pres">
      <dgm:prSet presAssocID="{EB9E4D67-E7E0-412A-B931-273884945D36}" presName="bgRect" presStyleLbl="bgShp" presStyleIdx="3" presStyleCnt="6"/>
      <dgm:spPr/>
    </dgm:pt>
    <dgm:pt modelId="{AEB203DF-0095-4533-A865-160E7DE1D5F0}" type="pres">
      <dgm:prSet presAssocID="{EB9E4D67-E7E0-412A-B931-273884945D3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Network"/>
        </a:ext>
      </dgm:extLst>
    </dgm:pt>
    <dgm:pt modelId="{A61D7095-54A0-4843-A571-55A73E427EE1}" type="pres">
      <dgm:prSet presAssocID="{EB9E4D67-E7E0-412A-B931-273884945D36}" presName="spaceRect" presStyleCnt="0"/>
      <dgm:spPr/>
    </dgm:pt>
    <dgm:pt modelId="{1164CECA-53E7-4D02-9606-A444B6C6C06B}" type="pres">
      <dgm:prSet presAssocID="{EB9E4D67-E7E0-412A-B931-273884945D36}" presName="parTx" presStyleLbl="revTx" presStyleIdx="3" presStyleCnt="6">
        <dgm:presLayoutVars>
          <dgm:chMax val="0"/>
          <dgm:chPref val="0"/>
        </dgm:presLayoutVars>
      </dgm:prSet>
      <dgm:spPr/>
    </dgm:pt>
    <dgm:pt modelId="{E7D6C275-B05D-4E36-B0A5-9155020411DC}" type="pres">
      <dgm:prSet presAssocID="{34D2CC90-A24C-4561-A057-BC315C44262F}" presName="sibTrans" presStyleCnt="0"/>
      <dgm:spPr/>
    </dgm:pt>
    <dgm:pt modelId="{03CD0799-1D84-4D98-874E-EC3BE938DFA8}" type="pres">
      <dgm:prSet presAssocID="{EF81E819-E6BE-4BE1-A941-16CBEE0B4233}" presName="compNode" presStyleCnt="0"/>
      <dgm:spPr/>
    </dgm:pt>
    <dgm:pt modelId="{961E72ED-9797-4165-A927-7A31B7C10DBE}" type="pres">
      <dgm:prSet presAssocID="{EF81E819-E6BE-4BE1-A941-16CBEE0B4233}" presName="bgRect" presStyleLbl="bgShp" presStyleIdx="4" presStyleCnt="6"/>
      <dgm:spPr/>
    </dgm:pt>
    <dgm:pt modelId="{64886946-7CA3-4DFC-9F9B-475D3C25E3D2}" type="pres">
      <dgm:prSet presAssocID="{EF81E819-E6BE-4BE1-A941-16CBEE0B423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9C4DADA7-8B8F-4B5A-A292-2CE6582DE4A3}" type="pres">
      <dgm:prSet presAssocID="{EF81E819-E6BE-4BE1-A941-16CBEE0B4233}" presName="spaceRect" presStyleCnt="0"/>
      <dgm:spPr/>
    </dgm:pt>
    <dgm:pt modelId="{3D51FFBD-0502-460F-AF26-A30B9C7ECA43}" type="pres">
      <dgm:prSet presAssocID="{EF81E819-E6BE-4BE1-A941-16CBEE0B4233}" presName="parTx" presStyleLbl="revTx" presStyleIdx="4" presStyleCnt="6">
        <dgm:presLayoutVars>
          <dgm:chMax val="0"/>
          <dgm:chPref val="0"/>
        </dgm:presLayoutVars>
      </dgm:prSet>
      <dgm:spPr/>
    </dgm:pt>
    <dgm:pt modelId="{D4D94133-A08E-4FED-82A9-C85FB1E12C7F}" type="pres">
      <dgm:prSet presAssocID="{6A4C4877-AE27-427B-9C86-B26E1C588E93}" presName="sibTrans" presStyleCnt="0"/>
      <dgm:spPr/>
    </dgm:pt>
    <dgm:pt modelId="{80C2A3FD-20C0-4904-9BB5-DFB4A092D2F5}" type="pres">
      <dgm:prSet presAssocID="{5223920A-5CAB-4B49-A2A4-7D75514D88CC}" presName="compNode" presStyleCnt="0"/>
      <dgm:spPr/>
    </dgm:pt>
    <dgm:pt modelId="{F10AF2EC-1DF5-43BA-B66F-F7DC2F54CE66}" type="pres">
      <dgm:prSet presAssocID="{5223920A-5CAB-4B49-A2A4-7D75514D88CC}" presName="bgRect" presStyleLbl="bgShp" presStyleIdx="5" presStyleCnt="6"/>
      <dgm:spPr/>
    </dgm:pt>
    <dgm:pt modelId="{36C17BA0-20BF-4760-B28A-A2B4524E44EC}" type="pres">
      <dgm:prSet presAssocID="{5223920A-5CAB-4B49-A2A4-7D75514D88C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isconnected"/>
        </a:ext>
      </dgm:extLst>
    </dgm:pt>
    <dgm:pt modelId="{F8EF8DA2-B77D-48A2-8605-C909DF68432A}" type="pres">
      <dgm:prSet presAssocID="{5223920A-5CAB-4B49-A2A4-7D75514D88CC}" presName="spaceRect" presStyleCnt="0"/>
      <dgm:spPr/>
    </dgm:pt>
    <dgm:pt modelId="{2CC58256-1845-4F07-B3F1-29647493C045}" type="pres">
      <dgm:prSet presAssocID="{5223920A-5CAB-4B49-A2A4-7D75514D88CC}" presName="parTx" presStyleLbl="revTx" presStyleIdx="5" presStyleCnt="6">
        <dgm:presLayoutVars>
          <dgm:chMax val="0"/>
          <dgm:chPref val="0"/>
        </dgm:presLayoutVars>
      </dgm:prSet>
      <dgm:spPr/>
    </dgm:pt>
  </dgm:ptLst>
  <dgm:cxnLst>
    <dgm:cxn modelId="{A08DE50B-A92C-4F2A-AB01-5058D434E330}" type="presOf" srcId="{CD1BC3A3-5352-4FBF-BB82-5ABB0904E84F}" destId="{B9D9F00B-048B-4A82-8815-075A85972123}" srcOrd="0" destOrd="0" presId="urn:microsoft.com/office/officeart/2018/2/layout/IconVerticalSolidList"/>
    <dgm:cxn modelId="{04601144-C344-4435-AED6-16D787A10B04}" type="presOf" srcId="{5223920A-5CAB-4B49-A2A4-7D75514D88CC}" destId="{2CC58256-1845-4F07-B3F1-29647493C045}" srcOrd="0" destOrd="0" presId="urn:microsoft.com/office/officeart/2018/2/layout/IconVerticalSolidList"/>
    <dgm:cxn modelId="{BA141C49-7F15-4D83-B615-838AE082D2BE}" type="presOf" srcId="{C3E20864-5215-40DC-AC34-D6441E28BA22}" destId="{E470F231-A226-4BFF-972C-A86C22518385}" srcOrd="0" destOrd="0" presId="urn:microsoft.com/office/officeart/2018/2/layout/IconVerticalSolidList"/>
    <dgm:cxn modelId="{6D76D652-BABA-4531-8248-D9B03088DD32}" srcId="{CD1BC3A3-5352-4FBF-BB82-5ABB0904E84F}" destId="{5223920A-5CAB-4B49-A2A4-7D75514D88CC}" srcOrd="5" destOrd="0" parTransId="{B4700D37-F224-45A7-A630-75D8CE3EA2B8}" sibTransId="{22694BA7-9271-42EC-8705-616AEED0196B}"/>
    <dgm:cxn modelId="{A081E175-8609-4C4E-A476-84B3A9F5637C}" srcId="{CD1BC3A3-5352-4FBF-BB82-5ABB0904E84F}" destId="{0B524B5A-452C-4598-BC07-29A18535C940}" srcOrd="1" destOrd="0" parTransId="{925A5AE2-54EC-4807-A034-B8ADE201483F}" sibTransId="{6C98D713-325C-44DC-A72F-122A243DB8F5}"/>
    <dgm:cxn modelId="{7687CC83-45DB-4B1D-B4DE-5A26D6C2575F}" type="presOf" srcId="{EB9E4D67-E7E0-412A-B931-273884945D36}" destId="{1164CECA-53E7-4D02-9606-A444B6C6C06B}" srcOrd="0" destOrd="0" presId="urn:microsoft.com/office/officeart/2018/2/layout/IconVerticalSolidList"/>
    <dgm:cxn modelId="{59572B9F-FD67-4EEF-BC74-1F7C4CFEB0BF}" type="presOf" srcId="{0B524B5A-452C-4598-BC07-29A18535C940}" destId="{93E5C1AA-1B1B-4B9D-BB75-790D32A6489C}" srcOrd="0" destOrd="0" presId="urn:microsoft.com/office/officeart/2018/2/layout/IconVerticalSolidList"/>
    <dgm:cxn modelId="{052674B2-DA30-4B88-856F-74CBDBE65787}" srcId="{CD1BC3A3-5352-4FBF-BB82-5ABB0904E84F}" destId="{EF81E819-E6BE-4BE1-A941-16CBEE0B4233}" srcOrd="4" destOrd="0" parTransId="{DF10CA9D-BAC6-4CD7-94E2-E8A14D71001B}" sibTransId="{6A4C4877-AE27-427B-9C86-B26E1C588E93}"/>
    <dgm:cxn modelId="{2F5D9EB4-8D6C-46DE-9F22-F1A5A6E56443}" type="presOf" srcId="{23CF25B8-35AD-46A4-A8F6-F0FFA0180E2D}" destId="{0E14C1D8-D72E-4A16-A22B-4655B78BDD7D}" srcOrd="0" destOrd="0" presId="urn:microsoft.com/office/officeart/2018/2/layout/IconVerticalSolidList"/>
    <dgm:cxn modelId="{994BA8BA-A357-4A96-ACD8-02DE0D3F6365}" type="presOf" srcId="{EF81E819-E6BE-4BE1-A941-16CBEE0B4233}" destId="{3D51FFBD-0502-460F-AF26-A30B9C7ECA43}" srcOrd="0" destOrd="0" presId="urn:microsoft.com/office/officeart/2018/2/layout/IconVerticalSolidList"/>
    <dgm:cxn modelId="{8CDAD8BA-FDB3-40F6-9AAE-3C715EF92242}" srcId="{CD1BC3A3-5352-4FBF-BB82-5ABB0904E84F}" destId="{23CF25B8-35AD-46A4-A8F6-F0FFA0180E2D}" srcOrd="0" destOrd="0" parTransId="{DFA5977A-4141-4E94-BD47-147B45061340}" sibTransId="{5544C4A2-E282-4721-9098-973C5FC1D438}"/>
    <dgm:cxn modelId="{615BA9D5-9FAB-4774-BDB0-7F681A08CB4B}" srcId="{CD1BC3A3-5352-4FBF-BB82-5ABB0904E84F}" destId="{EB9E4D67-E7E0-412A-B931-273884945D36}" srcOrd="3" destOrd="0" parTransId="{94228201-8201-45D1-B808-E3273CBAA571}" sibTransId="{34D2CC90-A24C-4561-A057-BC315C44262F}"/>
    <dgm:cxn modelId="{F87EFCEC-31D6-46D0-AB79-D3EC4604D1EC}" srcId="{CD1BC3A3-5352-4FBF-BB82-5ABB0904E84F}" destId="{C3E20864-5215-40DC-AC34-D6441E28BA22}" srcOrd="2" destOrd="0" parTransId="{6BB01F5A-895C-47F5-AB75-DB2B64EC2D26}" sibTransId="{E8332220-1AF0-42CD-9ED0-E53FAE8C74E5}"/>
    <dgm:cxn modelId="{3ED30D47-4F35-4CDA-8EB6-BD33DDD7CC86}" type="presParOf" srcId="{B9D9F00B-048B-4A82-8815-075A85972123}" destId="{C8727995-0B11-4774-AEB4-5EF44BE2D6D4}" srcOrd="0" destOrd="0" presId="urn:microsoft.com/office/officeart/2018/2/layout/IconVerticalSolidList"/>
    <dgm:cxn modelId="{DC9856D9-6857-4A3B-BB7B-9A9C73553071}" type="presParOf" srcId="{C8727995-0B11-4774-AEB4-5EF44BE2D6D4}" destId="{DB6A1FB2-CDDD-4FEB-A884-EF208C2832E4}" srcOrd="0" destOrd="0" presId="urn:microsoft.com/office/officeart/2018/2/layout/IconVerticalSolidList"/>
    <dgm:cxn modelId="{8DD00683-C849-4E95-B3EB-C0FC61C8DD94}" type="presParOf" srcId="{C8727995-0B11-4774-AEB4-5EF44BE2D6D4}" destId="{DE2AC14A-94FB-4E02-B75F-D7679C22F3AC}" srcOrd="1" destOrd="0" presId="urn:microsoft.com/office/officeart/2018/2/layout/IconVerticalSolidList"/>
    <dgm:cxn modelId="{72BE85F6-DED5-47B0-9129-45EF6773D014}" type="presParOf" srcId="{C8727995-0B11-4774-AEB4-5EF44BE2D6D4}" destId="{45A6128E-6143-4D9F-9546-560931FCA68E}" srcOrd="2" destOrd="0" presId="urn:microsoft.com/office/officeart/2018/2/layout/IconVerticalSolidList"/>
    <dgm:cxn modelId="{60B9FC4F-8AE0-44BC-93F6-1246192297C8}" type="presParOf" srcId="{C8727995-0B11-4774-AEB4-5EF44BE2D6D4}" destId="{0E14C1D8-D72E-4A16-A22B-4655B78BDD7D}" srcOrd="3" destOrd="0" presId="urn:microsoft.com/office/officeart/2018/2/layout/IconVerticalSolidList"/>
    <dgm:cxn modelId="{4CC5BC34-1B42-4B54-B319-0C3D6F3DCF1D}" type="presParOf" srcId="{B9D9F00B-048B-4A82-8815-075A85972123}" destId="{08AEDDBE-38E1-4EBF-9BFC-774BCC17192D}" srcOrd="1" destOrd="0" presId="urn:microsoft.com/office/officeart/2018/2/layout/IconVerticalSolidList"/>
    <dgm:cxn modelId="{5C34AF32-8B72-4D1C-BBD2-58422BC863C6}" type="presParOf" srcId="{B9D9F00B-048B-4A82-8815-075A85972123}" destId="{0BBD58C2-7F77-4CFF-B336-22C2BA37710C}" srcOrd="2" destOrd="0" presId="urn:microsoft.com/office/officeart/2018/2/layout/IconVerticalSolidList"/>
    <dgm:cxn modelId="{C4591D8B-0A64-45AA-B861-6FB1D14E20B5}" type="presParOf" srcId="{0BBD58C2-7F77-4CFF-B336-22C2BA37710C}" destId="{C1842A35-BA0F-4EFA-A72B-51A8FEC13974}" srcOrd="0" destOrd="0" presId="urn:microsoft.com/office/officeart/2018/2/layout/IconVerticalSolidList"/>
    <dgm:cxn modelId="{5FFDC976-27D4-4435-8F0E-9E5D93A54D6B}" type="presParOf" srcId="{0BBD58C2-7F77-4CFF-B336-22C2BA37710C}" destId="{12830A7A-54C7-48AA-8C27-F87A47E56006}" srcOrd="1" destOrd="0" presId="urn:microsoft.com/office/officeart/2018/2/layout/IconVerticalSolidList"/>
    <dgm:cxn modelId="{5598E07B-F23D-453F-B3BC-3C150653467F}" type="presParOf" srcId="{0BBD58C2-7F77-4CFF-B336-22C2BA37710C}" destId="{947BAFC8-3571-4275-92EC-60D9553F2ACC}" srcOrd="2" destOrd="0" presId="urn:microsoft.com/office/officeart/2018/2/layout/IconVerticalSolidList"/>
    <dgm:cxn modelId="{3BB6738A-1446-45BE-B4E3-2ECA0A1DF4A2}" type="presParOf" srcId="{0BBD58C2-7F77-4CFF-B336-22C2BA37710C}" destId="{93E5C1AA-1B1B-4B9D-BB75-790D32A6489C}" srcOrd="3" destOrd="0" presId="urn:microsoft.com/office/officeart/2018/2/layout/IconVerticalSolidList"/>
    <dgm:cxn modelId="{526D74C6-ED69-4199-BD42-991378316964}" type="presParOf" srcId="{B9D9F00B-048B-4A82-8815-075A85972123}" destId="{C2364C11-7DD5-4670-B6BB-C5571CE2B763}" srcOrd="3" destOrd="0" presId="urn:microsoft.com/office/officeart/2018/2/layout/IconVerticalSolidList"/>
    <dgm:cxn modelId="{BDEAF23B-B416-4204-9966-885D89F0AA01}" type="presParOf" srcId="{B9D9F00B-048B-4A82-8815-075A85972123}" destId="{F69C9567-2C4A-4566-8CD6-ADE3095CF891}" srcOrd="4" destOrd="0" presId="urn:microsoft.com/office/officeart/2018/2/layout/IconVerticalSolidList"/>
    <dgm:cxn modelId="{2485260C-C5C2-4345-BB3C-440F82FDE046}" type="presParOf" srcId="{F69C9567-2C4A-4566-8CD6-ADE3095CF891}" destId="{7AF88D71-28EA-4690-B06C-F72E270D4DBD}" srcOrd="0" destOrd="0" presId="urn:microsoft.com/office/officeart/2018/2/layout/IconVerticalSolidList"/>
    <dgm:cxn modelId="{1CECF953-2C9B-4587-91AD-759F6406A3B3}" type="presParOf" srcId="{F69C9567-2C4A-4566-8CD6-ADE3095CF891}" destId="{1CB34D3B-0AD3-492E-91CE-AE5202BF4350}" srcOrd="1" destOrd="0" presId="urn:microsoft.com/office/officeart/2018/2/layout/IconVerticalSolidList"/>
    <dgm:cxn modelId="{4F862465-3ADC-4681-8D80-C9DE0C37ABCC}" type="presParOf" srcId="{F69C9567-2C4A-4566-8CD6-ADE3095CF891}" destId="{6D3290B5-BE76-40B3-B763-0178862D6B86}" srcOrd="2" destOrd="0" presId="urn:microsoft.com/office/officeart/2018/2/layout/IconVerticalSolidList"/>
    <dgm:cxn modelId="{97041A54-5D89-44F3-BDA2-14CE307CF102}" type="presParOf" srcId="{F69C9567-2C4A-4566-8CD6-ADE3095CF891}" destId="{E470F231-A226-4BFF-972C-A86C22518385}" srcOrd="3" destOrd="0" presId="urn:microsoft.com/office/officeart/2018/2/layout/IconVerticalSolidList"/>
    <dgm:cxn modelId="{405B1370-EF29-4EDA-9753-8186DECB05F3}" type="presParOf" srcId="{B9D9F00B-048B-4A82-8815-075A85972123}" destId="{DA7715FC-B818-44C7-8491-E5FC7EF710AC}" srcOrd="5" destOrd="0" presId="urn:microsoft.com/office/officeart/2018/2/layout/IconVerticalSolidList"/>
    <dgm:cxn modelId="{E4A725DB-70FB-4423-BECD-280E44610F78}" type="presParOf" srcId="{B9D9F00B-048B-4A82-8815-075A85972123}" destId="{A75315C8-3484-4313-9CAC-24E26DC1424C}" srcOrd="6" destOrd="0" presId="urn:microsoft.com/office/officeart/2018/2/layout/IconVerticalSolidList"/>
    <dgm:cxn modelId="{7612FBF6-1243-4345-A1F7-F4F9135DC54F}" type="presParOf" srcId="{A75315C8-3484-4313-9CAC-24E26DC1424C}" destId="{ED54E2F4-BDEF-4255-BDF9-AD14720599A2}" srcOrd="0" destOrd="0" presId="urn:microsoft.com/office/officeart/2018/2/layout/IconVerticalSolidList"/>
    <dgm:cxn modelId="{86A4CE9E-35AA-4CF9-B18B-B8BF57A94D89}" type="presParOf" srcId="{A75315C8-3484-4313-9CAC-24E26DC1424C}" destId="{AEB203DF-0095-4533-A865-160E7DE1D5F0}" srcOrd="1" destOrd="0" presId="urn:microsoft.com/office/officeart/2018/2/layout/IconVerticalSolidList"/>
    <dgm:cxn modelId="{816EB951-FDA9-4BB8-A164-01EBA22B48DD}" type="presParOf" srcId="{A75315C8-3484-4313-9CAC-24E26DC1424C}" destId="{A61D7095-54A0-4843-A571-55A73E427EE1}" srcOrd="2" destOrd="0" presId="urn:microsoft.com/office/officeart/2018/2/layout/IconVerticalSolidList"/>
    <dgm:cxn modelId="{31A441DF-E23D-4987-AF16-8472CF22977F}" type="presParOf" srcId="{A75315C8-3484-4313-9CAC-24E26DC1424C}" destId="{1164CECA-53E7-4D02-9606-A444B6C6C06B}" srcOrd="3" destOrd="0" presId="urn:microsoft.com/office/officeart/2018/2/layout/IconVerticalSolidList"/>
    <dgm:cxn modelId="{DC0EADFF-5F7E-44D2-9846-BB991F084E6C}" type="presParOf" srcId="{B9D9F00B-048B-4A82-8815-075A85972123}" destId="{E7D6C275-B05D-4E36-B0A5-9155020411DC}" srcOrd="7" destOrd="0" presId="urn:microsoft.com/office/officeart/2018/2/layout/IconVerticalSolidList"/>
    <dgm:cxn modelId="{4A0105BB-D1D4-4392-8071-BF3C3E4E33AA}" type="presParOf" srcId="{B9D9F00B-048B-4A82-8815-075A85972123}" destId="{03CD0799-1D84-4D98-874E-EC3BE938DFA8}" srcOrd="8" destOrd="0" presId="urn:microsoft.com/office/officeart/2018/2/layout/IconVerticalSolidList"/>
    <dgm:cxn modelId="{067F5810-4C93-4E06-9663-C1DA30881677}" type="presParOf" srcId="{03CD0799-1D84-4D98-874E-EC3BE938DFA8}" destId="{961E72ED-9797-4165-A927-7A31B7C10DBE}" srcOrd="0" destOrd="0" presId="urn:microsoft.com/office/officeart/2018/2/layout/IconVerticalSolidList"/>
    <dgm:cxn modelId="{79438D38-5C9F-4EB8-B248-B6F9FA4F865D}" type="presParOf" srcId="{03CD0799-1D84-4D98-874E-EC3BE938DFA8}" destId="{64886946-7CA3-4DFC-9F9B-475D3C25E3D2}" srcOrd="1" destOrd="0" presId="urn:microsoft.com/office/officeart/2018/2/layout/IconVerticalSolidList"/>
    <dgm:cxn modelId="{D5300211-F853-4A04-9665-82EE17FA19F8}" type="presParOf" srcId="{03CD0799-1D84-4D98-874E-EC3BE938DFA8}" destId="{9C4DADA7-8B8F-4B5A-A292-2CE6582DE4A3}" srcOrd="2" destOrd="0" presId="urn:microsoft.com/office/officeart/2018/2/layout/IconVerticalSolidList"/>
    <dgm:cxn modelId="{99BFBC16-EEE3-4556-9D8D-09BBAC1031B1}" type="presParOf" srcId="{03CD0799-1D84-4D98-874E-EC3BE938DFA8}" destId="{3D51FFBD-0502-460F-AF26-A30B9C7ECA43}" srcOrd="3" destOrd="0" presId="urn:microsoft.com/office/officeart/2018/2/layout/IconVerticalSolidList"/>
    <dgm:cxn modelId="{EB423F3D-140C-4CFD-93A3-30D1AF60240E}" type="presParOf" srcId="{B9D9F00B-048B-4A82-8815-075A85972123}" destId="{D4D94133-A08E-4FED-82A9-C85FB1E12C7F}" srcOrd="9" destOrd="0" presId="urn:microsoft.com/office/officeart/2018/2/layout/IconVerticalSolidList"/>
    <dgm:cxn modelId="{F339DC82-6133-4C1E-80BD-6E7CE39373A3}" type="presParOf" srcId="{B9D9F00B-048B-4A82-8815-075A85972123}" destId="{80C2A3FD-20C0-4904-9BB5-DFB4A092D2F5}" srcOrd="10" destOrd="0" presId="urn:microsoft.com/office/officeart/2018/2/layout/IconVerticalSolidList"/>
    <dgm:cxn modelId="{CF2A38D0-C0A0-4168-815E-F0EACD7A3CD7}" type="presParOf" srcId="{80C2A3FD-20C0-4904-9BB5-DFB4A092D2F5}" destId="{F10AF2EC-1DF5-43BA-B66F-F7DC2F54CE66}" srcOrd="0" destOrd="0" presId="urn:microsoft.com/office/officeart/2018/2/layout/IconVerticalSolidList"/>
    <dgm:cxn modelId="{577C8E55-4CF7-4C12-9679-9DE9D849C4B3}" type="presParOf" srcId="{80C2A3FD-20C0-4904-9BB5-DFB4A092D2F5}" destId="{36C17BA0-20BF-4760-B28A-A2B4524E44EC}" srcOrd="1" destOrd="0" presId="urn:microsoft.com/office/officeart/2018/2/layout/IconVerticalSolidList"/>
    <dgm:cxn modelId="{BE3D134F-5D21-46D0-8E36-65ED0FA064C7}" type="presParOf" srcId="{80C2A3FD-20C0-4904-9BB5-DFB4A092D2F5}" destId="{F8EF8DA2-B77D-48A2-8605-C909DF68432A}" srcOrd="2" destOrd="0" presId="urn:microsoft.com/office/officeart/2018/2/layout/IconVerticalSolidList"/>
    <dgm:cxn modelId="{5636CE5E-F589-497C-9A8B-2C72EDF6636D}" type="presParOf" srcId="{80C2A3FD-20C0-4904-9BB5-DFB4A092D2F5}" destId="{2CC58256-1845-4F07-B3F1-29647493C04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1CEBA2-E72D-48D6-8FE3-C140961D8078}"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09EA7B7-30FF-49B8-B28E-3B69FF7C576F}">
      <dgm:prSet/>
      <dgm:spPr/>
      <dgm:t>
        <a:bodyPr/>
        <a:lstStyle/>
        <a:p>
          <a:pPr>
            <a:defRPr cap="all"/>
          </a:pPr>
          <a:r>
            <a:rPr lang="en-US"/>
            <a:t>Single: Sent to a specific ESP8266 Module (Point-to-Point)</a:t>
          </a:r>
        </a:p>
      </dgm:t>
    </dgm:pt>
    <dgm:pt modelId="{32C72B1B-F571-492B-AB46-5E99274D5387}" type="parTrans" cxnId="{0CA77744-D137-44FF-A539-E9DB9B266ECD}">
      <dgm:prSet/>
      <dgm:spPr/>
      <dgm:t>
        <a:bodyPr/>
        <a:lstStyle/>
        <a:p>
          <a:endParaRPr lang="en-US"/>
        </a:p>
      </dgm:t>
    </dgm:pt>
    <dgm:pt modelId="{A2D76FF7-F3D4-4EC8-BF34-28BB0E07C46C}" type="sibTrans" cxnId="{0CA77744-D137-44FF-A539-E9DB9B266ECD}">
      <dgm:prSet/>
      <dgm:spPr/>
      <dgm:t>
        <a:bodyPr/>
        <a:lstStyle/>
        <a:p>
          <a:endParaRPr lang="en-US"/>
        </a:p>
      </dgm:t>
    </dgm:pt>
    <dgm:pt modelId="{0C1B0AF9-1FFB-47A7-8B04-5C9BC6C41C03}">
      <dgm:prSet/>
      <dgm:spPr/>
      <dgm:t>
        <a:bodyPr/>
        <a:lstStyle/>
        <a:p>
          <a:pPr>
            <a:defRPr cap="all"/>
          </a:pPr>
          <a:r>
            <a:rPr lang="en-US"/>
            <a:t>Broadcast: Sent to every node in the network</a:t>
          </a:r>
        </a:p>
      </dgm:t>
    </dgm:pt>
    <dgm:pt modelId="{78D5357C-8192-4BD4-9BE1-65FD7839BDF6}" type="parTrans" cxnId="{FC4E8999-516D-4B03-AE8F-F21DCE340ECD}">
      <dgm:prSet/>
      <dgm:spPr/>
      <dgm:t>
        <a:bodyPr/>
        <a:lstStyle/>
        <a:p>
          <a:endParaRPr lang="en-US"/>
        </a:p>
      </dgm:t>
    </dgm:pt>
    <dgm:pt modelId="{70EE848F-F7AD-4CF4-BA4C-9555117663D5}" type="sibTrans" cxnId="{FC4E8999-516D-4B03-AE8F-F21DCE340ECD}">
      <dgm:prSet/>
      <dgm:spPr/>
      <dgm:t>
        <a:bodyPr/>
        <a:lstStyle/>
        <a:p>
          <a:endParaRPr lang="en-US"/>
        </a:p>
      </dgm:t>
    </dgm:pt>
    <dgm:pt modelId="{0BC93C6E-C1A0-43BD-B9F8-B124B9384C6A}">
      <dgm:prSet/>
      <dgm:spPr/>
      <dgm:t>
        <a:bodyPr/>
        <a:lstStyle/>
        <a:p>
          <a:pPr>
            <a:defRPr cap="all"/>
          </a:pPr>
          <a:r>
            <a:rPr lang="en-US" dirty="0"/>
            <a:t>Nodes can be distinguished by a 32-bit number representing the MAC (Media Access Control) Address of each chip.</a:t>
          </a:r>
        </a:p>
      </dgm:t>
    </dgm:pt>
    <dgm:pt modelId="{8E2249BF-7D58-430B-BBE1-A013AC9FB6FF}" type="parTrans" cxnId="{BDC13C64-EE0E-4677-BE0A-CE391DC72684}">
      <dgm:prSet/>
      <dgm:spPr/>
      <dgm:t>
        <a:bodyPr/>
        <a:lstStyle/>
        <a:p>
          <a:endParaRPr lang="en-US"/>
        </a:p>
      </dgm:t>
    </dgm:pt>
    <dgm:pt modelId="{D460CA38-3F15-4B34-A6CF-7A74F10842A3}" type="sibTrans" cxnId="{BDC13C64-EE0E-4677-BE0A-CE391DC72684}">
      <dgm:prSet/>
      <dgm:spPr/>
      <dgm:t>
        <a:bodyPr/>
        <a:lstStyle/>
        <a:p>
          <a:endParaRPr lang="en-US"/>
        </a:p>
      </dgm:t>
    </dgm:pt>
    <dgm:pt modelId="{89CD4C36-032F-4245-BAB9-401583FFB18F}">
      <dgm:prSet/>
      <dgm:spPr/>
      <dgm:t>
        <a:bodyPr/>
        <a:lstStyle/>
        <a:p>
          <a:pPr>
            <a:defRPr cap="all"/>
          </a:pPr>
          <a:r>
            <a:rPr lang="en-US"/>
            <a:t>Message type used is of JSON (JavaScript Object Notation) format </a:t>
          </a:r>
        </a:p>
      </dgm:t>
    </dgm:pt>
    <dgm:pt modelId="{9ED3C605-7C2E-4B4E-AFE6-11EDBE50B59D}" type="parTrans" cxnId="{7DD3B77D-F8A0-436F-8B33-A69D6F1C3CCB}">
      <dgm:prSet/>
      <dgm:spPr/>
      <dgm:t>
        <a:bodyPr/>
        <a:lstStyle/>
        <a:p>
          <a:endParaRPr lang="en-US"/>
        </a:p>
      </dgm:t>
    </dgm:pt>
    <dgm:pt modelId="{623077B2-3325-4E6D-B2F1-B4F69D610540}" type="sibTrans" cxnId="{7DD3B77D-F8A0-436F-8B33-A69D6F1C3CCB}">
      <dgm:prSet/>
      <dgm:spPr/>
      <dgm:t>
        <a:bodyPr/>
        <a:lstStyle/>
        <a:p>
          <a:endParaRPr lang="en-US"/>
        </a:p>
      </dgm:t>
    </dgm:pt>
    <dgm:pt modelId="{67E6F3BC-DC40-4149-BC61-CD55B1F776C5}" type="pres">
      <dgm:prSet presAssocID="{691CEBA2-E72D-48D6-8FE3-C140961D8078}" presName="root" presStyleCnt="0">
        <dgm:presLayoutVars>
          <dgm:dir/>
          <dgm:resizeHandles val="exact"/>
        </dgm:presLayoutVars>
      </dgm:prSet>
      <dgm:spPr/>
    </dgm:pt>
    <dgm:pt modelId="{C00AA2C8-A8CD-4AC1-B5ED-99F547F6D1EC}" type="pres">
      <dgm:prSet presAssocID="{E09EA7B7-30FF-49B8-B28E-3B69FF7C576F}" presName="compNode" presStyleCnt="0"/>
      <dgm:spPr/>
    </dgm:pt>
    <dgm:pt modelId="{7FC7A528-A50D-4985-AA93-43FE525DB95B}" type="pres">
      <dgm:prSet presAssocID="{E09EA7B7-30FF-49B8-B28E-3B69FF7C576F}" presName="iconBgRect" presStyleLbl="bgShp" presStyleIdx="0" presStyleCnt="4"/>
      <dgm:spPr>
        <a:prstGeom prst="round2DiagRect">
          <a:avLst>
            <a:gd name="adj1" fmla="val 29727"/>
            <a:gd name="adj2" fmla="val 0"/>
          </a:avLst>
        </a:prstGeom>
      </dgm:spPr>
    </dgm:pt>
    <dgm:pt modelId="{C32DC401-E50B-42D4-8625-485EE39A4BFE}" type="pres">
      <dgm:prSet presAssocID="{E09EA7B7-30FF-49B8-B28E-3B69FF7C576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ximize"/>
        </a:ext>
      </dgm:extLst>
    </dgm:pt>
    <dgm:pt modelId="{B40DA57F-7BEB-45CC-98EF-3C94E2E02CAA}" type="pres">
      <dgm:prSet presAssocID="{E09EA7B7-30FF-49B8-B28E-3B69FF7C576F}" presName="spaceRect" presStyleCnt="0"/>
      <dgm:spPr/>
    </dgm:pt>
    <dgm:pt modelId="{404CD2F1-D8EA-40C2-AEC8-644EFACA567A}" type="pres">
      <dgm:prSet presAssocID="{E09EA7B7-30FF-49B8-B28E-3B69FF7C576F}" presName="textRect" presStyleLbl="revTx" presStyleIdx="0" presStyleCnt="4">
        <dgm:presLayoutVars>
          <dgm:chMax val="1"/>
          <dgm:chPref val="1"/>
        </dgm:presLayoutVars>
      </dgm:prSet>
      <dgm:spPr/>
    </dgm:pt>
    <dgm:pt modelId="{AFF701FF-6035-49FD-BE7E-DE69F1B5E26B}" type="pres">
      <dgm:prSet presAssocID="{A2D76FF7-F3D4-4EC8-BF34-28BB0E07C46C}" presName="sibTrans" presStyleCnt="0"/>
      <dgm:spPr/>
    </dgm:pt>
    <dgm:pt modelId="{38237F1C-19CC-4C26-891A-4AC9A2C57BDF}" type="pres">
      <dgm:prSet presAssocID="{0C1B0AF9-1FFB-47A7-8B04-5C9BC6C41C03}" presName="compNode" presStyleCnt="0"/>
      <dgm:spPr/>
    </dgm:pt>
    <dgm:pt modelId="{978ED375-F82E-488C-A0B8-D78D6A57A624}" type="pres">
      <dgm:prSet presAssocID="{0C1B0AF9-1FFB-47A7-8B04-5C9BC6C41C03}" presName="iconBgRect" presStyleLbl="bgShp" presStyleIdx="1" presStyleCnt="4"/>
      <dgm:spPr>
        <a:prstGeom prst="round2DiagRect">
          <a:avLst>
            <a:gd name="adj1" fmla="val 29727"/>
            <a:gd name="adj2" fmla="val 0"/>
          </a:avLst>
        </a:prstGeom>
      </dgm:spPr>
    </dgm:pt>
    <dgm:pt modelId="{AE9033C6-9EE6-4994-9D3F-C60C8726FDC7}" type="pres">
      <dgm:prSet presAssocID="{0C1B0AF9-1FFB-47A7-8B04-5C9BC6C41C0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dish"/>
        </a:ext>
      </dgm:extLst>
    </dgm:pt>
    <dgm:pt modelId="{893023F3-D9EC-4E7C-992E-171C4192B9EE}" type="pres">
      <dgm:prSet presAssocID="{0C1B0AF9-1FFB-47A7-8B04-5C9BC6C41C03}" presName="spaceRect" presStyleCnt="0"/>
      <dgm:spPr/>
    </dgm:pt>
    <dgm:pt modelId="{20D8C521-C152-47B3-A494-4E6E124307A2}" type="pres">
      <dgm:prSet presAssocID="{0C1B0AF9-1FFB-47A7-8B04-5C9BC6C41C03}" presName="textRect" presStyleLbl="revTx" presStyleIdx="1" presStyleCnt="4">
        <dgm:presLayoutVars>
          <dgm:chMax val="1"/>
          <dgm:chPref val="1"/>
        </dgm:presLayoutVars>
      </dgm:prSet>
      <dgm:spPr/>
    </dgm:pt>
    <dgm:pt modelId="{6F3B637C-7CFB-43B6-B95B-0F88A488A201}" type="pres">
      <dgm:prSet presAssocID="{70EE848F-F7AD-4CF4-BA4C-9555117663D5}" presName="sibTrans" presStyleCnt="0"/>
      <dgm:spPr/>
    </dgm:pt>
    <dgm:pt modelId="{D784B01E-18C9-4EE5-9472-19348BDFD950}" type="pres">
      <dgm:prSet presAssocID="{0BC93C6E-C1A0-43BD-B9F8-B124B9384C6A}" presName="compNode" presStyleCnt="0"/>
      <dgm:spPr/>
    </dgm:pt>
    <dgm:pt modelId="{F13D7E01-8ED5-4AE4-B955-0A0AE8F4FA81}" type="pres">
      <dgm:prSet presAssocID="{0BC93C6E-C1A0-43BD-B9F8-B124B9384C6A}" presName="iconBgRect" presStyleLbl="bgShp" presStyleIdx="2" presStyleCnt="4"/>
      <dgm:spPr>
        <a:prstGeom prst="round2DiagRect">
          <a:avLst>
            <a:gd name="adj1" fmla="val 29727"/>
            <a:gd name="adj2" fmla="val 0"/>
          </a:avLst>
        </a:prstGeom>
      </dgm:spPr>
    </dgm:pt>
    <dgm:pt modelId="{E51E00B2-7E35-448E-98AF-108F17FD42D9}" type="pres">
      <dgm:prSet presAssocID="{0BC93C6E-C1A0-43BD-B9F8-B124B9384C6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16D192C7-E970-4132-9A3A-D4361DE69DE4}" type="pres">
      <dgm:prSet presAssocID="{0BC93C6E-C1A0-43BD-B9F8-B124B9384C6A}" presName="spaceRect" presStyleCnt="0"/>
      <dgm:spPr/>
    </dgm:pt>
    <dgm:pt modelId="{D504920A-90E7-439B-AD3C-5357B70E8403}" type="pres">
      <dgm:prSet presAssocID="{0BC93C6E-C1A0-43BD-B9F8-B124B9384C6A}" presName="textRect" presStyleLbl="revTx" presStyleIdx="2" presStyleCnt="4">
        <dgm:presLayoutVars>
          <dgm:chMax val="1"/>
          <dgm:chPref val="1"/>
        </dgm:presLayoutVars>
      </dgm:prSet>
      <dgm:spPr/>
    </dgm:pt>
    <dgm:pt modelId="{D74B5A19-1372-425B-AFB2-B48D787F0607}" type="pres">
      <dgm:prSet presAssocID="{D460CA38-3F15-4B34-A6CF-7A74F10842A3}" presName="sibTrans" presStyleCnt="0"/>
      <dgm:spPr/>
    </dgm:pt>
    <dgm:pt modelId="{8204886A-E909-4FD1-B4B8-494521291F2F}" type="pres">
      <dgm:prSet presAssocID="{89CD4C36-032F-4245-BAB9-401583FFB18F}" presName="compNode" presStyleCnt="0"/>
      <dgm:spPr/>
    </dgm:pt>
    <dgm:pt modelId="{441F4CE1-43EC-4547-8F7F-46B1C0308AE6}" type="pres">
      <dgm:prSet presAssocID="{89CD4C36-032F-4245-BAB9-401583FFB18F}" presName="iconBgRect" presStyleLbl="bgShp" presStyleIdx="3" presStyleCnt="4"/>
      <dgm:spPr>
        <a:prstGeom prst="round2DiagRect">
          <a:avLst>
            <a:gd name="adj1" fmla="val 29727"/>
            <a:gd name="adj2" fmla="val 0"/>
          </a:avLst>
        </a:prstGeom>
      </dgm:spPr>
    </dgm:pt>
    <dgm:pt modelId="{85A50122-F2C6-4065-9BD0-3DE620A94A58}" type="pres">
      <dgm:prSet presAssocID="{89CD4C36-032F-4245-BAB9-401583FFB18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223EF1E9-6354-4DB5-BA28-A18E89F84492}" type="pres">
      <dgm:prSet presAssocID="{89CD4C36-032F-4245-BAB9-401583FFB18F}" presName="spaceRect" presStyleCnt="0"/>
      <dgm:spPr/>
    </dgm:pt>
    <dgm:pt modelId="{8AD98BF1-1D4A-41C6-9049-80D1744763D2}" type="pres">
      <dgm:prSet presAssocID="{89CD4C36-032F-4245-BAB9-401583FFB18F}" presName="textRect" presStyleLbl="revTx" presStyleIdx="3" presStyleCnt="4">
        <dgm:presLayoutVars>
          <dgm:chMax val="1"/>
          <dgm:chPref val="1"/>
        </dgm:presLayoutVars>
      </dgm:prSet>
      <dgm:spPr/>
    </dgm:pt>
  </dgm:ptLst>
  <dgm:cxnLst>
    <dgm:cxn modelId="{8DB21E2F-BCD5-4D6B-A5D8-0BB8B48A7AB1}" type="presOf" srcId="{89CD4C36-032F-4245-BAB9-401583FFB18F}" destId="{8AD98BF1-1D4A-41C6-9049-80D1744763D2}" srcOrd="0" destOrd="0" presId="urn:microsoft.com/office/officeart/2018/5/layout/IconLeafLabelList"/>
    <dgm:cxn modelId="{E35B1136-9BAF-48DB-88EF-522FBD6B50D7}" type="presOf" srcId="{0BC93C6E-C1A0-43BD-B9F8-B124B9384C6A}" destId="{D504920A-90E7-439B-AD3C-5357B70E8403}" srcOrd="0" destOrd="0" presId="urn:microsoft.com/office/officeart/2018/5/layout/IconLeafLabelList"/>
    <dgm:cxn modelId="{99698F3D-D880-4161-B434-43E96AFB5F3E}" type="presOf" srcId="{691CEBA2-E72D-48D6-8FE3-C140961D8078}" destId="{67E6F3BC-DC40-4149-BC61-CD55B1F776C5}" srcOrd="0" destOrd="0" presId="urn:microsoft.com/office/officeart/2018/5/layout/IconLeafLabelList"/>
    <dgm:cxn modelId="{BDC13C64-EE0E-4677-BE0A-CE391DC72684}" srcId="{691CEBA2-E72D-48D6-8FE3-C140961D8078}" destId="{0BC93C6E-C1A0-43BD-B9F8-B124B9384C6A}" srcOrd="2" destOrd="0" parTransId="{8E2249BF-7D58-430B-BBE1-A013AC9FB6FF}" sibTransId="{D460CA38-3F15-4B34-A6CF-7A74F10842A3}"/>
    <dgm:cxn modelId="{0CA77744-D137-44FF-A539-E9DB9B266ECD}" srcId="{691CEBA2-E72D-48D6-8FE3-C140961D8078}" destId="{E09EA7B7-30FF-49B8-B28E-3B69FF7C576F}" srcOrd="0" destOrd="0" parTransId="{32C72B1B-F571-492B-AB46-5E99274D5387}" sibTransId="{A2D76FF7-F3D4-4EC8-BF34-28BB0E07C46C}"/>
    <dgm:cxn modelId="{7DD3B77D-F8A0-436F-8B33-A69D6F1C3CCB}" srcId="{691CEBA2-E72D-48D6-8FE3-C140961D8078}" destId="{89CD4C36-032F-4245-BAB9-401583FFB18F}" srcOrd="3" destOrd="0" parTransId="{9ED3C605-7C2E-4B4E-AFE6-11EDBE50B59D}" sibTransId="{623077B2-3325-4E6D-B2F1-B4F69D610540}"/>
    <dgm:cxn modelId="{FC4E8999-516D-4B03-AE8F-F21DCE340ECD}" srcId="{691CEBA2-E72D-48D6-8FE3-C140961D8078}" destId="{0C1B0AF9-1FFB-47A7-8B04-5C9BC6C41C03}" srcOrd="1" destOrd="0" parTransId="{78D5357C-8192-4BD4-9BE1-65FD7839BDF6}" sibTransId="{70EE848F-F7AD-4CF4-BA4C-9555117663D5}"/>
    <dgm:cxn modelId="{37FC71BD-1E43-44FA-8BCC-0C0ACAE1EDCF}" type="presOf" srcId="{0C1B0AF9-1FFB-47A7-8B04-5C9BC6C41C03}" destId="{20D8C521-C152-47B3-A494-4E6E124307A2}" srcOrd="0" destOrd="0" presId="urn:microsoft.com/office/officeart/2018/5/layout/IconLeafLabelList"/>
    <dgm:cxn modelId="{CEFB39F8-340B-451D-AB09-10A72992E03A}" type="presOf" srcId="{E09EA7B7-30FF-49B8-B28E-3B69FF7C576F}" destId="{404CD2F1-D8EA-40C2-AEC8-644EFACA567A}" srcOrd="0" destOrd="0" presId="urn:microsoft.com/office/officeart/2018/5/layout/IconLeafLabelList"/>
    <dgm:cxn modelId="{23850E35-88A4-4309-8CED-5F0557A0097B}" type="presParOf" srcId="{67E6F3BC-DC40-4149-BC61-CD55B1F776C5}" destId="{C00AA2C8-A8CD-4AC1-B5ED-99F547F6D1EC}" srcOrd="0" destOrd="0" presId="urn:microsoft.com/office/officeart/2018/5/layout/IconLeafLabelList"/>
    <dgm:cxn modelId="{5D97E70A-B059-42C4-97C8-17B2AAC41FB7}" type="presParOf" srcId="{C00AA2C8-A8CD-4AC1-B5ED-99F547F6D1EC}" destId="{7FC7A528-A50D-4985-AA93-43FE525DB95B}" srcOrd="0" destOrd="0" presId="urn:microsoft.com/office/officeart/2018/5/layout/IconLeafLabelList"/>
    <dgm:cxn modelId="{A3952C10-6D96-4550-8DB5-4557785158B9}" type="presParOf" srcId="{C00AA2C8-A8CD-4AC1-B5ED-99F547F6D1EC}" destId="{C32DC401-E50B-42D4-8625-485EE39A4BFE}" srcOrd="1" destOrd="0" presId="urn:microsoft.com/office/officeart/2018/5/layout/IconLeafLabelList"/>
    <dgm:cxn modelId="{2CE4440A-4F9A-426E-8471-5E1413FE6F54}" type="presParOf" srcId="{C00AA2C8-A8CD-4AC1-B5ED-99F547F6D1EC}" destId="{B40DA57F-7BEB-45CC-98EF-3C94E2E02CAA}" srcOrd="2" destOrd="0" presId="urn:microsoft.com/office/officeart/2018/5/layout/IconLeafLabelList"/>
    <dgm:cxn modelId="{7FEA7817-4C93-4EA7-8FEB-C30AABC917BF}" type="presParOf" srcId="{C00AA2C8-A8CD-4AC1-B5ED-99F547F6D1EC}" destId="{404CD2F1-D8EA-40C2-AEC8-644EFACA567A}" srcOrd="3" destOrd="0" presId="urn:microsoft.com/office/officeart/2018/5/layout/IconLeafLabelList"/>
    <dgm:cxn modelId="{8E8FFBE0-260F-4B14-BA94-C86FF875FD70}" type="presParOf" srcId="{67E6F3BC-DC40-4149-BC61-CD55B1F776C5}" destId="{AFF701FF-6035-49FD-BE7E-DE69F1B5E26B}" srcOrd="1" destOrd="0" presId="urn:microsoft.com/office/officeart/2018/5/layout/IconLeafLabelList"/>
    <dgm:cxn modelId="{668C0412-C5E7-48B0-A2B8-16D55CF330C5}" type="presParOf" srcId="{67E6F3BC-DC40-4149-BC61-CD55B1F776C5}" destId="{38237F1C-19CC-4C26-891A-4AC9A2C57BDF}" srcOrd="2" destOrd="0" presId="urn:microsoft.com/office/officeart/2018/5/layout/IconLeafLabelList"/>
    <dgm:cxn modelId="{D89C6E0E-F9DE-41B3-A72E-910B18AD0DBA}" type="presParOf" srcId="{38237F1C-19CC-4C26-891A-4AC9A2C57BDF}" destId="{978ED375-F82E-488C-A0B8-D78D6A57A624}" srcOrd="0" destOrd="0" presId="urn:microsoft.com/office/officeart/2018/5/layout/IconLeafLabelList"/>
    <dgm:cxn modelId="{46598006-48AA-47F2-8127-D957E5276138}" type="presParOf" srcId="{38237F1C-19CC-4C26-891A-4AC9A2C57BDF}" destId="{AE9033C6-9EE6-4994-9D3F-C60C8726FDC7}" srcOrd="1" destOrd="0" presId="urn:microsoft.com/office/officeart/2018/5/layout/IconLeafLabelList"/>
    <dgm:cxn modelId="{9D687C4A-C562-4EF3-BDC3-DCB2BFD79409}" type="presParOf" srcId="{38237F1C-19CC-4C26-891A-4AC9A2C57BDF}" destId="{893023F3-D9EC-4E7C-992E-171C4192B9EE}" srcOrd="2" destOrd="0" presId="urn:microsoft.com/office/officeart/2018/5/layout/IconLeafLabelList"/>
    <dgm:cxn modelId="{979A1118-5364-424B-8A43-D9A2F3776FAC}" type="presParOf" srcId="{38237F1C-19CC-4C26-891A-4AC9A2C57BDF}" destId="{20D8C521-C152-47B3-A494-4E6E124307A2}" srcOrd="3" destOrd="0" presId="urn:microsoft.com/office/officeart/2018/5/layout/IconLeafLabelList"/>
    <dgm:cxn modelId="{3BB00D9A-F95C-45BE-99F7-C315E86D2B7A}" type="presParOf" srcId="{67E6F3BC-DC40-4149-BC61-CD55B1F776C5}" destId="{6F3B637C-7CFB-43B6-B95B-0F88A488A201}" srcOrd="3" destOrd="0" presId="urn:microsoft.com/office/officeart/2018/5/layout/IconLeafLabelList"/>
    <dgm:cxn modelId="{99341D7D-96AD-46F5-AC1F-0BE01EBEE991}" type="presParOf" srcId="{67E6F3BC-DC40-4149-BC61-CD55B1F776C5}" destId="{D784B01E-18C9-4EE5-9472-19348BDFD950}" srcOrd="4" destOrd="0" presId="urn:microsoft.com/office/officeart/2018/5/layout/IconLeafLabelList"/>
    <dgm:cxn modelId="{E170393C-4A0F-4DB1-8E7A-F5FEDDDFA6E3}" type="presParOf" srcId="{D784B01E-18C9-4EE5-9472-19348BDFD950}" destId="{F13D7E01-8ED5-4AE4-B955-0A0AE8F4FA81}" srcOrd="0" destOrd="0" presId="urn:microsoft.com/office/officeart/2018/5/layout/IconLeafLabelList"/>
    <dgm:cxn modelId="{11D3A8B9-F41D-41D1-A58C-47E9E329465D}" type="presParOf" srcId="{D784B01E-18C9-4EE5-9472-19348BDFD950}" destId="{E51E00B2-7E35-448E-98AF-108F17FD42D9}" srcOrd="1" destOrd="0" presId="urn:microsoft.com/office/officeart/2018/5/layout/IconLeafLabelList"/>
    <dgm:cxn modelId="{A1B72B81-E156-4298-9928-9F060E0C4BB4}" type="presParOf" srcId="{D784B01E-18C9-4EE5-9472-19348BDFD950}" destId="{16D192C7-E970-4132-9A3A-D4361DE69DE4}" srcOrd="2" destOrd="0" presId="urn:microsoft.com/office/officeart/2018/5/layout/IconLeafLabelList"/>
    <dgm:cxn modelId="{837097B0-EFB2-4187-A148-0D0B31FD13B0}" type="presParOf" srcId="{D784B01E-18C9-4EE5-9472-19348BDFD950}" destId="{D504920A-90E7-439B-AD3C-5357B70E8403}" srcOrd="3" destOrd="0" presId="urn:microsoft.com/office/officeart/2018/5/layout/IconLeafLabelList"/>
    <dgm:cxn modelId="{C6561A57-92D5-4061-8E98-F8150D9F7BB9}" type="presParOf" srcId="{67E6F3BC-DC40-4149-BC61-CD55B1F776C5}" destId="{D74B5A19-1372-425B-AFB2-B48D787F0607}" srcOrd="5" destOrd="0" presId="urn:microsoft.com/office/officeart/2018/5/layout/IconLeafLabelList"/>
    <dgm:cxn modelId="{70DB1DAA-8334-4A65-8A7B-617DA0ED3D4D}" type="presParOf" srcId="{67E6F3BC-DC40-4149-BC61-CD55B1F776C5}" destId="{8204886A-E909-4FD1-B4B8-494521291F2F}" srcOrd="6" destOrd="0" presId="urn:microsoft.com/office/officeart/2018/5/layout/IconLeafLabelList"/>
    <dgm:cxn modelId="{024AD606-7683-46DD-9831-16162120C16F}" type="presParOf" srcId="{8204886A-E909-4FD1-B4B8-494521291F2F}" destId="{441F4CE1-43EC-4547-8F7F-46B1C0308AE6}" srcOrd="0" destOrd="0" presId="urn:microsoft.com/office/officeart/2018/5/layout/IconLeafLabelList"/>
    <dgm:cxn modelId="{8FFC366C-2DC3-4AAA-AD1C-C7D6FDBD83EE}" type="presParOf" srcId="{8204886A-E909-4FD1-B4B8-494521291F2F}" destId="{85A50122-F2C6-4065-9BD0-3DE620A94A58}" srcOrd="1" destOrd="0" presId="urn:microsoft.com/office/officeart/2018/5/layout/IconLeafLabelList"/>
    <dgm:cxn modelId="{8C1FA7C9-D83B-48E4-8A8A-2E6252121E9F}" type="presParOf" srcId="{8204886A-E909-4FD1-B4B8-494521291F2F}" destId="{223EF1E9-6354-4DB5-BA28-A18E89F84492}" srcOrd="2" destOrd="0" presId="urn:microsoft.com/office/officeart/2018/5/layout/IconLeafLabelList"/>
    <dgm:cxn modelId="{9FA955F8-2CE6-4BCB-BDCB-06546C6F95AF}" type="presParOf" srcId="{8204886A-E909-4FD1-B4B8-494521291F2F}" destId="{8AD98BF1-1D4A-41C6-9049-80D1744763D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061413-CBE0-47BE-80B9-C7CFF3E6EB79}"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4270EB3-5DDE-439E-BD5A-512555B39F24}">
      <dgm:prSet/>
      <dgm:spPr/>
      <dgm:t>
        <a:bodyPr/>
        <a:lstStyle/>
        <a:p>
          <a:pPr>
            <a:defRPr cap="all"/>
          </a:pPr>
          <a:r>
            <a:rPr lang="en-US"/>
            <a:t>It uses human-readable text to transmit and receive data (Serializable)</a:t>
          </a:r>
        </a:p>
      </dgm:t>
    </dgm:pt>
    <dgm:pt modelId="{BD90D45D-DC22-4DA4-9138-A4B96B64BCC7}" type="parTrans" cxnId="{5C1B2B38-66BB-473D-A727-36BC30E55106}">
      <dgm:prSet/>
      <dgm:spPr/>
      <dgm:t>
        <a:bodyPr/>
        <a:lstStyle/>
        <a:p>
          <a:endParaRPr lang="en-US"/>
        </a:p>
      </dgm:t>
    </dgm:pt>
    <dgm:pt modelId="{F0B68F22-DF68-4706-83AC-4FD84509FB18}" type="sibTrans" cxnId="{5C1B2B38-66BB-473D-A727-36BC30E55106}">
      <dgm:prSet/>
      <dgm:spPr/>
      <dgm:t>
        <a:bodyPr/>
        <a:lstStyle/>
        <a:p>
          <a:endParaRPr lang="en-US"/>
        </a:p>
      </dgm:t>
    </dgm:pt>
    <dgm:pt modelId="{C63923BD-139E-4A2F-A826-44A6230828C5}">
      <dgm:prSet/>
      <dgm:spPr/>
      <dgm:t>
        <a:bodyPr/>
        <a:lstStyle/>
        <a:p>
          <a:pPr>
            <a:defRPr cap="all"/>
          </a:pPr>
          <a:r>
            <a:rPr lang="en-US" dirty="0"/>
            <a:t>It also uses the form of the value-key pairs (like dictionaries in python)</a:t>
          </a:r>
        </a:p>
      </dgm:t>
    </dgm:pt>
    <dgm:pt modelId="{38181AB2-6436-4401-BCCD-659578F16181}" type="parTrans" cxnId="{2D6F307B-647E-4F89-AEB5-B1694ACC8881}">
      <dgm:prSet/>
      <dgm:spPr/>
      <dgm:t>
        <a:bodyPr/>
        <a:lstStyle/>
        <a:p>
          <a:endParaRPr lang="en-US"/>
        </a:p>
      </dgm:t>
    </dgm:pt>
    <dgm:pt modelId="{72A9CA9D-72D2-4834-AB00-E8DE722AC9A0}" type="sibTrans" cxnId="{2D6F307B-647E-4F89-AEB5-B1694ACC8881}">
      <dgm:prSet/>
      <dgm:spPr/>
      <dgm:t>
        <a:bodyPr/>
        <a:lstStyle/>
        <a:p>
          <a:endParaRPr lang="en-US"/>
        </a:p>
      </dgm:t>
    </dgm:pt>
    <dgm:pt modelId="{6D32E9FD-7E50-4DB8-AC7D-A5D08537B13B}" type="pres">
      <dgm:prSet presAssocID="{2D061413-CBE0-47BE-80B9-C7CFF3E6EB79}" presName="root" presStyleCnt="0">
        <dgm:presLayoutVars>
          <dgm:dir/>
          <dgm:resizeHandles val="exact"/>
        </dgm:presLayoutVars>
      </dgm:prSet>
      <dgm:spPr/>
    </dgm:pt>
    <dgm:pt modelId="{B4BF6792-95A3-4B36-A0BC-BF8C46574F3D}" type="pres">
      <dgm:prSet presAssocID="{24270EB3-5DDE-439E-BD5A-512555B39F24}" presName="compNode" presStyleCnt="0"/>
      <dgm:spPr/>
    </dgm:pt>
    <dgm:pt modelId="{538D174F-6A3E-4EA6-9ACF-D85C9D694501}" type="pres">
      <dgm:prSet presAssocID="{24270EB3-5DDE-439E-BD5A-512555B39F24}" presName="iconBgRect" presStyleLbl="bgShp" presStyleIdx="0" presStyleCnt="2"/>
      <dgm:spPr>
        <a:prstGeom prst="round2DiagRect">
          <a:avLst>
            <a:gd name="adj1" fmla="val 29727"/>
            <a:gd name="adj2" fmla="val 0"/>
          </a:avLst>
        </a:prstGeom>
      </dgm:spPr>
    </dgm:pt>
    <dgm:pt modelId="{92AAAA4E-9F69-4DE4-8631-12FBC9D4ED0B}" type="pres">
      <dgm:prSet presAssocID="{24270EB3-5DDE-439E-BD5A-512555B39F2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ADEB8E12-C6D4-4F16-B621-F72B4FE34594}" type="pres">
      <dgm:prSet presAssocID="{24270EB3-5DDE-439E-BD5A-512555B39F24}" presName="spaceRect" presStyleCnt="0"/>
      <dgm:spPr/>
    </dgm:pt>
    <dgm:pt modelId="{5117A455-AE18-4C74-A336-F97C77B4CF20}" type="pres">
      <dgm:prSet presAssocID="{24270EB3-5DDE-439E-BD5A-512555B39F24}" presName="textRect" presStyleLbl="revTx" presStyleIdx="0" presStyleCnt="2">
        <dgm:presLayoutVars>
          <dgm:chMax val="1"/>
          <dgm:chPref val="1"/>
        </dgm:presLayoutVars>
      </dgm:prSet>
      <dgm:spPr/>
    </dgm:pt>
    <dgm:pt modelId="{B74FDB42-E413-446E-9BCB-BAF08DAED9F6}" type="pres">
      <dgm:prSet presAssocID="{F0B68F22-DF68-4706-83AC-4FD84509FB18}" presName="sibTrans" presStyleCnt="0"/>
      <dgm:spPr/>
    </dgm:pt>
    <dgm:pt modelId="{B4DF1BD5-4451-4AC9-9305-12BAA540F04E}" type="pres">
      <dgm:prSet presAssocID="{C63923BD-139E-4A2F-A826-44A6230828C5}" presName="compNode" presStyleCnt="0"/>
      <dgm:spPr/>
    </dgm:pt>
    <dgm:pt modelId="{0ECD24BB-A535-4C93-B60F-D810F3CA934A}" type="pres">
      <dgm:prSet presAssocID="{C63923BD-139E-4A2F-A826-44A6230828C5}" presName="iconBgRect" presStyleLbl="bgShp" presStyleIdx="1" presStyleCnt="2"/>
      <dgm:spPr>
        <a:prstGeom prst="round2DiagRect">
          <a:avLst>
            <a:gd name="adj1" fmla="val 29727"/>
            <a:gd name="adj2" fmla="val 0"/>
          </a:avLst>
        </a:prstGeom>
      </dgm:spPr>
    </dgm:pt>
    <dgm:pt modelId="{11944B84-1090-4EC4-B65C-BC3BE9D0EB62}" type="pres">
      <dgm:prSet presAssocID="{C63923BD-139E-4A2F-A826-44A6230828C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EB324510-8174-4F5B-B44F-3AB4A3D7A1A5}" type="pres">
      <dgm:prSet presAssocID="{C63923BD-139E-4A2F-A826-44A6230828C5}" presName="spaceRect" presStyleCnt="0"/>
      <dgm:spPr/>
    </dgm:pt>
    <dgm:pt modelId="{FC36D1D8-6869-45BF-84A4-B1706173593C}" type="pres">
      <dgm:prSet presAssocID="{C63923BD-139E-4A2F-A826-44A6230828C5}" presName="textRect" presStyleLbl="revTx" presStyleIdx="1" presStyleCnt="2">
        <dgm:presLayoutVars>
          <dgm:chMax val="1"/>
          <dgm:chPref val="1"/>
        </dgm:presLayoutVars>
      </dgm:prSet>
      <dgm:spPr/>
    </dgm:pt>
  </dgm:ptLst>
  <dgm:cxnLst>
    <dgm:cxn modelId="{09D75437-3BA8-44CA-92CA-6CDC65EA0100}" type="presOf" srcId="{24270EB3-5DDE-439E-BD5A-512555B39F24}" destId="{5117A455-AE18-4C74-A336-F97C77B4CF20}" srcOrd="0" destOrd="0" presId="urn:microsoft.com/office/officeart/2018/5/layout/IconLeafLabelList"/>
    <dgm:cxn modelId="{5C1B2B38-66BB-473D-A727-36BC30E55106}" srcId="{2D061413-CBE0-47BE-80B9-C7CFF3E6EB79}" destId="{24270EB3-5DDE-439E-BD5A-512555B39F24}" srcOrd="0" destOrd="0" parTransId="{BD90D45D-DC22-4DA4-9138-A4B96B64BCC7}" sibTransId="{F0B68F22-DF68-4706-83AC-4FD84509FB18}"/>
    <dgm:cxn modelId="{2D6F307B-647E-4F89-AEB5-B1694ACC8881}" srcId="{2D061413-CBE0-47BE-80B9-C7CFF3E6EB79}" destId="{C63923BD-139E-4A2F-A826-44A6230828C5}" srcOrd="1" destOrd="0" parTransId="{38181AB2-6436-4401-BCCD-659578F16181}" sibTransId="{72A9CA9D-72D2-4834-AB00-E8DE722AC9A0}"/>
    <dgm:cxn modelId="{A6F6CCC8-AC37-4C88-8FB8-6890B6785B33}" type="presOf" srcId="{2D061413-CBE0-47BE-80B9-C7CFF3E6EB79}" destId="{6D32E9FD-7E50-4DB8-AC7D-A5D08537B13B}" srcOrd="0" destOrd="0" presId="urn:microsoft.com/office/officeart/2018/5/layout/IconLeafLabelList"/>
    <dgm:cxn modelId="{3CCEA1D1-7188-4101-9CE9-77DC4091A43D}" type="presOf" srcId="{C63923BD-139E-4A2F-A826-44A6230828C5}" destId="{FC36D1D8-6869-45BF-84A4-B1706173593C}" srcOrd="0" destOrd="0" presId="urn:microsoft.com/office/officeart/2018/5/layout/IconLeafLabelList"/>
    <dgm:cxn modelId="{C0A870A9-3158-4479-8BF0-F27799A5695E}" type="presParOf" srcId="{6D32E9FD-7E50-4DB8-AC7D-A5D08537B13B}" destId="{B4BF6792-95A3-4B36-A0BC-BF8C46574F3D}" srcOrd="0" destOrd="0" presId="urn:microsoft.com/office/officeart/2018/5/layout/IconLeafLabelList"/>
    <dgm:cxn modelId="{254C65E2-ACBC-48EA-B6EC-0A06B014F689}" type="presParOf" srcId="{B4BF6792-95A3-4B36-A0BC-BF8C46574F3D}" destId="{538D174F-6A3E-4EA6-9ACF-D85C9D694501}" srcOrd="0" destOrd="0" presId="urn:microsoft.com/office/officeart/2018/5/layout/IconLeafLabelList"/>
    <dgm:cxn modelId="{8E38977E-3D0B-4AC0-8E10-E257415A82A9}" type="presParOf" srcId="{B4BF6792-95A3-4B36-A0BC-BF8C46574F3D}" destId="{92AAAA4E-9F69-4DE4-8631-12FBC9D4ED0B}" srcOrd="1" destOrd="0" presId="urn:microsoft.com/office/officeart/2018/5/layout/IconLeafLabelList"/>
    <dgm:cxn modelId="{67FB4AA3-2CE4-44F6-AB09-1F27BF6F62A6}" type="presParOf" srcId="{B4BF6792-95A3-4B36-A0BC-BF8C46574F3D}" destId="{ADEB8E12-C6D4-4F16-B621-F72B4FE34594}" srcOrd="2" destOrd="0" presId="urn:microsoft.com/office/officeart/2018/5/layout/IconLeafLabelList"/>
    <dgm:cxn modelId="{3FC175B9-6F57-46C3-98EA-F6FEAD8F4194}" type="presParOf" srcId="{B4BF6792-95A3-4B36-A0BC-BF8C46574F3D}" destId="{5117A455-AE18-4C74-A336-F97C77B4CF20}" srcOrd="3" destOrd="0" presId="urn:microsoft.com/office/officeart/2018/5/layout/IconLeafLabelList"/>
    <dgm:cxn modelId="{9B822863-9B17-453F-A560-C75D0A1E3AA1}" type="presParOf" srcId="{6D32E9FD-7E50-4DB8-AC7D-A5D08537B13B}" destId="{B74FDB42-E413-446E-9BCB-BAF08DAED9F6}" srcOrd="1" destOrd="0" presId="urn:microsoft.com/office/officeart/2018/5/layout/IconLeafLabelList"/>
    <dgm:cxn modelId="{F052D7C2-88E7-4E62-B822-CEAD87B5B094}" type="presParOf" srcId="{6D32E9FD-7E50-4DB8-AC7D-A5D08537B13B}" destId="{B4DF1BD5-4451-4AC9-9305-12BAA540F04E}" srcOrd="2" destOrd="0" presId="urn:microsoft.com/office/officeart/2018/5/layout/IconLeafLabelList"/>
    <dgm:cxn modelId="{421AC997-44F1-4BBC-A895-07870EB1DC33}" type="presParOf" srcId="{B4DF1BD5-4451-4AC9-9305-12BAA540F04E}" destId="{0ECD24BB-A535-4C93-B60F-D810F3CA934A}" srcOrd="0" destOrd="0" presId="urn:microsoft.com/office/officeart/2018/5/layout/IconLeafLabelList"/>
    <dgm:cxn modelId="{680D9EB3-BA5C-4F6D-A560-EE70C8F7F408}" type="presParOf" srcId="{B4DF1BD5-4451-4AC9-9305-12BAA540F04E}" destId="{11944B84-1090-4EC4-B65C-BC3BE9D0EB62}" srcOrd="1" destOrd="0" presId="urn:microsoft.com/office/officeart/2018/5/layout/IconLeafLabelList"/>
    <dgm:cxn modelId="{6AE2E4C0-C360-4A86-A9BF-6BA5013D30D6}" type="presParOf" srcId="{B4DF1BD5-4451-4AC9-9305-12BAA540F04E}" destId="{EB324510-8174-4F5B-B44F-3AB4A3D7A1A5}" srcOrd="2" destOrd="0" presId="urn:microsoft.com/office/officeart/2018/5/layout/IconLeafLabelList"/>
    <dgm:cxn modelId="{2B34F02D-0107-4FFA-87B2-B736FE882953}" type="presParOf" srcId="{B4DF1BD5-4451-4AC9-9305-12BAA540F04E}" destId="{FC36D1D8-6869-45BF-84A4-B1706173593C}"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6A1FB2-CDDD-4FEB-A884-EF208C2832E4}">
      <dsp:nvSpPr>
        <dsp:cNvPr id="0" name=""/>
        <dsp:cNvSpPr/>
      </dsp:nvSpPr>
      <dsp:spPr>
        <a:xfrm>
          <a:off x="0" y="1798"/>
          <a:ext cx="6303729" cy="7665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2AC14A-94FB-4E02-B75F-D7679C22F3AC}">
      <dsp:nvSpPr>
        <dsp:cNvPr id="0" name=""/>
        <dsp:cNvSpPr/>
      </dsp:nvSpPr>
      <dsp:spPr>
        <a:xfrm>
          <a:off x="231871" y="174264"/>
          <a:ext cx="421583" cy="4215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14C1D8-D72E-4A16-A22B-4655B78BDD7D}">
      <dsp:nvSpPr>
        <dsp:cNvPr id="0" name=""/>
        <dsp:cNvSpPr/>
      </dsp:nvSpPr>
      <dsp:spPr>
        <a:xfrm>
          <a:off x="885326" y="1798"/>
          <a:ext cx="5418402" cy="766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23" tIns="81123" rIns="81123" bIns="81123" numCol="1" spcCol="1270" anchor="ctr" anchorCtr="0">
          <a:noAutofit/>
        </a:bodyPr>
        <a:lstStyle/>
        <a:p>
          <a:pPr marL="0" lvl="0" indent="0" algn="l" defTabSz="844550">
            <a:lnSpc>
              <a:spcPct val="100000"/>
            </a:lnSpc>
            <a:spcBef>
              <a:spcPct val="0"/>
            </a:spcBef>
            <a:spcAft>
              <a:spcPct val="35000"/>
            </a:spcAft>
            <a:buNone/>
          </a:pPr>
          <a:r>
            <a:rPr lang="en-US" sz="1900" kern="1200"/>
            <a:t>It’s an open source library specifically written for ESP8266 platforms</a:t>
          </a:r>
        </a:p>
      </dsp:txBody>
      <dsp:txXfrm>
        <a:off x="885326" y="1798"/>
        <a:ext cx="5418402" cy="766516"/>
      </dsp:txXfrm>
    </dsp:sp>
    <dsp:sp modelId="{C1842A35-BA0F-4EFA-A72B-51A8FEC13974}">
      <dsp:nvSpPr>
        <dsp:cNvPr id="0" name=""/>
        <dsp:cNvSpPr/>
      </dsp:nvSpPr>
      <dsp:spPr>
        <a:xfrm>
          <a:off x="0" y="959943"/>
          <a:ext cx="6303729" cy="7665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830A7A-54C7-48AA-8C27-F87A47E56006}">
      <dsp:nvSpPr>
        <dsp:cNvPr id="0" name=""/>
        <dsp:cNvSpPr/>
      </dsp:nvSpPr>
      <dsp:spPr>
        <a:xfrm>
          <a:off x="231871" y="1132410"/>
          <a:ext cx="421583" cy="4215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E5C1AA-1B1B-4B9D-BB75-790D32A6489C}">
      <dsp:nvSpPr>
        <dsp:cNvPr id="0" name=""/>
        <dsp:cNvSpPr/>
      </dsp:nvSpPr>
      <dsp:spPr>
        <a:xfrm>
          <a:off x="885326" y="959943"/>
          <a:ext cx="5418402" cy="766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23" tIns="81123" rIns="81123" bIns="81123" numCol="1" spcCol="1270" anchor="ctr" anchorCtr="0">
          <a:noAutofit/>
        </a:bodyPr>
        <a:lstStyle/>
        <a:p>
          <a:pPr marL="0" lvl="0" indent="0" algn="l" defTabSz="844550">
            <a:lnSpc>
              <a:spcPct val="100000"/>
            </a:lnSpc>
            <a:spcBef>
              <a:spcPct val="0"/>
            </a:spcBef>
            <a:spcAft>
              <a:spcPct val="35000"/>
            </a:spcAft>
            <a:buNone/>
          </a:pPr>
          <a:r>
            <a:rPr lang="en-US" sz="1900" kern="1200"/>
            <a:t>It’s painless as it is intended to be auto-configure and easy to setup</a:t>
          </a:r>
        </a:p>
      </dsp:txBody>
      <dsp:txXfrm>
        <a:off x="885326" y="959943"/>
        <a:ext cx="5418402" cy="766516"/>
      </dsp:txXfrm>
    </dsp:sp>
    <dsp:sp modelId="{7AF88D71-28EA-4690-B06C-F72E270D4DBD}">
      <dsp:nvSpPr>
        <dsp:cNvPr id="0" name=""/>
        <dsp:cNvSpPr/>
      </dsp:nvSpPr>
      <dsp:spPr>
        <a:xfrm>
          <a:off x="0" y="1918088"/>
          <a:ext cx="6303729" cy="7665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B34D3B-0AD3-492E-91CE-AE5202BF4350}">
      <dsp:nvSpPr>
        <dsp:cNvPr id="0" name=""/>
        <dsp:cNvSpPr/>
      </dsp:nvSpPr>
      <dsp:spPr>
        <a:xfrm>
          <a:off x="231871" y="2090555"/>
          <a:ext cx="421583" cy="4215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70F231-A226-4BFF-972C-A86C22518385}">
      <dsp:nvSpPr>
        <dsp:cNvPr id="0" name=""/>
        <dsp:cNvSpPr/>
      </dsp:nvSpPr>
      <dsp:spPr>
        <a:xfrm>
          <a:off x="885326" y="1918088"/>
          <a:ext cx="5418402" cy="766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23" tIns="81123" rIns="81123" bIns="81123" numCol="1" spcCol="1270" anchor="ctr" anchorCtr="0">
          <a:noAutofit/>
        </a:bodyPr>
        <a:lstStyle/>
        <a:p>
          <a:pPr marL="0" lvl="0" indent="0" algn="l" defTabSz="844550">
            <a:lnSpc>
              <a:spcPct val="100000"/>
            </a:lnSpc>
            <a:spcBef>
              <a:spcPct val="0"/>
            </a:spcBef>
            <a:spcAft>
              <a:spcPct val="35000"/>
            </a:spcAft>
            <a:buNone/>
          </a:pPr>
          <a:r>
            <a:rPr lang="en-US" sz="1900" kern="1200"/>
            <a:t>All nodes in the network acts as either Access Point (AP) or Station, and nodes are equal</a:t>
          </a:r>
        </a:p>
      </dsp:txBody>
      <dsp:txXfrm>
        <a:off x="885326" y="1918088"/>
        <a:ext cx="5418402" cy="766516"/>
      </dsp:txXfrm>
    </dsp:sp>
    <dsp:sp modelId="{ED54E2F4-BDEF-4255-BDF9-AD14720599A2}">
      <dsp:nvSpPr>
        <dsp:cNvPr id="0" name=""/>
        <dsp:cNvSpPr/>
      </dsp:nvSpPr>
      <dsp:spPr>
        <a:xfrm>
          <a:off x="0" y="2876234"/>
          <a:ext cx="6303729" cy="7665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B203DF-0095-4533-A865-160E7DE1D5F0}">
      <dsp:nvSpPr>
        <dsp:cNvPr id="0" name=""/>
        <dsp:cNvSpPr/>
      </dsp:nvSpPr>
      <dsp:spPr>
        <a:xfrm>
          <a:off x="231871" y="3048700"/>
          <a:ext cx="421583" cy="4215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64CECA-53E7-4D02-9606-A444B6C6C06B}">
      <dsp:nvSpPr>
        <dsp:cNvPr id="0" name=""/>
        <dsp:cNvSpPr/>
      </dsp:nvSpPr>
      <dsp:spPr>
        <a:xfrm>
          <a:off x="885326" y="2876234"/>
          <a:ext cx="5418402" cy="766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23" tIns="81123" rIns="81123" bIns="81123" numCol="1" spcCol="1270" anchor="ctr" anchorCtr="0">
          <a:noAutofit/>
        </a:bodyPr>
        <a:lstStyle/>
        <a:p>
          <a:pPr marL="0" lvl="0" indent="0" algn="l" defTabSz="844550">
            <a:lnSpc>
              <a:spcPct val="100000"/>
            </a:lnSpc>
            <a:spcBef>
              <a:spcPct val="0"/>
            </a:spcBef>
            <a:spcAft>
              <a:spcPct val="35000"/>
            </a:spcAft>
            <a:buNone/>
          </a:pPr>
          <a:r>
            <a:rPr lang="en-US" sz="1900" kern="1200"/>
            <a:t>A mesh network is a “Star Network”, but no central access point</a:t>
          </a:r>
        </a:p>
      </dsp:txBody>
      <dsp:txXfrm>
        <a:off x="885326" y="2876234"/>
        <a:ext cx="5418402" cy="766516"/>
      </dsp:txXfrm>
    </dsp:sp>
    <dsp:sp modelId="{961E72ED-9797-4165-A927-7A31B7C10DBE}">
      <dsp:nvSpPr>
        <dsp:cNvPr id="0" name=""/>
        <dsp:cNvSpPr/>
      </dsp:nvSpPr>
      <dsp:spPr>
        <a:xfrm>
          <a:off x="0" y="3834379"/>
          <a:ext cx="6303729" cy="7665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886946-7CA3-4DFC-9F9B-475D3C25E3D2}">
      <dsp:nvSpPr>
        <dsp:cNvPr id="0" name=""/>
        <dsp:cNvSpPr/>
      </dsp:nvSpPr>
      <dsp:spPr>
        <a:xfrm>
          <a:off x="231871" y="4006845"/>
          <a:ext cx="421583" cy="4215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51FFBD-0502-460F-AF26-A30B9C7ECA43}">
      <dsp:nvSpPr>
        <dsp:cNvPr id="0" name=""/>
        <dsp:cNvSpPr/>
      </dsp:nvSpPr>
      <dsp:spPr>
        <a:xfrm>
          <a:off x="885326" y="3834379"/>
          <a:ext cx="5418402" cy="766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23" tIns="81123" rIns="81123" bIns="81123" numCol="1" spcCol="1270" anchor="ctr" anchorCtr="0">
          <a:noAutofit/>
        </a:bodyPr>
        <a:lstStyle/>
        <a:p>
          <a:pPr marL="0" lvl="0" indent="0" algn="l" defTabSz="844550">
            <a:lnSpc>
              <a:spcPct val="100000"/>
            </a:lnSpc>
            <a:spcBef>
              <a:spcPct val="0"/>
            </a:spcBef>
            <a:spcAft>
              <a:spcPct val="35000"/>
            </a:spcAft>
            <a:buNone/>
          </a:pPr>
          <a:r>
            <a:rPr lang="en-US" sz="1900" kern="1200"/>
            <a:t>Every node is aware of the whole network topology</a:t>
          </a:r>
        </a:p>
      </dsp:txBody>
      <dsp:txXfrm>
        <a:off x="885326" y="3834379"/>
        <a:ext cx="5418402" cy="766516"/>
      </dsp:txXfrm>
    </dsp:sp>
    <dsp:sp modelId="{F10AF2EC-1DF5-43BA-B66F-F7DC2F54CE66}">
      <dsp:nvSpPr>
        <dsp:cNvPr id="0" name=""/>
        <dsp:cNvSpPr/>
      </dsp:nvSpPr>
      <dsp:spPr>
        <a:xfrm>
          <a:off x="0" y="4792524"/>
          <a:ext cx="6303729" cy="7665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C17BA0-20BF-4760-B28A-A2B4524E44EC}">
      <dsp:nvSpPr>
        <dsp:cNvPr id="0" name=""/>
        <dsp:cNvSpPr/>
      </dsp:nvSpPr>
      <dsp:spPr>
        <a:xfrm>
          <a:off x="231871" y="4964990"/>
          <a:ext cx="421583" cy="4215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C58256-1845-4F07-B3F1-29647493C045}">
      <dsp:nvSpPr>
        <dsp:cNvPr id="0" name=""/>
        <dsp:cNvSpPr/>
      </dsp:nvSpPr>
      <dsp:spPr>
        <a:xfrm>
          <a:off x="885326" y="4792524"/>
          <a:ext cx="5418402" cy="766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23" tIns="81123" rIns="81123" bIns="81123" numCol="1" spcCol="1270" anchor="ctr" anchorCtr="0">
          <a:noAutofit/>
        </a:bodyPr>
        <a:lstStyle/>
        <a:p>
          <a:pPr marL="0" lvl="0" indent="0" algn="l" defTabSz="844550">
            <a:lnSpc>
              <a:spcPct val="100000"/>
            </a:lnSpc>
            <a:spcBef>
              <a:spcPct val="0"/>
            </a:spcBef>
            <a:spcAft>
              <a:spcPct val="35000"/>
            </a:spcAft>
            <a:buNone/>
          </a:pPr>
          <a:r>
            <a:rPr lang="en-US" sz="1900" kern="1200" dirty="0"/>
            <a:t>Every node tells its neighbors about other nodes it is directly or indirectly connected to</a:t>
          </a:r>
        </a:p>
      </dsp:txBody>
      <dsp:txXfrm>
        <a:off x="885326" y="4792524"/>
        <a:ext cx="5418402" cy="7665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7A528-A50D-4985-AA93-43FE525DB95B}">
      <dsp:nvSpPr>
        <dsp:cNvPr id="0" name=""/>
        <dsp:cNvSpPr/>
      </dsp:nvSpPr>
      <dsp:spPr>
        <a:xfrm>
          <a:off x="973190" y="639411"/>
          <a:ext cx="1264141" cy="126414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2DC401-E50B-42D4-8625-485EE39A4BFE}">
      <dsp:nvSpPr>
        <dsp:cNvPr id="0" name=""/>
        <dsp:cNvSpPr/>
      </dsp:nvSpPr>
      <dsp:spPr>
        <a:xfrm>
          <a:off x="1242597" y="908818"/>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4CD2F1-D8EA-40C2-AEC8-644EFACA567A}">
      <dsp:nvSpPr>
        <dsp:cNvPr id="0" name=""/>
        <dsp:cNvSpPr/>
      </dsp:nvSpPr>
      <dsp:spPr>
        <a:xfrm>
          <a:off x="569079" y="2297301"/>
          <a:ext cx="2072362"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Single: Sent to a specific ESP8266 Module (Point-to-Point)</a:t>
          </a:r>
        </a:p>
      </dsp:txBody>
      <dsp:txXfrm>
        <a:off x="569079" y="2297301"/>
        <a:ext cx="2072362" cy="922500"/>
      </dsp:txXfrm>
    </dsp:sp>
    <dsp:sp modelId="{978ED375-F82E-488C-A0B8-D78D6A57A624}">
      <dsp:nvSpPr>
        <dsp:cNvPr id="0" name=""/>
        <dsp:cNvSpPr/>
      </dsp:nvSpPr>
      <dsp:spPr>
        <a:xfrm>
          <a:off x="3408216" y="639411"/>
          <a:ext cx="1264141" cy="126414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9033C6-9EE6-4994-9D3F-C60C8726FDC7}">
      <dsp:nvSpPr>
        <dsp:cNvPr id="0" name=""/>
        <dsp:cNvSpPr/>
      </dsp:nvSpPr>
      <dsp:spPr>
        <a:xfrm>
          <a:off x="3677623" y="908818"/>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D8C521-C152-47B3-A494-4E6E124307A2}">
      <dsp:nvSpPr>
        <dsp:cNvPr id="0" name=""/>
        <dsp:cNvSpPr/>
      </dsp:nvSpPr>
      <dsp:spPr>
        <a:xfrm>
          <a:off x="3004105" y="2297301"/>
          <a:ext cx="2072362"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Broadcast: Sent to every node in the network</a:t>
          </a:r>
        </a:p>
      </dsp:txBody>
      <dsp:txXfrm>
        <a:off x="3004105" y="2297301"/>
        <a:ext cx="2072362" cy="922500"/>
      </dsp:txXfrm>
    </dsp:sp>
    <dsp:sp modelId="{F13D7E01-8ED5-4AE4-B955-0A0AE8F4FA81}">
      <dsp:nvSpPr>
        <dsp:cNvPr id="0" name=""/>
        <dsp:cNvSpPr/>
      </dsp:nvSpPr>
      <dsp:spPr>
        <a:xfrm>
          <a:off x="5843242" y="639411"/>
          <a:ext cx="1264141" cy="126414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1E00B2-7E35-448E-98AF-108F17FD42D9}">
      <dsp:nvSpPr>
        <dsp:cNvPr id="0" name=""/>
        <dsp:cNvSpPr/>
      </dsp:nvSpPr>
      <dsp:spPr>
        <a:xfrm>
          <a:off x="6112649" y="908818"/>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04920A-90E7-439B-AD3C-5357B70E8403}">
      <dsp:nvSpPr>
        <dsp:cNvPr id="0" name=""/>
        <dsp:cNvSpPr/>
      </dsp:nvSpPr>
      <dsp:spPr>
        <a:xfrm>
          <a:off x="5439131" y="2297301"/>
          <a:ext cx="2072362"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Nodes can be distinguished by a 32-bit number representing the MAC (Media Access Control) Address of each chip.</a:t>
          </a:r>
        </a:p>
      </dsp:txBody>
      <dsp:txXfrm>
        <a:off x="5439131" y="2297301"/>
        <a:ext cx="2072362" cy="922500"/>
      </dsp:txXfrm>
    </dsp:sp>
    <dsp:sp modelId="{441F4CE1-43EC-4547-8F7F-46B1C0308AE6}">
      <dsp:nvSpPr>
        <dsp:cNvPr id="0" name=""/>
        <dsp:cNvSpPr/>
      </dsp:nvSpPr>
      <dsp:spPr>
        <a:xfrm>
          <a:off x="8278268" y="639411"/>
          <a:ext cx="1264141" cy="126414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A50122-F2C6-4065-9BD0-3DE620A94A58}">
      <dsp:nvSpPr>
        <dsp:cNvPr id="0" name=""/>
        <dsp:cNvSpPr/>
      </dsp:nvSpPr>
      <dsp:spPr>
        <a:xfrm>
          <a:off x="8547675" y="908818"/>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D98BF1-1D4A-41C6-9049-80D1744763D2}">
      <dsp:nvSpPr>
        <dsp:cNvPr id="0" name=""/>
        <dsp:cNvSpPr/>
      </dsp:nvSpPr>
      <dsp:spPr>
        <a:xfrm>
          <a:off x="7874157" y="2297301"/>
          <a:ext cx="2072362"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Message type used is of JSON (JavaScript Object Notation) format </a:t>
          </a:r>
        </a:p>
      </dsp:txBody>
      <dsp:txXfrm>
        <a:off x="7874157" y="2297301"/>
        <a:ext cx="2072362" cy="922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8D174F-6A3E-4EA6-9ACF-D85C9D694501}">
      <dsp:nvSpPr>
        <dsp:cNvPr id="0" name=""/>
        <dsp:cNvSpPr/>
      </dsp:nvSpPr>
      <dsp:spPr>
        <a:xfrm>
          <a:off x="2044800" y="129606"/>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AAAA4E-9F69-4DE4-8631-12FBC9D4ED0B}">
      <dsp:nvSpPr>
        <dsp:cNvPr id="0" name=""/>
        <dsp:cNvSpPr/>
      </dsp:nvSpPr>
      <dsp:spPr>
        <a:xfrm>
          <a:off x="2512800" y="597606"/>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17A455-AE18-4C74-A336-F97C77B4CF20}">
      <dsp:nvSpPr>
        <dsp:cNvPr id="0" name=""/>
        <dsp:cNvSpPr/>
      </dsp:nvSpPr>
      <dsp:spPr>
        <a:xfrm>
          <a:off x="1342800" y="3009606"/>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It uses human-readable text to transmit and receive data (Serializable)</a:t>
          </a:r>
        </a:p>
      </dsp:txBody>
      <dsp:txXfrm>
        <a:off x="1342800" y="3009606"/>
        <a:ext cx="3600000" cy="720000"/>
      </dsp:txXfrm>
    </dsp:sp>
    <dsp:sp modelId="{0ECD24BB-A535-4C93-B60F-D810F3CA934A}">
      <dsp:nvSpPr>
        <dsp:cNvPr id="0" name=""/>
        <dsp:cNvSpPr/>
      </dsp:nvSpPr>
      <dsp:spPr>
        <a:xfrm>
          <a:off x="6274800" y="129606"/>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944B84-1090-4EC4-B65C-BC3BE9D0EB62}">
      <dsp:nvSpPr>
        <dsp:cNvPr id="0" name=""/>
        <dsp:cNvSpPr/>
      </dsp:nvSpPr>
      <dsp:spPr>
        <a:xfrm>
          <a:off x="6742800" y="597606"/>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36D1D8-6869-45BF-84A4-B1706173593C}">
      <dsp:nvSpPr>
        <dsp:cNvPr id="0" name=""/>
        <dsp:cNvSpPr/>
      </dsp:nvSpPr>
      <dsp:spPr>
        <a:xfrm>
          <a:off x="5572800" y="3009606"/>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It also uses the form of the value-key pairs (like dictionaries in python)</a:t>
          </a:r>
        </a:p>
      </dsp:txBody>
      <dsp:txXfrm>
        <a:off x="5572800" y="3009606"/>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19-May-20</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855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19-May-20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9063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19-May-20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9565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19-May-20</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886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19-May-20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0927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19-May-20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494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19-May-20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231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19-May-20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3961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19-May-20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7463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19-May-20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265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19-May-20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5102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19-May-20</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43118151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76" r:id="rId6"/>
    <p:sldLayoutId id="2147483672" r:id="rId7"/>
    <p:sldLayoutId id="2147483673" r:id="rId8"/>
    <p:sldLayoutId id="2147483674" r:id="rId9"/>
    <p:sldLayoutId id="2147483675"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7D793A4F-8B28-448E-862D-86C238D039D3}"/>
              </a:ext>
            </a:extLst>
          </p:cNvPr>
          <p:cNvPicPr>
            <a:picLocks noChangeAspect="1"/>
          </p:cNvPicPr>
          <p:nvPr/>
        </p:nvPicPr>
        <p:blipFill rotWithShape="1">
          <a:blip r:embed="rId2">
            <a:alphaModFix amt="55000"/>
          </a:blip>
          <a:srcRect t="15730"/>
          <a:stretch/>
        </p:blipFill>
        <p:spPr>
          <a:xfrm>
            <a:off x="20" y="10"/>
            <a:ext cx="12191980" cy="6857990"/>
          </a:xfrm>
          <a:prstGeom prst="rect">
            <a:avLst/>
          </a:prstGeom>
        </p:spPr>
      </p:pic>
      <p:sp>
        <p:nvSpPr>
          <p:cNvPr id="11" name="Oval 10">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E98CEF-14C9-486C-83FB-28498904FBE3}"/>
              </a:ext>
            </a:extLst>
          </p:cNvPr>
          <p:cNvSpPr>
            <a:spLocks noGrp="1"/>
          </p:cNvSpPr>
          <p:nvPr>
            <p:ph type="ctrTitle"/>
          </p:nvPr>
        </p:nvSpPr>
        <p:spPr>
          <a:xfrm>
            <a:off x="3577192" y="1032483"/>
            <a:ext cx="5037616" cy="2982360"/>
          </a:xfrm>
        </p:spPr>
        <p:txBody>
          <a:bodyPr>
            <a:normAutofit/>
          </a:bodyPr>
          <a:lstStyle/>
          <a:p>
            <a:r>
              <a:rPr lang="en-US" dirty="0"/>
              <a:t>Wireless Mesh Network</a:t>
            </a:r>
          </a:p>
        </p:txBody>
      </p:sp>
      <p:sp>
        <p:nvSpPr>
          <p:cNvPr id="3" name="Subtitle 2">
            <a:extLst>
              <a:ext uri="{FF2B5EF4-FFF2-40B4-BE49-F238E27FC236}">
                <a16:creationId xmlns:a16="http://schemas.microsoft.com/office/drawing/2014/main" id="{9AFAF411-6281-4532-B359-4381C76AB2F2}"/>
              </a:ext>
            </a:extLst>
          </p:cNvPr>
          <p:cNvSpPr>
            <a:spLocks noGrp="1"/>
          </p:cNvSpPr>
          <p:nvPr>
            <p:ph type="subTitle" idx="1"/>
          </p:nvPr>
        </p:nvSpPr>
        <p:spPr>
          <a:xfrm>
            <a:off x="3577192" y="4106918"/>
            <a:ext cx="5037616" cy="1655762"/>
          </a:xfrm>
        </p:spPr>
        <p:txBody>
          <a:bodyPr>
            <a:normAutofit/>
          </a:bodyPr>
          <a:lstStyle/>
          <a:p>
            <a:r>
              <a:rPr lang="en-US" dirty="0"/>
              <a:t>The Painless Way!</a:t>
            </a:r>
          </a:p>
        </p:txBody>
      </p:sp>
      <p:sp>
        <p:nvSpPr>
          <p:cNvPr id="13" name="Arc 12">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1478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Arc 3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33" name="Rectangle 32">
            <a:extLst>
              <a:ext uri="{FF2B5EF4-FFF2-40B4-BE49-F238E27FC236}">
                <a16:creationId xmlns:a16="http://schemas.microsoft.com/office/drawing/2014/main" id="{407C9FC5-0C1E-42A8-97E6-F940775A0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6B9B55-42F6-4742-99FC-5ADDC66FD52A}"/>
              </a:ext>
            </a:extLst>
          </p:cNvPr>
          <p:cNvSpPr>
            <a:spLocks noGrp="1"/>
          </p:cNvSpPr>
          <p:nvPr>
            <p:ph type="title"/>
          </p:nvPr>
        </p:nvSpPr>
        <p:spPr>
          <a:xfrm>
            <a:off x="1524000" y="4218281"/>
            <a:ext cx="4265007" cy="1885199"/>
          </a:xfrm>
        </p:spPr>
        <p:txBody>
          <a:bodyPr vert="horz" lIns="91440" tIns="45720" rIns="91440" bIns="45720" rtlCol="0" anchor="ctr">
            <a:normAutofit/>
          </a:bodyPr>
          <a:lstStyle/>
          <a:p>
            <a:r>
              <a:rPr lang="en-US" sz="6000" kern="1200">
                <a:solidFill>
                  <a:schemeClr val="tx1"/>
                </a:solidFill>
                <a:latin typeface="+mj-lt"/>
                <a:ea typeface="+mj-ea"/>
                <a:cs typeface="+mj-cs"/>
              </a:rPr>
              <a:t>First Node</a:t>
            </a:r>
          </a:p>
        </p:txBody>
      </p:sp>
      <p:pic>
        <p:nvPicPr>
          <p:cNvPr id="4" name="Picture 3" descr="A circuit board&#10;&#10;Description automatically generated">
            <a:extLst>
              <a:ext uri="{FF2B5EF4-FFF2-40B4-BE49-F238E27FC236}">
                <a16:creationId xmlns:a16="http://schemas.microsoft.com/office/drawing/2014/main" id="{A04473EF-05F9-4105-A43B-6D1C4D488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9270" y="678145"/>
            <a:ext cx="5302042" cy="3287267"/>
          </a:xfrm>
          <a:custGeom>
            <a:avLst/>
            <a:gdLst/>
            <a:ahLst/>
            <a:cxnLst/>
            <a:rect l="l" t="t" r="r" b="b"/>
            <a:pathLst>
              <a:path w="10823796" h="3287267">
                <a:moveTo>
                  <a:pt x="98881" y="0"/>
                </a:moveTo>
                <a:lnTo>
                  <a:pt x="10724915" y="0"/>
                </a:lnTo>
                <a:cubicBezTo>
                  <a:pt x="10779525" y="0"/>
                  <a:pt x="10823796" y="44271"/>
                  <a:pt x="10823796" y="98881"/>
                </a:cubicBezTo>
                <a:lnTo>
                  <a:pt x="10823796" y="3188386"/>
                </a:lnTo>
                <a:cubicBezTo>
                  <a:pt x="10823796" y="3242996"/>
                  <a:pt x="10779525" y="3287267"/>
                  <a:pt x="10724915" y="3287267"/>
                </a:cubicBezTo>
                <a:lnTo>
                  <a:pt x="98881" y="3287267"/>
                </a:lnTo>
                <a:cubicBezTo>
                  <a:pt x="44271" y="3287267"/>
                  <a:pt x="0" y="3242996"/>
                  <a:pt x="0" y="3188386"/>
                </a:cubicBezTo>
                <a:lnTo>
                  <a:pt x="0" y="98881"/>
                </a:lnTo>
                <a:cubicBezTo>
                  <a:pt x="0" y="44271"/>
                  <a:pt x="44271" y="0"/>
                  <a:pt x="98881" y="0"/>
                </a:cubicBezTo>
                <a:close/>
              </a:path>
            </a:pathLst>
          </a:custGeom>
        </p:spPr>
      </p:pic>
      <p:sp>
        <p:nvSpPr>
          <p:cNvPr id="35" name="Oval 34">
            <a:extLst>
              <a:ext uri="{FF2B5EF4-FFF2-40B4-BE49-F238E27FC236}">
                <a16:creationId xmlns:a16="http://schemas.microsoft.com/office/drawing/2014/main" id="{9EE371B4-A1D9-4EFE-8FE1-000495831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617" y="4218281"/>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B9BD5"/>
              </a:solidFill>
              <a:effectLst/>
              <a:uLnTx/>
              <a:uFillTx/>
              <a:latin typeface="Calibri" panose="020F0502020204030204"/>
              <a:ea typeface="+mn-ea"/>
              <a:cs typeface="+mn-cs"/>
            </a:endParaRPr>
          </a:p>
        </p:txBody>
      </p:sp>
      <p:sp>
        <p:nvSpPr>
          <p:cNvPr id="37" name="Arc 36">
            <a:extLst>
              <a:ext uri="{FF2B5EF4-FFF2-40B4-BE49-F238E27FC236}">
                <a16:creationId xmlns:a16="http://schemas.microsoft.com/office/drawing/2014/main" id="{2E19C174-9C7C-461E-970B-43201990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8539" y="3295432"/>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4372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Arc 24">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407C9FC5-0C1E-42A8-97E6-F940775A0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2FED78-CC64-41FE-89F6-8BEC8CDA62EF}"/>
              </a:ext>
            </a:extLst>
          </p:cNvPr>
          <p:cNvSpPr>
            <a:spLocks noGrp="1"/>
          </p:cNvSpPr>
          <p:nvPr>
            <p:ph type="title"/>
          </p:nvPr>
        </p:nvSpPr>
        <p:spPr>
          <a:xfrm>
            <a:off x="1524000" y="4218281"/>
            <a:ext cx="4265007" cy="1885199"/>
          </a:xfrm>
        </p:spPr>
        <p:txBody>
          <a:bodyPr vert="horz" lIns="91440" tIns="45720" rIns="91440" bIns="45720" rtlCol="0" anchor="ctr">
            <a:normAutofit/>
          </a:bodyPr>
          <a:lstStyle/>
          <a:p>
            <a:r>
              <a:rPr lang="en-US" sz="6000" kern="1200">
                <a:solidFill>
                  <a:schemeClr val="tx1"/>
                </a:solidFill>
                <a:latin typeface="+mj-lt"/>
                <a:ea typeface="+mj-ea"/>
                <a:cs typeface="+mj-cs"/>
              </a:rPr>
              <a:t>Second Node</a:t>
            </a:r>
          </a:p>
        </p:txBody>
      </p:sp>
      <p:pic>
        <p:nvPicPr>
          <p:cNvPr id="7" name="Picture 6" descr="A circuit board&#10;&#10;Description automatically generated">
            <a:extLst>
              <a:ext uri="{FF2B5EF4-FFF2-40B4-BE49-F238E27FC236}">
                <a16:creationId xmlns:a16="http://schemas.microsoft.com/office/drawing/2014/main" id="{B09155B6-19EC-4D89-998C-C4DDEC57B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0662" y="678145"/>
            <a:ext cx="5619258" cy="3287267"/>
          </a:xfrm>
          <a:custGeom>
            <a:avLst/>
            <a:gdLst/>
            <a:ahLst/>
            <a:cxnLst/>
            <a:rect l="l" t="t" r="r" b="b"/>
            <a:pathLst>
              <a:path w="10823796" h="3287267">
                <a:moveTo>
                  <a:pt x="98881" y="0"/>
                </a:moveTo>
                <a:lnTo>
                  <a:pt x="10724915" y="0"/>
                </a:lnTo>
                <a:cubicBezTo>
                  <a:pt x="10779525" y="0"/>
                  <a:pt x="10823796" y="44271"/>
                  <a:pt x="10823796" y="98881"/>
                </a:cubicBezTo>
                <a:lnTo>
                  <a:pt x="10823796" y="3188386"/>
                </a:lnTo>
                <a:cubicBezTo>
                  <a:pt x="10823796" y="3242996"/>
                  <a:pt x="10779525" y="3287267"/>
                  <a:pt x="10724915" y="3287267"/>
                </a:cubicBezTo>
                <a:lnTo>
                  <a:pt x="98881" y="3287267"/>
                </a:lnTo>
                <a:cubicBezTo>
                  <a:pt x="44271" y="3287267"/>
                  <a:pt x="0" y="3242996"/>
                  <a:pt x="0" y="3188386"/>
                </a:cubicBezTo>
                <a:lnTo>
                  <a:pt x="0" y="98881"/>
                </a:lnTo>
                <a:cubicBezTo>
                  <a:pt x="0" y="44271"/>
                  <a:pt x="44271" y="0"/>
                  <a:pt x="98881" y="0"/>
                </a:cubicBezTo>
                <a:close/>
              </a:path>
            </a:pathLst>
          </a:custGeom>
        </p:spPr>
      </p:pic>
      <p:sp>
        <p:nvSpPr>
          <p:cNvPr id="29" name="Oval 28">
            <a:extLst>
              <a:ext uri="{FF2B5EF4-FFF2-40B4-BE49-F238E27FC236}">
                <a16:creationId xmlns:a16="http://schemas.microsoft.com/office/drawing/2014/main" id="{9EE371B4-A1D9-4EFE-8FE1-000495831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617" y="4218281"/>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B9BD5"/>
              </a:solidFill>
              <a:effectLst/>
              <a:uLnTx/>
              <a:uFillTx/>
              <a:latin typeface="Calibri" panose="020F0502020204030204"/>
              <a:ea typeface="+mn-ea"/>
              <a:cs typeface="+mn-cs"/>
            </a:endParaRPr>
          </a:p>
        </p:txBody>
      </p:sp>
      <p:sp>
        <p:nvSpPr>
          <p:cNvPr id="31" name="Arc 30">
            <a:extLst>
              <a:ext uri="{FF2B5EF4-FFF2-40B4-BE49-F238E27FC236}">
                <a16:creationId xmlns:a16="http://schemas.microsoft.com/office/drawing/2014/main" id="{2E19C174-9C7C-461E-970B-43201990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8539" y="3295432"/>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84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407C9FC5-0C1E-42A8-97E6-F940775A0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1502F0-1230-464A-BB39-579FB956962C}"/>
              </a:ext>
            </a:extLst>
          </p:cNvPr>
          <p:cNvSpPr>
            <a:spLocks noGrp="1"/>
          </p:cNvSpPr>
          <p:nvPr>
            <p:ph type="title"/>
          </p:nvPr>
        </p:nvSpPr>
        <p:spPr>
          <a:xfrm>
            <a:off x="1524000" y="4218281"/>
            <a:ext cx="4265007" cy="1885199"/>
          </a:xfrm>
        </p:spPr>
        <p:txBody>
          <a:bodyPr vert="horz" lIns="91440" tIns="45720" rIns="91440" bIns="45720" rtlCol="0" anchor="ctr">
            <a:normAutofit/>
          </a:bodyPr>
          <a:lstStyle/>
          <a:p>
            <a:r>
              <a:rPr lang="en-US" sz="6000" kern="1200">
                <a:solidFill>
                  <a:schemeClr val="tx1"/>
                </a:solidFill>
                <a:latin typeface="+mj-lt"/>
                <a:ea typeface="+mj-ea"/>
                <a:cs typeface="+mj-cs"/>
              </a:rPr>
              <a:t>Third Node</a:t>
            </a:r>
          </a:p>
        </p:txBody>
      </p:sp>
      <p:pic>
        <p:nvPicPr>
          <p:cNvPr id="5" name="Content Placeholder 4" descr="A circuit board&#10;&#10;Description automatically generated">
            <a:extLst>
              <a:ext uri="{FF2B5EF4-FFF2-40B4-BE49-F238E27FC236}">
                <a16:creationId xmlns:a16="http://schemas.microsoft.com/office/drawing/2014/main" id="{647DFC21-8150-422E-AE26-60F5C5CC35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4581" y="678145"/>
            <a:ext cx="6291419" cy="3287267"/>
          </a:xfrm>
          <a:custGeom>
            <a:avLst/>
            <a:gdLst/>
            <a:ahLst/>
            <a:cxnLst/>
            <a:rect l="l" t="t" r="r" b="b"/>
            <a:pathLst>
              <a:path w="10823796" h="3287267">
                <a:moveTo>
                  <a:pt x="98881" y="0"/>
                </a:moveTo>
                <a:lnTo>
                  <a:pt x="10724915" y="0"/>
                </a:lnTo>
                <a:cubicBezTo>
                  <a:pt x="10779525" y="0"/>
                  <a:pt x="10823796" y="44271"/>
                  <a:pt x="10823796" y="98881"/>
                </a:cubicBezTo>
                <a:lnTo>
                  <a:pt x="10823796" y="3188386"/>
                </a:lnTo>
                <a:cubicBezTo>
                  <a:pt x="10823796" y="3242996"/>
                  <a:pt x="10779525" y="3287267"/>
                  <a:pt x="10724915" y="3287267"/>
                </a:cubicBezTo>
                <a:lnTo>
                  <a:pt x="98881" y="3287267"/>
                </a:lnTo>
                <a:cubicBezTo>
                  <a:pt x="44271" y="3287267"/>
                  <a:pt x="0" y="3242996"/>
                  <a:pt x="0" y="3188386"/>
                </a:cubicBezTo>
                <a:lnTo>
                  <a:pt x="0" y="98881"/>
                </a:lnTo>
                <a:cubicBezTo>
                  <a:pt x="0" y="44271"/>
                  <a:pt x="44271" y="0"/>
                  <a:pt x="98881" y="0"/>
                </a:cubicBezTo>
                <a:close/>
              </a:path>
            </a:pathLst>
          </a:custGeom>
        </p:spPr>
      </p:pic>
      <p:sp>
        <p:nvSpPr>
          <p:cNvPr id="16" name="Oval 15">
            <a:extLst>
              <a:ext uri="{FF2B5EF4-FFF2-40B4-BE49-F238E27FC236}">
                <a16:creationId xmlns:a16="http://schemas.microsoft.com/office/drawing/2014/main" id="{9EE371B4-A1D9-4EFE-8FE1-000495831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617" y="4218281"/>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B9BD5"/>
              </a:solidFill>
              <a:effectLst/>
              <a:uLnTx/>
              <a:uFillTx/>
              <a:latin typeface="Calibri" panose="020F0502020204030204"/>
              <a:ea typeface="+mn-ea"/>
              <a:cs typeface="+mn-cs"/>
            </a:endParaRPr>
          </a:p>
        </p:txBody>
      </p:sp>
      <p:sp>
        <p:nvSpPr>
          <p:cNvPr id="18" name="Arc 17">
            <a:extLst>
              <a:ext uri="{FF2B5EF4-FFF2-40B4-BE49-F238E27FC236}">
                <a16:creationId xmlns:a16="http://schemas.microsoft.com/office/drawing/2014/main" id="{2E19C174-9C7C-461E-970B-43201990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8539" y="3295432"/>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6431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DBA6-FC2C-4538-874D-7E2B72F22ED9}"/>
              </a:ext>
            </a:extLst>
          </p:cNvPr>
          <p:cNvSpPr>
            <a:spLocks noGrp="1"/>
          </p:cNvSpPr>
          <p:nvPr>
            <p:ph type="ctrTitle"/>
          </p:nvPr>
        </p:nvSpPr>
        <p:spPr/>
        <p:txBody>
          <a:bodyPr/>
          <a:lstStyle/>
          <a:p>
            <a:br>
              <a:rPr lang="en-US" dirty="0"/>
            </a:br>
            <a:r>
              <a:rPr lang="en-US" dirty="0"/>
              <a:t>Let’s Code</a:t>
            </a:r>
          </a:p>
        </p:txBody>
      </p:sp>
      <p:sp>
        <p:nvSpPr>
          <p:cNvPr id="3" name="Subtitle 2">
            <a:extLst>
              <a:ext uri="{FF2B5EF4-FFF2-40B4-BE49-F238E27FC236}">
                <a16:creationId xmlns:a16="http://schemas.microsoft.com/office/drawing/2014/main" id="{2C376F26-F8DB-4161-9CFD-C4739E643C4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00947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Arc 28">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CF6514-BDBB-4EB2-AAE1-F35E7D482AEC}"/>
              </a:ext>
            </a:extLst>
          </p:cNvPr>
          <p:cNvSpPr>
            <a:spLocks noGrp="1"/>
          </p:cNvSpPr>
          <p:nvPr>
            <p:ph type="title"/>
          </p:nvPr>
        </p:nvSpPr>
        <p:spPr>
          <a:xfrm>
            <a:off x="838200" y="643467"/>
            <a:ext cx="2951205" cy="5571066"/>
          </a:xfrm>
        </p:spPr>
        <p:txBody>
          <a:bodyPr>
            <a:normAutofit/>
          </a:bodyPr>
          <a:lstStyle/>
          <a:p>
            <a:r>
              <a:rPr lang="en-US" sz="4100">
                <a:solidFill>
                  <a:srgbClr val="FFFFFF"/>
                </a:solidFill>
              </a:rPr>
              <a:t>What is a PainlessMesh!</a:t>
            </a:r>
          </a:p>
        </p:txBody>
      </p:sp>
      <p:graphicFrame>
        <p:nvGraphicFramePr>
          <p:cNvPr id="14" name="Content Placeholder 2">
            <a:extLst>
              <a:ext uri="{FF2B5EF4-FFF2-40B4-BE49-F238E27FC236}">
                <a16:creationId xmlns:a16="http://schemas.microsoft.com/office/drawing/2014/main" id="{4BE2C8CC-F568-4045-85E2-4F4B86622374}"/>
              </a:ext>
            </a:extLst>
          </p:cNvPr>
          <p:cNvGraphicFramePr>
            <a:graphicFrameLocks noGrp="1"/>
          </p:cNvGraphicFramePr>
          <p:nvPr>
            <p:ph idx="1"/>
            <p:extLst>
              <p:ext uri="{D42A27DB-BD31-4B8C-83A1-F6EECF244321}">
                <p14:modId xmlns:p14="http://schemas.microsoft.com/office/powerpoint/2010/main" val="3162186859"/>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3133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2DE47B-82AB-434F-A255-3AF792B85732}"/>
              </a:ext>
            </a:extLst>
          </p:cNvPr>
          <p:cNvSpPr>
            <a:spLocks noGrp="1"/>
          </p:cNvSpPr>
          <p:nvPr>
            <p:ph type="title"/>
          </p:nvPr>
        </p:nvSpPr>
        <p:spPr>
          <a:xfrm>
            <a:off x="838200" y="647593"/>
            <a:ext cx="4467792" cy="3060541"/>
          </a:xfrm>
        </p:spPr>
        <p:txBody>
          <a:bodyPr vert="horz" lIns="91440" tIns="45720" rIns="91440" bIns="45720" rtlCol="0" anchor="b">
            <a:normAutofit/>
          </a:bodyPr>
          <a:lstStyle/>
          <a:p>
            <a:pPr algn="ctr"/>
            <a:r>
              <a:rPr lang="en-US" sz="5100" kern="1200">
                <a:solidFill>
                  <a:srgbClr val="FFFFFF"/>
                </a:solidFill>
                <a:latin typeface="+mj-lt"/>
                <a:ea typeface="+mj-ea"/>
                <a:cs typeface="+mj-cs"/>
              </a:rPr>
              <a:t>Diagram of a typical PainlessMesh network</a:t>
            </a:r>
          </a:p>
        </p:txBody>
      </p:sp>
      <p:sp>
        <p:nvSpPr>
          <p:cNvPr id="18" name="Oval 17">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close up of a logo&#10;&#10;Description automatically generated">
            <a:extLst>
              <a:ext uri="{FF2B5EF4-FFF2-40B4-BE49-F238E27FC236}">
                <a16:creationId xmlns:a16="http://schemas.microsoft.com/office/drawing/2014/main" id="{67D0DFB6-1A00-4ABD-A2D6-24B7F4EA26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1798" y="2488233"/>
            <a:ext cx="4252055" cy="188153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13659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1178F8-A6A8-4598-9839-D003523F4CC3}"/>
              </a:ext>
            </a:extLst>
          </p:cNvPr>
          <p:cNvSpPr>
            <a:spLocks noGrp="1"/>
          </p:cNvSpPr>
          <p:nvPr>
            <p:ph type="title"/>
          </p:nvPr>
        </p:nvSpPr>
        <p:spPr>
          <a:xfrm>
            <a:off x="838201" y="3998018"/>
            <a:ext cx="3981854" cy="2216513"/>
          </a:xfrm>
        </p:spPr>
        <p:txBody>
          <a:bodyPr vert="horz" lIns="91440" tIns="45720" rIns="91440" bIns="45720" rtlCol="0" anchor="ctr">
            <a:normAutofit/>
          </a:bodyPr>
          <a:lstStyle/>
          <a:p>
            <a:r>
              <a:rPr lang="en-US" kern="1200" dirty="0">
                <a:solidFill>
                  <a:schemeClr val="tx1"/>
                </a:solidFill>
                <a:latin typeface="+mj-lt"/>
                <a:ea typeface="+mj-ea"/>
                <a:cs typeface="+mj-cs"/>
              </a:rPr>
              <a:t>Why Mesh! </a:t>
            </a:r>
          </a:p>
        </p:txBody>
      </p:sp>
      <p:sp>
        <p:nvSpPr>
          <p:cNvPr id="16" name="Arc 15">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76579149-D1F9-4F30-A2B9-DD036C45F964}"/>
              </a:ext>
            </a:extLst>
          </p:cNvPr>
          <p:cNvPicPr>
            <a:picLocks noGrp="1" noChangeAspect="1"/>
          </p:cNvPicPr>
          <p:nvPr>
            <p:ph sz="half" idx="1"/>
          </p:nvPr>
        </p:nvPicPr>
        <p:blipFill>
          <a:blip r:embed="rId2"/>
          <a:stretch>
            <a:fillRect/>
          </a:stretch>
        </p:blipFill>
        <p:spPr>
          <a:xfrm>
            <a:off x="2735236" y="704504"/>
            <a:ext cx="6721528"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4" name="Content Placeholder 3">
            <a:extLst>
              <a:ext uri="{FF2B5EF4-FFF2-40B4-BE49-F238E27FC236}">
                <a16:creationId xmlns:a16="http://schemas.microsoft.com/office/drawing/2014/main" id="{CD7E44D3-07ED-421C-A846-CB9061385E79}"/>
              </a:ext>
            </a:extLst>
          </p:cNvPr>
          <p:cNvSpPr>
            <a:spLocks noGrp="1"/>
          </p:cNvSpPr>
          <p:nvPr>
            <p:ph sz="half" idx="2"/>
          </p:nvPr>
        </p:nvSpPr>
        <p:spPr>
          <a:xfrm>
            <a:off x="4970835" y="3998019"/>
            <a:ext cx="6382966" cy="2216512"/>
          </a:xfrm>
        </p:spPr>
        <p:txBody>
          <a:bodyPr vert="horz" lIns="91440" tIns="45720" rIns="91440" bIns="45720" rtlCol="0">
            <a:normAutofit/>
          </a:bodyPr>
          <a:lstStyle/>
          <a:p>
            <a:r>
              <a:rPr lang="en-US" sz="1400" dirty="0"/>
              <a:t>The development of the Internet of Things (IoT) requires an increasing number of nodes to connect to the internet. However, only limited number (usually fewer than 32) of nodes can directly connect to the same router. </a:t>
            </a:r>
          </a:p>
          <a:p>
            <a:r>
              <a:rPr lang="en-US" sz="1400" dirty="0"/>
              <a:t>There are two solutions currently available for this problem Super Routers or Mesh Network</a:t>
            </a:r>
          </a:p>
          <a:p>
            <a:endParaRPr lang="en-US" sz="1400" dirty="0"/>
          </a:p>
        </p:txBody>
      </p:sp>
    </p:spTree>
    <p:extLst>
      <p:ext uri="{BB962C8B-B14F-4D97-AF65-F5344CB8AC3E}">
        <p14:creationId xmlns:p14="http://schemas.microsoft.com/office/powerpoint/2010/main" val="3672248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3C9FB7-9F61-43E4-89D6-6764195FBEC1}"/>
              </a:ext>
            </a:extLst>
          </p:cNvPr>
          <p:cNvSpPr>
            <a:spLocks noGrp="1"/>
          </p:cNvSpPr>
          <p:nvPr>
            <p:ph type="title"/>
          </p:nvPr>
        </p:nvSpPr>
        <p:spPr>
          <a:xfrm>
            <a:off x="838200" y="365125"/>
            <a:ext cx="10515600" cy="1325563"/>
          </a:xfrm>
        </p:spPr>
        <p:txBody>
          <a:bodyPr>
            <a:normAutofit/>
          </a:bodyPr>
          <a:lstStyle/>
          <a:p>
            <a:pPr algn="ctr"/>
            <a:r>
              <a:rPr lang="en-US" dirty="0"/>
              <a:t>Messages can be ..</a:t>
            </a:r>
            <a:endParaRPr lang="en-US"/>
          </a:p>
        </p:txBody>
      </p:sp>
      <p:graphicFrame>
        <p:nvGraphicFramePr>
          <p:cNvPr id="5" name="Content Placeholder 2">
            <a:extLst>
              <a:ext uri="{FF2B5EF4-FFF2-40B4-BE49-F238E27FC236}">
                <a16:creationId xmlns:a16="http://schemas.microsoft.com/office/drawing/2014/main" id="{68FEED56-315E-4494-91E2-812BBA6A7644}"/>
              </a:ext>
            </a:extLst>
          </p:cNvPr>
          <p:cNvGraphicFramePr>
            <a:graphicFrameLocks noGrp="1"/>
          </p:cNvGraphicFramePr>
          <p:nvPr>
            <p:ph idx="1"/>
            <p:extLst>
              <p:ext uri="{D42A27DB-BD31-4B8C-83A1-F6EECF244321}">
                <p14:modId xmlns:p14="http://schemas.microsoft.com/office/powerpoint/2010/main" val="3920421670"/>
              </p:ext>
            </p:extLst>
          </p:nvPr>
        </p:nvGraphicFramePr>
        <p:xfrm>
          <a:off x="838200" y="1825625"/>
          <a:ext cx="10515600" cy="3859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9707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145413D-BF07-45D9-AF39-89FE715C2038}"/>
              </a:ext>
            </a:extLst>
          </p:cNvPr>
          <p:cNvSpPr>
            <a:spLocks noGrp="1"/>
          </p:cNvSpPr>
          <p:nvPr>
            <p:ph type="title"/>
          </p:nvPr>
        </p:nvSpPr>
        <p:spPr>
          <a:xfrm>
            <a:off x="838200" y="365125"/>
            <a:ext cx="10515600" cy="1325563"/>
          </a:xfrm>
        </p:spPr>
        <p:txBody>
          <a:bodyPr>
            <a:normAutofit/>
          </a:bodyPr>
          <a:lstStyle/>
          <a:p>
            <a:pPr algn="ctr"/>
            <a:r>
              <a:rPr lang="en-US" dirty="0"/>
              <a:t>JSON Format</a:t>
            </a:r>
            <a:endParaRPr lang="en-US"/>
          </a:p>
        </p:txBody>
      </p:sp>
      <p:graphicFrame>
        <p:nvGraphicFramePr>
          <p:cNvPr id="5" name="Content Placeholder 2">
            <a:extLst>
              <a:ext uri="{FF2B5EF4-FFF2-40B4-BE49-F238E27FC236}">
                <a16:creationId xmlns:a16="http://schemas.microsoft.com/office/drawing/2014/main" id="{48C89183-24AC-4208-8FFD-9DE0397C45B8}"/>
              </a:ext>
            </a:extLst>
          </p:cNvPr>
          <p:cNvGraphicFramePr>
            <a:graphicFrameLocks noGrp="1"/>
          </p:cNvGraphicFramePr>
          <p:nvPr>
            <p:ph idx="1"/>
            <p:extLst>
              <p:ext uri="{D42A27DB-BD31-4B8C-83A1-F6EECF244321}">
                <p14:modId xmlns:p14="http://schemas.microsoft.com/office/powerpoint/2010/main" val="3758219164"/>
              </p:ext>
            </p:extLst>
          </p:nvPr>
        </p:nvGraphicFramePr>
        <p:xfrm>
          <a:off x="838200" y="1825625"/>
          <a:ext cx="10515600" cy="3859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7777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F297-1037-433A-B2C0-64E26FDA6E3D}"/>
              </a:ext>
            </a:extLst>
          </p:cNvPr>
          <p:cNvSpPr>
            <a:spLocks noGrp="1"/>
          </p:cNvSpPr>
          <p:nvPr>
            <p:ph type="ctrTitle"/>
          </p:nvPr>
        </p:nvSpPr>
        <p:spPr/>
        <p:txBody>
          <a:bodyPr/>
          <a:lstStyle/>
          <a:p>
            <a:r>
              <a:rPr lang="en-US" dirty="0"/>
              <a:t>Model Used</a:t>
            </a:r>
          </a:p>
        </p:txBody>
      </p:sp>
      <p:sp>
        <p:nvSpPr>
          <p:cNvPr id="3" name="Subtitle 2">
            <a:extLst>
              <a:ext uri="{FF2B5EF4-FFF2-40B4-BE49-F238E27FC236}">
                <a16:creationId xmlns:a16="http://schemas.microsoft.com/office/drawing/2014/main" id="{9870E04E-A1D6-44FC-933B-2E0708B9E13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40808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1FC78-D0D7-47A8-8513-7C0F6B514E69}"/>
              </a:ext>
            </a:extLst>
          </p:cNvPr>
          <p:cNvSpPr>
            <a:spLocks noGrp="1"/>
          </p:cNvSpPr>
          <p:nvPr>
            <p:ph type="title"/>
          </p:nvPr>
        </p:nvSpPr>
        <p:spPr/>
        <p:txBody>
          <a:bodyPr/>
          <a:lstStyle/>
          <a:p>
            <a:r>
              <a:rPr lang="en-US" dirty="0"/>
              <a:t>Broadcasting </a:t>
            </a:r>
          </a:p>
        </p:txBody>
      </p:sp>
      <p:sp>
        <p:nvSpPr>
          <p:cNvPr id="3" name="Content Placeholder 2">
            <a:extLst>
              <a:ext uri="{FF2B5EF4-FFF2-40B4-BE49-F238E27FC236}">
                <a16:creationId xmlns:a16="http://schemas.microsoft.com/office/drawing/2014/main" id="{49CFED78-840A-4A12-B1F2-D9498071F459}"/>
              </a:ext>
            </a:extLst>
          </p:cNvPr>
          <p:cNvSpPr>
            <a:spLocks noGrp="1"/>
          </p:cNvSpPr>
          <p:nvPr>
            <p:ph idx="1"/>
          </p:nvPr>
        </p:nvSpPr>
        <p:spPr/>
        <p:txBody>
          <a:bodyPr/>
          <a:lstStyle/>
          <a:p>
            <a:r>
              <a:rPr lang="en-US" dirty="0"/>
              <a:t>Every node will broadcast a unique message </a:t>
            </a:r>
          </a:p>
          <a:p>
            <a:r>
              <a:rPr lang="en-US" dirty="0"/>
              <a:t>When receiving these broadcasts, a specified message will be extracted and used by the receiver</a:t>
            </a:r>
          </a:p>
          <a:p>
            <a:r>
              <a:rPr lang="en-US" dirty="0"/>
              <a:t>3 Nodes will be used </a:t>
            </a:r>
          </a:p>
        </p:txBody>
      </p:sp>
    </p:spTree>
    <p:extLst>
      <p:ext uri="{BB962C8B-B14F-4D97-AF65-F5344CB8AC3E}">
        <p14:creationId xmlns:p14="http://schemas.microsoft.com/office/powerpoint/2010/main" val="1363433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9F829B-0AE7-42BA-A683-262AB597420C}"/>
              </a:ext>
            </a:extLst>
          </p:cNvPr>
          <p:cNvSpPr>
            <a:spLocks noGrp="1"/>
          </p:cNvSpPr>
          <p:nvPr>
            <p:ph type="ctrTitle"/>
          </p:nvPr>
        </p:nvSpPr>
        <p:spPr>
          <a:xfrm>
            <a:off x="874815" y="798703"/>
            <a:ext cx="5221185" cy="3072015"/>
          </a:xfrm>
        </p:spPr>
        <p:txBody>
          <a:bodyPr anchor="b">
            <a:normAutofit/>
          </a:bodyPr>
          <a:lstStyle/>
          <a:p>
            <a:r>
              <a:rPr lang="en-US" dirty="0"/>
              <a:t>Hardware</a:t>
            </a:r>
          </a:p>
        </p:txBody>
      </p:sp>
      <p:sp>
        <p:nvSpPr>
          <p:cNvPr id="3" name="Subtitle 2">
            <a:extLst>
              <a:ext uri="{FF2B5EF4-FFF2-40B4-BE49-F238E27FC236}">
                <a16:creationId xmlns:a16="http://schemas.microsoft.com/office/drawing/2014/main" id="{D162B7CC-C570-4305-A99C-0AA5BB2F9A1B}"/>
              </a:ext>
            </a:extLst>
          </p:cNvPr>
          <p:cNvSpPr>
            <a:spLocks noGrp="1"/>
          </p:cNvSpPr>
          <p:nvPr>
            <p:ph type="subTitle" idx="1"/>
          </p:nvPr>
        </p:nvSpPr>
        <p:spPr>
          <a:xfrm>
            <a:off x="870148" y="3962792"/>
            <a:ext cx="5221185" cy="2102108"/>
          </a:xfrm>
        </p:spPr>
        <p:txBody>
          <a:bodyPr anchor="t">
            <a:normAutofit/>
          </a:bodyPr>
          <a:lstStyle/>
          <a:p>
            <a:endParaRPr lang="en-US"/>
          </a:p>
        </p:txBody>
      </p:sp>
      <p:sp>
        <p:nvSpPr>
          <p:cNvPr id="12" name="Freeform: Shape 11">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Processor">
            <a:extLst>
              <a:ext uri="{FF2B5EF4-FFF2-40B4-BE49-F238E27FC236}">
                <a16:creationId xmlns:a16="http://schemas.microsoft.com/office/drawing/2014/main" id="{1E15F57B-6B69-497E-9C60-962A80A0BA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6" name="Freeform: Shape 15">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6286100"/>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5</TotalTime>
  <Words>286</Words>
  <Application>Microsoft Office PowerPoint</Application>
  <PresentationFormat>Widescreen</PresentationFormat>
  <Paragraphs>31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Calibri</vt:lpstr>
      <vt:lpstr>Tw Cen MT</vt:lpstr>
      <vt:lpstr>ShapesVTI</vt:lpstr>
      <vt:lpstr>Wireless Mesh Network</vt:lpstr>
      <vt:lpstr>What is a PainlessMesh!</vt:lpstr>
      <vt:lpstr>Diagram of a typical PainlessMesh network</vt:lpstr>
      <vt:lpstr>Why Mesh! </vt:lpstr>
      <vt:lpstr>Messages can be ..</vt:lpstr>
      <vt:lpstr>JSON Format</vt:lpstr>
      <vt:lpstr>Model Used</vt:lpstr>
      <vt:lpstr>Broadcasting </vt:lpstr>
      <vt:lpstr>Hardware</vt:lpstr>
      <vt:lpstr>First Node</vt:lpstr>
      <vt:lpstr>Second Node</vt:lpstr>
      <vt:lpstr>Third Node</vt:lpstr>
      <vt:lpstr> Let’s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Mesh Network</dc:title>
  <dc:creator>dheem alhashmy</dc:creator>
  <cp:lastModifiedBy>dheem alhashmy</cp:lastModifiedBy>
  <cp:revision>2</cp:revision>
  <dcterms:created xsi:type="dcterms:W3CDTF">2020-05-18T21:51:20Z</dcterms:created>
  <dcterms:modified xsi:type="dcterms:W3CDTF">2020-05-18T21:56:56Z</dcterms:modified>
</cp:coreProperties>
</file>