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8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53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8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17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4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15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3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3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3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4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3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4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4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E650CC-29EB-483B-9AC8-653BAC4D5F8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F97B32-A186-4DBE-8A7B-22801D48F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17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commerce-chatbot-backend-jn1d.onrender.com/" TargetMode="External"/><Relationship Id="rId2" Type="http://schemas.openxmlformats.org/officeDocument/2006/relationships/hyperlink" Target="Frontend%20(Vercel):%20https:/ecommerce-chatbot-gilt.vercel.app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kolupoti/ecommerce-chatbot-back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7CFB-C4FF-43B4-ACD8-A32BA25F7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Development of an E-commerce Chatbot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A4D83-1C19-4A72-A304-E5D4E4C0E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Presented by:</a:t>
            </a:r>
            <a:r>
              <a:rPr lang="en-IN" dirty="0"/>
              <a:t> Kolupoti Sai Prakash</a:t>
            </a:r>
          </a:p>
        </p:txBody>
      </p:sp>
    </p:spTree>
    <p:extLst>
      <p:ext uri="{BB962C8B-B14F-4D97-AF65-F5344CB8AC3E}">
        <p14:creationId xmlns:p14="http://schemas.microsoft.com/office/powerpoint/2010/main" val="18213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17E6-1625-4480-A24C-D107F28E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24" y="1214219"/>
            <a:ext cx="8534400" cy="1507067"/>
          </a:xfrm>
        </p:spPr>
        <p:txBody>
          <a:bodyPr/>
          <a:lstStyle/>
          <a:p>
            <a:r>
              <a:rPr lang="en-IN" b="1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E9EA-96E0-435B-B04D-1CC171CB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41" y="2028514"/>
            <a:ext cx="8534400" cy="3615267"/>
          </a:xfrm>
        </p:spPr>
        <p:txBody>
          <a:bodyPr/>
          <a:lstStyle/>
          <a:p>
            <a:r>
              <a:rPr lang="en-IN" dirty="0"/>
              <a:t>To design and implement a smart, user-friendly sales chatbot for an e-commerce platform that enables:</a:t>
            </a:r>
          </a:p>
          <a:p>
            <a:pPr lvl="0"/>
            <a:r>
              <a:rPr lang="en-IN" dirty="0"/>
              <a:t>Product search using natural language queries</a:t>
            </a:r>
          </a:p>
          <a:p>
            <a:pPr lvl="0"/>
            <a:r>
              <a:rPr lang="en-IN" dirty="0"/>
              <a:t>Filtering by price and rating</a:t>
            </a:r>
          </a:p>
          <a:p>
            <a:r>
              <a:rPr lang="en-IN" dirty="0"/>
              <a:t>Real-time, interactive product exploration</a:t>
            </a:r>
          </a:p>
        </p:txBody>
      </p:sp>
    </p:spTree>
    <p:extLst>
      <p:ext uri="{BB962C8B-B14F-4D97-AF65-F5344CB8AC3E}">
        <p14:creationId xmlns:p14="http://schemas.microsoft.com/office/powerpoint/2010/main" val="197340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2B1F-4383-444B-AB37-18BC8C16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8368"/>
            <a:ext cx="8534400" cy="1507067"/>
          </a:xfrm>
        </p:spPr>
        <p:txBody>
          <a:bodyPr/>
          <a:lstStyle/>
          <a:p>
            <a:r>
              <a:rPr lang="en-IN" b="1" dirty="0"/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68D6-929C-40DE-B863-D0D0FFD9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en-IN" b="1" dirty="0"/>
              <a:t>Frontend:</a:t>
            </a:r>
            <a:r>
              <a:rPr lang="en-IN" dirty="0"/>
              <a:t> React.js, HTML5, CSS3</a:t>
            </a:r>
          </a:p>
          <a:p>
            <a:r>
              <a:rPr lang="en-IN" b="1" dirty="0"/>
              <a:t>Backend:</a:t>
            </a:r>
            <a:r>
              <a:rPr lang="en-IN" dirty="0"/>
              <a:t> Python Flask</a:t>
            </a:r>
          </a:p>
          <a:p>
            <a:r>
              <a:rPr lang="en-IN" b="1" dirty="0"/>
              <a:t>Database:</a:t>
            </a:r>
            <a:r>
              <a:rPr lang="en-IN" dirty="0"/>
              <a:t> SQLite</a:t>
            </a:r>
          </a:p>
          <a:p>
            <a:r>
              <a:rPr lang="en-IN" b="1" dirty="0"/>
              <a:t>Deployment:</a:t>
            </a:r>
            <a:r>
              <a:rPr lang="en-IN" dirty="0"/>
              <a:t> </a:t>
            </a:r>
            <a:r>
              <a:rPr lang="en-IN" dirty="0" err="1"/>
              <a:t>Vercel</a:t>
            </a:r>
            <a:r>
              <a:rPr lang="en-IN" dirty="0"/>
              <a:t> (Frontend), Render (Backend)</a:t>
            </a:r>
          </a:p>
          <a:p>
            <a:r>
              <a:rPr lang="en-IN" b="1" dirty="0"/>
              <a:t>Version Control:</a:t>
            </a:r>
            <a:r>
              <a:rPr lang="en-IN" dirty="0"/>
              <a:t> 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212890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8951-CBA5-4697-8CD9-B742A68F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4226"/>
            <a:ext cx="8534400" cy="1507067"/>
          </a:xfrm>
        </p:spPr>
        <p:txBody>
          <a:bodyPr/>
          <a:lstStyle/>
          <a:p>
            <a:r>
              <a:rPr lang="en-IN" b="1" dirty="0"/>
              <a:t>App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ED28-5B8F-49C1-9E4F-20EE71B1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71" y="1698812"/>
            <a:ext cx="8534400" cy="3615267"/>
          </a:xfrm>
        </p:spPr>
        <p:txBody>
          <a:bodyPr/>
          <a:lstStyle/>
          <a:p>
            <a:pPr lvl="0"/>
            <a:r>
              <a:rPr lang="en-IN" dirty="0"/>
              <a:t>User authentication (login interface)</a:t>
            </a:r>
          </a:p>
          <a:p>
            <a:pPr lvl="0"/>
            <a:r>
              <a:rPr lang="en-IN" dirty="0"/>
              <a:t>Chatbot interface for queries</a:t>
            </a:r>
          </a:p>
          <a:p>
            <a:pPr lvl="0"/>
            <a:r>
              <a:rPr lang="en-IN" dirty="0"/>
              <a:t>Product cards with image, rating, and availability</a:t>
            </a:r>
          </a:p>
          <a:p>
            <a:pPr lvl="0"/>
            <a:r>
              <a:rPr lang="en-IN" dirty="0"/>
              <a:t>Reset conversation feature</a:t>
            </a:r>
          </a:p>
        </p:txBody>
      </p:sp>
    </p:spTree>
    <p:extLst>
      <p:ext uri="{BB962C8B-B14F-4D97-AF65-F5344CB8AC3E}">
        <p14:creationId xmlns:p14="http://schemas.microsoft.com/office/powerpoint/2010/main" val="101778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D23B-0095-4EF6-81B6-AF543180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36" y="157379"/>
            <a:ext cx="8534400" cy="1507067"/>
          </a:xfrm>
        </p:spPr>
        <p:txBody>
          <a:bodyPr/>
          <a:lstStyle/>
          <a:p>
            <a:r>
              <a:rPr lang="en-IN" b="1" dirty="0"/>
              <a:t>Screenshots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F8DE2-2258-4874-B8DC-46DE527EF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18" y="1694132"/>
            <a:ext cx="5334744" cy="2962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4CA24-F99D-40FA-B34C-CE81940E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40" y="1527421"/>
            <a:ext cx="553479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D23B-0095-4EF6-81B6-AF543180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3" y="192017"/>
            <a:ext cx="8534400" cy="1507067"/>
          </a:xfrm>
        </p:spPr>
        <p:txBody>
          <a:bodyPr/>
          <a:lstStyle/>
          <a:p>
            <a:r>
              <a:rPr lang="en-IN" b="1" dirty="0"/>
              <a:t>Screenshots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941E3-395C-4765-9A22-6CE1E73C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774" y="1337689"/>
            <a:ext cx="5973009" cy="353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DB747-7BE5-46D1-A623-520C4258C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73" y="5210307"/>
            <a:ext cx="5731510" cy="8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0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8C95-24A8-4592-A7D9-3C359963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7" y="183621"/>
            <a:ext cx="8534400" cy="1507067"/>
          </a:xfrm>
        </p:spPr>
        <p:txBody>
          <a:bodyPr/>
          <a:lstStyle/>
          <a:p>
            <a:r>
              <a:rPr lang="en-IN" b="1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93228-711F-43A1-8184-7A3FC0E79F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96" y="1690688"/>
            <a:ext cx="76575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9F3-73D5-4457-86AA-B7C077CE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6" y="264955"/>
            <a:ext cx="8534400" cy="1507067"/>
          </a:xfrm>
        </p:spPr>
        <p:txBody>
          <a:bodyPr/>
          <a:lstStyle/>
          <a:p>
            <a:r>
              <a:rPr lang="en-IN" b="1" dirty="0"/>
              <a:t>Challenges &amp; Learnings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BA517-8152-42DF-AF64-FC116DA59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209660"/>
              </p:ext>
            </p:extLst>
          </p:nvPr>
        </p:nvGraphicFramePr>
        <p:xfrm>
          <a:off x="838200" y="1906610"/>
          <a:ext cx="10515600" cy="2217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58831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3525450"/>
                    </a:ext>
                  </a:extLst>
                </a:gridCol>
              </a:tblGrid>
              <a:tr h="369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Challenge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Solution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9911518"/>
                  </a:ext>
                </a:extLst>
              </a:tr>
              <a:tr h="369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Handling NLP queries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Used keyword parsing with fallback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2535258"/>
                  </a:ext>
                </a:extLst>
              </a:tr>
              <a:tr h="369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CORS errors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Integrated Flask-CORS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1193067"/>
                  </a:ext>
                </a:extLst>
              </a:tr>
              <a:tr h="369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Responsive UI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CSS Grid + Flexbox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9030009"/>
                  </a:ext>
                </a:extLst>
              </a:tr>
              <a:tr h="369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Backend connection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Correctly routed API with Render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9231155"/>
                  </a:ext>
                </a:extLst>
              </a:tr>
              <a:tr h="369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GitHub conflicts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Used proper pull and merge commands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9937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03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C3A3-21EB-4FF1-A817-16CBFAB2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1" y="622051"/>
            <a:ext cx="8534400" cy="1507067"/>
          </a:xfrm>
        </p:spPr>
        <p:txBody>
          <a:bodyPr/>
          <a:lstStyle/>
          <a:p>
            <a:r>
              <a:rPr lang="en-IN" b="1" dirty="0"/>
              <a:t>Live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ED20-EDAE-4EAE-948E-31DA02CD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1" y="1621366"/>
            <a:ext cx="8534400" cy="3615267"/>
          </a:xfrm>
        </p:spPr>
        <p:txBody>
          <a:bodyPr/>
          <a:lstStyle/>
          <a:p>
            <a:pPr lvl="0"/>
            <a:r>
              <a:rPr lang="en-IN" b="1" dirty="0"/>
              <a:t>Frontend (</a:t>
            </a:r>
            <a:r>
              <a:rPr lang="en-IN" b="1" dirty="0" err="1"/>
              <a:t>Vercel</a:t>
            </a:r>
            <a:r>
              <a:rPr lang="en-IN" b="1" dirty="0"/>
              <a:t>):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https://ecommerce-chatbot-gilt.vercel.app/login</a:t>
            </a:r>
            <a:endParaRPr lang="en-IN" dirty="0"/>
          </a:p>
          <a:p>
            <a:pPr lvl="0"/>
            <a:r>
              <a:rPr lang="en-IN" b="1" dirty="0"/>
              <a:t>Backend (Render):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https://ecommerce-chatbot-backend-jn1d.onrender.com</a:t>
            </a:r>
            <a:endParaRPr lang="en-IN" dirty="0"/>
          </a:p>
          <a:p>
            <a:pPr lvl="0"/>
            <a:r>
              <a:rPr lang="en-IN" b="1" dirty="0"/>
              <a:t>GitHub Repository: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https://github.com/saikolupoti/ecommerce-chatbot-backend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2914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182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Development of an E-commerce Chatbot</vt:lpstr>
      <vt:lpstr>Objective</vt:lpstr>
      <vt:lpstr>Technology Stack</vt:lpstr>
      <vt:lpstr>App Features</vt:lpstr>
      <vt:lpstr>Screenshots</vt:lpstr>
      <vt:lpstr>Screenshots</vt:lpstr>
      <vt:lpstr>Architecture</vt:lpstr>
      <vt:lpstr>Challenges &amp; Learnings</vt:lpstr>
      <vt:lpstr>Live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E-commerce Chatbot</dc:title>
  <dc:creator>Sai Kolupoti</dc:creator>
  <cp:lastModifiedBy>Sai Kolupoti</cp:lastModifiedBy>
  <cp:revision>2</cp:revision>
  <dcterms:created xsi:type="dcterms:W3CDTF">2025-07-10T10:09:53Z</dcterms:created>
  <dcterms:modified xsi:type="dcterms:W3CDTF">2025-07-10T10:15:50Z</dcterms:modified>
</cp:coreProperties>
</file>