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9"/>
    <p:restoredTop sz="94647"/>
  </p:normalViewPr>
  <p:slideViewPr>
    <p:cSldViewPr>
      <p:cViewPr varScale="1">
        <p:scale>
          <a:sx n="142" d="100"/>
          <a:sy n="142" d="100"/>
        </p:scale>
        <p:origin x="133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4A571-9059-4788-8946-809E447B60FF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8478B-0697-4CC2-A096-CDB9D757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50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8478B-0697-4CC2-A096-CDB9D7574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95E6-3AAD-4F98-8705-F55755A725ED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9FE0-93B8-4BBE-8BC3-18F0B7FF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95E6-3AAD-4F98-8705-F55755A725ED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9FE0-93B8-4BBE-8BC3-18F0B7FF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0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95E6-3AAD-4F98-8705-F55755A725ED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9FE0-93B8-4BBE-8BC3-18F0B7FF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Column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2951-FAA4-4D45-8759-C25C272B05CF}" type="datetime1">
              <a:rPr lang="en-US" smtClean="0"/>
              <a:t>4/1/20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828798"/>
            <a:ext cx="2743200" cy="663575"/>
          </a:xfrm>
          <a:solidFill>
            <a:schemeClr val="tx2"/>
          </a:solidFill>
        </p:spPr>
        <p:txBody>
          <a:bodyPr lIns="13716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252220" y="1828798"/>
            <a:ext cx="2743200" cy="663575"/>
          </a:xfrm>
          <a:solidFill>
            <a:schemeClr val="accent2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32964" y="1828798"/>
            <a:ext cx="2743200" cy="663575"/>
          </a:xfrm>
          <a:solidFill>
            <a:schemeClr val="accent4"/>
          </a:solidFill>
        </p:spPr>
        <p:txBody>
          <a:bodyPr lIns="13716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71475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252220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132964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60" tIns="13716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2CDFF47-ED53-43FD-9BBC-78701BFFA4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1118283"/>
            <a:ext cx="8486775" cy="49212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377252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95E6-3AAD-4F98-8705-F55755A725ED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9FE0-93B8-4BBE-8BC3-18F0B7FF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7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95E6-3AAD-4F98-8705-F55755A725ED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9FE0-93B8-4BBE-8BC3-18F0B7FF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7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95E6-3AAD-4F98-8705-F55755A725ED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9FE0-93B8-4BBE-8BC3-18F0B7FF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1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95E6-3AAD-4F98-8705-F55755A725ED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9FE0-93B8-4BBE-8BC3-18F0B7FF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1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95E6-3AAD-4F98-8705-F55755A725ED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9FE0-93B8-4BBE-8BC3-18F0B7FF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1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95E6-3AAD-4F98-8705-F55755A725ED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9FE0-93B8-4BBE-8BC3-18F0B7FF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0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95E6-3AAD-4F98-8705-F55755A725ED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9FE0-93B8-4BBE-8BC3-18F0B7FF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8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95E6-3AAD-4F98-8705-F55755A725ED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9FE0-93B8-4BBE-8BC3-18F0B7FF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2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95E6-3AAD-4F98-8705-F55755A725ED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B9FE0-93B8-4BBE-8BC3-18F0B7FF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0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C0CC890-1001-4826-8CF3-EFED4167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20" y="457200"/>
            <a:ext cx="8229600" cy="11430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ea typeface="Apple Chancery" charset="0"/>
                <a:cs typeface="Arial" panose="020B0604020202020204" pitchFamily="34" charset="0"/>
              </a:rPr>
              <a:t>Alexa and Me !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DB26427-6FBC-4617-8879-D2D96FF3F2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F4865F7-A2C2-4FD9-95AD-357F5807F3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Benefit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C5EFF1C-03BF-4EF6-BA32-AE5FFD5492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Future?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F867D77-23F2-409D-86C4-ECDC4F96EA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Tailored interactions, decision trees are already used by nurse lines/support.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offer both Chat based and voice based interactions.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Large catalog of features from AWS.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C189FA0-FDE3-46F1-AC37-60C1A0868D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Reduced operating/staffing cost of nurse lines/support.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Get the users to the right level of care/service based on their answers.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Why cant we beat the medical alert/monitoring companies?  We have the people and skill to deliver better faster and cheaper.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907108C6-ECC6-40C7-BFB8-BEE3EDDC2E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Machine learning for dynamic decision trees, based on user and their medical history?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Geolocation for faster contact with appropriate level of provider/service.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Scalable across platforms and devices with Alexa hardware and software.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Alerts to user or users delegates.</a:t>
            </a:r>
          </a:p>
        </p:txBody>
      </p:sp>
    </p:spTree>
    <p:extLst>
      <p:ext uri="{BB962C8B-B14F-4D97-AF65-F5344CB8AC3E}">
        <p14:creationId xmlns:p14="http://schemas.microsoft.com/office/powerpoint/2010/main" val="213669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137</Words>
  <Application>Microsoft Macintosh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Apple Chancery</vt:lpstr>
      <vt:lpstr>Arial</vt:lpstr>
      <vt:lpstr>Calibri</vt:lpstr>
      <vt:lpstr>Office Theme</vt:lpstr>
      <vt:lpstr>Alexa and Me !</vt:lpstr>
    </vt:vector>
  </TitlesOfParts>
  <Company>UnitedHealth Group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Hulting, Andrew T</dc:creator>
  <cp:lastModifiedBy>Microsoft Office User</cp:lastModifiedBy>
  <cp:revision>6</cp:revision>
  <dcterms:created xsi:type="dcterms:W3CDTF">2018-03-12T00:50:31Z</dcterms:created>
  <dcterms:modified xsi:type="dcterms:W3CDTF">2020-04-02T02:02:39Z</dcterms:modified>
</cp:coreProperties>
</file>