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5" r:id="rId4"/>
    <p:sldId id="276" r:id="rId5"/>
    <p:sldId id="259" r:id="rId6"/>
    <p:sldId id="260" r:id="rId7"/>
    <p:sldId id="278" r:id="rId8"/>
    <p:sldId id="263" r:id="rId9"/>
    <p:sldId id="284" r:id="rId10"/>
    <p:sldId id="262" r:id="rId11"/>
    <p:sldId id="285" r:id="rId12"/>
    <p:sldId id="266" r:id="rId13"/>
    <p:sldId id="267" r:id="rId14"/>
    <p:sldId id="268" r:id="rId15"/>
    <p:sldId id="269" r:id="rId16"/>
    <p:sldId id="270" r:id="rId17"/>
    <p:sldId id="271" r:id="rId18"/>
    <p:sldId id="256" r:id="rId19"/>
    <p:sldId id="257" r:id="rId20"/>
    <p:sldId id="258" r:id="rId21"/>
    <p:sldId id="286" r:id="rId22"/>
    <p:sldId id="287" r:id="rId23"/>
    <p:sldId id="288"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114D6-67E4-40F9-AEAE-078B3AE617AE}" v="1121" dt="2019-12-04T16:58:11.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www.hogwarts.edu/" TargetMode="External"/></Relationships>
</file>

<file path=ppt/diagrams/_rels/data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9.svg"/><Relationship Id="rId1" Type="http://schemas.openxmlformats.org/officeDocument/2006/relationships/image" Target="../media/image19.png"/><Relationship Id="rId6" Type="http://schemas.openxmlformats.org/officeDocument/2006/relationships/image" Target="../media/image43.svg"/><Relationship Id="rId5" Type="http://schemas.openxmlformats.org/officeDocument/2006/relationships/image" Target="../media/image21.png"/><Relationship Id="rId4" Type="http://schemas.openxmlformats.org/officeDocument/2006/relationships/image" Target="../media/image41.svg"/></Relationships>
</file>

<file path=ppt/diagrams/_rels/data1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53.svg"/><Relationship Id="rId2" Type="http://schemas.openxmlformats.org/officeDocument/2006/relationships/image" Target="../media/image45.svg"/><Relationship Id="rId16" Type="http://schemas.openxmlformats.org/officeDocument/2006/relationships/image" Target="../media/image57.svg"/><Relationship Id="rId1" Type="http://schemas.openxmlformats.org/officeDocument/2006/relationships/image" Target="../media/image22.png"/><Relationship Id="rId6" Type="http://schemas.openxmlformats.org/officeDocument/2006/relationships/image" Target="../media/image49.svg"/><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image" Target="../media/image12.svg"/><Relationship Id="rId4" Type="http://schemas.openxmlformats.org/officeDocument/2006/relationships/image" Target="../media/image47.svg"/><Relationship Id="rId9" Type="http://schemas.openxmlformats.org/officeDocument/2006/relationships/image" Target="../media/image26.png"/><Relationship Id="rId14" Type="http://schemas.openxmlformats.org/officeDocument/2006/relationships/image" Target="../media/image55.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8.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24.svg"/><Relationship Id="rId2" Type="http://schemas.openxmlformats.org/officeDocument/2006/relationships/image" Target="../media/image10.svg"/><Relationship Id="rId1" Type="http://schemas.openxmlformats.org/officeDocument/2006/relationships/image" Target="../media/image6.png"/><Relationship Id="rId6" Type="http://schemas.openxmlformats.org/officeDocument/2006/relationships/image" Target="../media/image18.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12.png"/></Relationships>
</file>

<file path=ppt/diagrams/_rels/data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7.svg"/><Relationship Id="rId3" Type="http://schemas.openxmlformats.org/officeDocument/2006/relationships/hyperlink" Target="https://www.computerhope.com/jargon/p/packet.htm" TargetMode="External"/><Relationship Id="rId7" Type="http://schemas.openxmlformats.org/officeDocument/2006/relationships/image" Target="../media/image31.svg"/><Relationship Id="rId12" Type="http://schemas.openxmlformats.org/officeDocument/2006/relationships/image" Target="../media/image18.png"/><Relationship Id="rId2" Type="http://schemas.openxmlformats.org/officeDocument/2006/relationships/hyperlink" Target="https://www.computerhope.com/jargon/d/data.htm" TargetMode="External"/><Relationship Id="rId1" Type="http://schemas.openxmlformats.org/officeDocument/2006/relationships/hyperlink" Target="https://www.computerhope.com/jargon/n/network.htm" TargetMode="External"/><Relationship Id="rId6" Type="http://schemas.openxmlformats.org/officeDocument/2006/relationships/image" Target="../media/image15.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3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9.svg"/><Relationship Id="rId1" Type="http://schemas.openxmlformats.org/officeDocument/2006/relationships/image" Target="../media/image19.png"/><Relationship Id="rId6" Type="http://schemas.openxmlformats.org/officeDocument/2006/relationships/image" Target="../media/image43.svg"/><Relationship Id="rId5" Type="http://schemas.openxmlformats.org/officeDocument/2006/relationships/image" Target="../media/image21.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53.svg"/><Relationship Id="rId2" Type="http://schemas.openxmlformats.org/officeDocument/2006/relationships/image" Target="../media/image45.svg"/><Relationship Id="rId16" Type="http://schemas.openxmlformats.org/officeDocument/2006/relationships/image" Target="../media/image57.svg"/><Relationship Id="rId1" Type="http://schemas.openxmlformats.org/officeDocument/2006/relationships/image" Target="../media/image22.png"/><Relationship Id="rId6" Type="http://schemas.openxmlformats.org/officeDocument/2006/relationships/image" Target="../media/image49.svg"/><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image" Target="../media/image12.svg"/><Relationship Id="rId4" Type="http://schemas.openxmlformats.org/officeDocument/2006/relationships/image" Target="../media/image47.svg"/><Relationship Id="rId9" Type="http://schemas.openxmlformats.org/officeDocument/2006/relationships/image" Target="../media/image26.png"/><Relationship Id="rId14" Type="http://schemas.openxmlformats.org/officeDocument/2006/relationships/image" Target="../media/image5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7" Type="http://schemas.openxmlformats.org/officeDocument/2006/relationships/hyperlink" Target="https://www.computerhope.com/jargon/d/data.htm" TargetMode="External"/><Relationship Id="rId12" Type="http://schemas.openxmlformats.org/officeDocument/2006/relationships/hyperlink" Target="https://www.computerhope.com/jargon/p/packet.htm" TargetMode="External"/><Relationship Id="rId16" Type="http://schemas.openxmlformats.org/officeDocument/2006/relationships/image" Target="../media/image37.svg"/><Relationship Id="rId1" Type="http://schemas.openxmlformats.org/officeDocument/2006/relationships/image" Target="../media/image14.png"/><Relationship Id="rId6" Type="http://schemas.openxmlformats.org/officeDocument/2006/relationships/hyperlink" Target="https://www.computerhope.com/jargon/n/network.htm" TargetMode="External"/><Relationship Id="rId11" Type="http://schemas.openxmlformats.org/officeDocument/2006/relationships/image" Target="../media/image33.svg"/><Relationship Id="rId5" Type="http://schemas.openxmlformats.org/officeDocument/2006/relationships/image" Target="../media/image29.svg"/><Relationship Id="rId15" Type="http://schemas.openxmlformats.org/officeDocument/2006/relationships/image" Target="../media/image18.png"/><Relationship Id="rId10" Type="http://schemas.openxmlformats.org/officeDocument/2006/relationships/image" Target="../media/image16.png"/><Relationship Id="rId9" Type="http://schemas.openxmlformats.org/officeDocument/2006/relationships/image" Target="../media/image31.svg"/><Relationship Id="rId1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66208-6FBB-4669-B303-20265D93DB0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D7E6F27-4591-4B2F-B784-33F4A2B8F3A9}">
      <dgm:prSet/>
      <dgm:spPr/>
      <dgm:t>
        <a:bodyPr/>
        <a:lstStyle/>
        <a:p>
          <a:r>
            <a:rPr lang="en-US"/>
            <a:t>Campus Name: </a:t>
          </a:r>
          <a:r>
            <a:rPr lang="en-US" b="1"/>
            <a:t>HOGWARTS</a:t>
          </a:r>
        </a:p>
      </dgm:t>
    </dgm:pt>
    <dgm:pt modelId="{C92367B5-6695-48EB-BDE2-04C63047C7C2}" type="parTrans" cxnId="{91DC5A96-2140-469A-83B4-810B0E8CEBA7}">
      <dgm:prSet/>
      <dgm:spPr/>
      <dgm:t>
        <a:bodyPr/>
        <a:lstStyle/>
        <a:p>
          <a:endParaRPr lang="en-US"/>
        </a:p>
      </dgm:t>
    </dgm:pt>
    <dgm:pt modelId="{52B06473-09B3-411C-85BA-CF9DD53CC0DF}" type="sibTrans" cxnId="{91DC5A96-2140-469A-83B4-810B0E8CEBA7}">
      <dgm:prSet/>
      <dgm:spPr/>
      <dgm:t>
        <a:bodyPr/>
        <a:lstStyle/>
        <a:p>
          <a:endParaRPr lang="en-US"/>
        </a:p>
      </dgm:t>
    </dgm:pt>
    <dgm:pt modelId="{5575FE84-5A35-4DB4-9CF4-92ECE536243E}">
      <dgm:prSet/>
      <dgm:spPr/>
      <dgm:t>
        <a:bodyPr/>
        <a:lstStyle/>
        <a:p>
          <a:r>
            <a:rPr lang="en-US"/>
            <a:t>Domain name: </a:t>
          </a:r>
          <a:r>
            <a:rPr lang="en-US" b="1">
              <a:hlinkClick xmlns:r="http://schemas.openxmlformats.org/officeDocument/2006/relationships" r:id="rId1">
                <a:extLst>
                  <a:ext uri="{A12FA001-AC4F-418D-AE19-62706E023703}">
                    <ahyp:hlinkClr xmlns:ahyp="http://schemas.microsoft.com/office/drawing/2018/hyperlinkcolor" xmlns="" val="tx"/>
                  </a:ext>
                </a:extLst>
              </a:hlinkClick>
            </a:rPr>
            <a:t>www.Hogwarts.edu</a:t>
          </a:r>
          <a:r>
            <a:rPr lang="en-US" b="1"/>
            <a:t/>
          </a:r>
          <a:br>
            <a:rPr lang="en-US" b="1"/>
          </a:br>
          <a:r>
            <a:rPr lang="en-US" b="0"/>
            <a:t>Hogwarts is a university in New York with three branches in West Haven, India and Austin.</a:t>
          </a:r>
        </a:p>
      </dgm:t>
    </dgm:pt>
    <dgm:pt modelId="{55AD6DD5-40C7-4702-8DC9-524B35255638}" type="parTrans" cxnId="{74C3AF09-F3BC-4FE6-B7BF-81BA53D29A88}">
      <dgm:prSet/>
      <dgm:spPr/>
      <dgm:t>
        <a:bodyPr/>
        <a:lstStyle/>
        <a:p>
          <a:endParaRPr lang="en-US"/>
        </a:p>
      </dgm:t>
    </dgm:pt>
    <dgm:pt modelId="{7530145B-4810-49BD-B5E2-838A998BA0DE}" type="sibTrans" cxnId="{74C3AF09-F3BC-4FE6-B7BF-81BA53D29A88}">
      <dgm:prSet/>
      <dgm:spPr/>
      <dgm:t>
        <a:bodyPr/>
        <a:lstStyle/>
        <a:p>
          <a:endParaRPr lang="en-US"/>
        </a:p>
      </dgm:t>
    </dgm:pt>
    <dgm:pt modelId="{ECD23AC8-622F-4C6E-96A7-38E25D46BCF9}">
      <dgm:prSet/>
      <dgm:spPr/>
      <dgm:t>
        <a:bodyPr/>
        <a:lstStyle/>
        <a:p>
          <a:r>
            <a:rPr lang="en-US"/>
            <a:t>Hogwarts  has a  total of 15000 users including students, staffs, management and Admins.</a:t>
          </a:r>
        </a:p>
      </dgm:t>
    </dgm:pt>
    <dgm:pt modelId="{2C19A5AB-4C2D-42B5-9747-D1486C8A18D3}" type="parTrans" cxnId="{29948D63-814F-480D-A945-C8E10F23C641}">
      <dgm:prSet/>
      <dgm:spPr/>
      <dgm:t>
        <a:bodyPr/>
        <a:lstStyle/>
        <a:p>
          <a:endParaRPr lang="en-US"/>
        </a:p>
      </dgm:t>
    </dgm:pt>
    <dgm:pt modelId="{80EC3676-D988-4CFF-84FD-EC91DD72430D}" type="sibTrans" cxnId="{29948D63-814F-480D-A945-C8E10F23C641}">
      <dgm:prSet/>
      <dgm:spPr/>
      <dgm:t>
        <a:bodyPr/>
        <a:lstStyle/>
        <a:p>
          <a:endParaRPr lang="en-US"/>
        </a:p>
      </dgm:t>
    </dgm:pt>
    <dgm:pt modelId="{98692CEB-4CE7-4D7A-B3A0-F170BB1060D5}">
      <dgm:prSet/>
      <dgm:spPr/>
      <dgm:t>
        <a:bodyPr/>
        <a:lstStyle/>
        <a:p>
          <a:r>
            <a:rPr lang="en-US"/>
            <a:t>Hogwarts network was made end to end setup to organize various operations on campus. </a:t>
          </a:r>
        </a:p>
      </dgm:t>
    </dgm:pt>
    <dgm:pt modelId="{94F421DC-5D51-454B-ABEA-45E5F3E68327}" type="parTrans" cxnId="{9E11C2A5-E8DB-4EEA-A811-C9DE3F11FE8E}">
      <dgm:prSet/>
      <dgm:spPr/>
      <dgm:t>
        <a:bodyPr/>
        <a:lstStyle/>
        <a:p>
          <a:endParaRPr lang="en-US"/>
        </a:p>
      </dgm:t>
    </dgm:pt>
    <dgm:pt modelId="{768FC72F-5B19-44A9-BA55-C97346CF1D92}" type="sibTrans" cxnId="{9E11C2A5-E8DB-4EEA-A811-C9DE3F11FE8E}">
      <dgm:prSet/>
      <dgm:spPr/>
      <dgm:t>
        <a:bodyPr/>
        <a:lstStyle/>
        <a:p>
          <a:endParaRPr lang="en-US"/>
        </a:p>
      </dgm:t>
    </dgm:pt>
    <dgm:pt modelId="{F51123BD-D400-412C-987B-ECFF57EFA569}" type="pres">
      <dgm:prSet presAssocID="{0C266208-6FBB-4669-B303-20265D93DB04}" presName="outerComposite" presStyleCnt="0">
        <dgm:presLayoutVars>
          <dgm:chMax val="5"/>
          <dgm:dir/>
          <dgm:resizeHandles val="exact"/>
        </dgm:presLayoutVars>
      </dgm:prSet>
      <dgm:spPr/>
      <dgm:t>
        <a:bodyPr/>
        <a:lstStyle/>
        <a:p>
          <a:endParaRPr lang="en-IN"/>
        </a:p>
      </dgm:t>
    </dgm:pt>
    <dgm:pt modelId="{49CC7C23-3E09-47CF-9B79-153D128C5A80}" type="pres">
      <dgm:prSet presAssocID="{0C266208-6FBB-4669-B303-20265D93DB04}" presName="dummyMaxCanvas" presStyleCnt="0">
        <dgm:presLayoutVars/>
      </dgm:prSet>
      <dgm:spPr/>
    </dgm:pt>
    <dgm:pt modelId="{B3017866-9419-4831-A8C0-002127EC24E0}" type="pres">
      <dgm:prSet presAssocID="{0C266208-6FBB-4669-B303-20265D93DB04}" presName="FourNodes_1" presStyleLbl="node1" presStyleIdx="0" presStyleCnt="4">
        <dgm:presLayoutVars>
          <dgm:bulletEnabled val="1"/>
        </dgm:presLayoutVars>
      </dgm:prSet>
      <dgm:spPr/>
      <dgm:t>
        <a:bodyPr/>
        <a:lstStyle/>
        <a:p>
          <a:endParaRPr lang="en-IN"/>
        </a:p>
      </dgm:t>
    </dgm:pt>
    <dgm:pt modelId="{FDFA6374-90E4-49C4-83C8-C85FCDB2640E}" type="pres">
      <dgm:prSet presAssocID="{0C266208-6FBB-4669-B303-20265D93DB04}" presName="FourNodes_2" presStyleLbl="node1" presStyleIdx="1" presStyleCnt="4">
        <dgm:presLayoutVars>
          <dgm:bulletEnabled val="1"/>
        </dgm:presLayoutVars>
      </dgm:prSet>
      <dgm:spPr/>
      <dgm:t>
        <a:bodyPr/>
        <a:lstStyle/>
        <a:p>
          <a:endParaRPr lang="en-IN"/>
        </a:p>
      </dgm:t>
    </dgm:pt>
    <dgm:pt modelId="{6D7190F0-BB46-4D5E-BDFD-F0EC6478C44F}" type="pres">
      <dgm:prSet presAssocID="{0C266208-6FBB-4669-B303-20265D93DB04}" presName="FourNodes_3" presStyleLbl="node1" presStyleIdx="2" presStyleCnt="4">
        <dgm:presLayoutVars>
          <dgm:bulletEnabled val="1"/>
        </dgm:presLayoutVars>
      </dgm:prSet>
      <dgm:spPr/>
      <dgm:t>
        <a:bodyPr/>
        <a:lstStyle/>
        <a:p>
          <a:endParaRPr lang="en-IN"/>
        </a:p>
      </dgm:t>
    </dgm:pt>
    <dgm:pt modelId="{C6D13189-45AD-4420-9348-C0CE26C58935}" type="pres">
      <dgm:prSet presAssocID="{0C266208-6FBB-4669-B303-20265D93DB04}" presName="FourNodes_4" presStyleLbl="node1" presStyleIdx="3" presStyleCnt="4">
        <dgm:presLayoutVars>
          <dgm:bulletEnabled val="1"/>
        </dgm:presLayoutVars>
      </dgm:prSet>
      <dgm:spPr/>
      <dgm:t>
        <a:bodyPr/>
        <a:lstStyle/>
        <a:p>
          <a:endParaRPr lang="en-IN"/>
        </a:p>
      </dgm:t>
    </dgm:pt>
    <dgm:pt modelId="{6A389DCA-0728-46D1-8BF8-939210AC1833}" type="pres">
      <dgm:prSet presAssocID="{0C266208-6FBB-4669-B303-20265D93DB04}" presName="FourConn_1-2" presStyleLbl="fgAccFollowNode1" presStyleIdx="0" presStyleCnt="3">
        <dgm:presLayoutVars>
          <dgm:bulletEnabled val="1"/>
        </dgm:presLayoutVars>
      </dgm:prSet>
      <dgm:spPr/>
      <dgm:t>
        <a:bodyPr/>
        <a:lstStyle/>
        <a:p>
          <a:endParaRPr lang="en-IN"/>
        </a:p>
      </dgm:t>
    </dgm:pt>
    <dgm:pt modelId="{0E2A5391-9737-4E14-BCD7-30348A98E11A}" type="pres">
      <dgm:prSet presAssocID="{0C266208-6FBB-4669-B303-20265D93DB04}" presName="FourConn_2-3" presStyleLbl="fgAccFollowNode1" presStyleIdx="1" presStyleCnt="3">
        <dgm:presLayoutVars>
          <dgm:bulletEnabled val="1"/>
        </dgm:presLayoutVars>
      </dgm:prSet>
      <dgm:spPr/>
      <dgm:t>
        <a:bodyPr/>
        <a:lstStyle/>
        <a:p>
          <a:endParaRPr lang="en-IN"/>
        </a:p>
      </dgm:t>
    </dgm:pt>
    <dgm:pt modelId="{03B720FA-1A04-44C4-AB14-804EE1C4C2CA}" type="pres">
      <dgm:prSet presAssocID="{0C266208-6FBB-4669-B303-20265D93DB04}" presName="FourConn_3-4" presStyleLbl="fgAccFollowNode1" presStyleIdx="2" presStyleCnt="3">
        <dgm:presLayoutVars>
          <dgm:bulletEnabled val="1"/>
        </dgm:presLayoutVars>
      </dgm:prSet>
      <dgm:spPr/>
      <dgm:t>
        <a:bodyPr/>
        <a:lstStyle/>
        <a:p>
          <a:endParaRPr lang="en-IN"/>
        </a:p>
      </dgm:t>
    </dgm:pt>
    <dgm:pt modelId="{B63D6E78-E102-4F95-8044-88F027586CA7}" type="pres">
      <dgm:prSet presAssocID="{0C266208-6FBB-4669-B303-20265D93DB04}" presName="FourNodes_1_text" presStyleLbl="node1" presStyleIdx="3" presStyleCnt="4">
        <dgm:presLayoutVars>
          <dgm:bulletEnabled val="1"/>
        </dgm:presLayoutVars>
      </dgm:prSet>
      <dgm:spPr/>
      <dgm:t>
        <a:bodyPr/>
        <a:lstStyle/>
        <a:p>
          <a:endParaRPr lang="en-IN"/>
        </a:p>
      </dgm:t>
    </dgm:pt>
    <dgm:pt modelId="{BE4789B1-B49C-4B05-8648-692B26111227}" type="pres">
      <dgm:prSet presAssocID="{0C266208-6FBB-4669-B303-20265D93DB04}" presName="FourNodes_2_text" presStyleLbl="node1" presStyleIdx="3" presStyleCnt="4">
        <dgm:presLayoutVars>
          <dgm:bulletEnabled val="1"/>
        </dgm:presLayoutVars>
      </dgm:prSet>
      <dgm:spPr/>
      <dgm:t>
        <a:bodyPr/>
        <a:lstStyle/>
        <a:p>
          <a:endParaRPr lang="en-IN"/>
        </a:p>
      </dgm:t>
    </dgm:pt>
    <dgm:pt modelId="{BB85DDE8-95DA-42CB-B9DF-654C84335EAB}" type="pres">
      <dgm:prSet presAssocID="{0C266208-6FBB-4669-B303-20265D93DB04}" presName="FourNodes_3_text" presStyleLbl="node1" presStyleIdx="3" presStyleCnt="4">
        <dgm:presLayoutVars>
          <dgm:bulletEnabled val="1"/>
        </dgm:presLayoutVars>
      </dgm:prSet>
      <dgm:spPr/>
      <dgm:t>
        <a:bodyPr/>
        <a:lstStyle/>
        <a:p>
          <a:endParaRPr lang="en-IN"/>
        </a:p>
      </dgm:t>
    </dgm:pt>
    <dgm:pt modelId="{6483E79D-60CD-4255-9AA0-57DDCC81A631}" type="pres">
      <dgm:prSet presAssocID="{0C266208-6FBB-4669-B303-20265D93DB04}" presName="FourNodes_4_text" presStyleLbl="node1" presStyleIdx="3" presStyleCnt="4">
        <dgm:presLayoutVars>
          <dgm:bulletEnabled val="1"/>
        </dgm:presLayoutVars>
      </dgm:prSet>
      <dgm:spPr/>
      <dgm:t>
        <a:bodyPr/>
        <a:lstStyle/>
        <a:p>
          <a:endParaRPr lang="en-IN"/>
        </a:p>
      </dgm:t>
    </dgm:pt>
  </dgm:ptLst>
  <dgm:cxnLst>
    <dgm:cxn modelId="{9E11C2A5-E8DB-4EEA-A811-C9DE3F11FE8E}" srcId="{0C266208-6FBB-4669-B303-20265D93DB04}" destId="{98692CEB-4CE7-4D7A-B3A0-F170BB1060D5}" srcOrd="3" destOrd="0" parTransId="{94F421DC-5D51-454B-ABEA-45E5F3E68327}" sibTransId="{768FC72F-5B19-44A9-BA55-C97346CF1D92}"/>
    <dgm:cxn modelId="{E85138E2-6543-4C99-90F1-29D4ABF222F5}" type="presOf" srcId="{ECD23AC8-622F-4C6E-96A7-38E25D46BCF9}" destId="{6D7190F0-BB46-4D5E-BDFD-F0EC6478C44F}" srcOrd="0" destOrd="0" presId="urn:microsoft.com/office/officeart/2005/8/layout/vProcess5"/>
    <dgm:cxn modelId="{757CACB8-8AFD-43FF-9FEC-AB860687C7BD}" type="presOf" srcId="{98692CEB-4CE7-4D7A-B3A0-F170BB1060D5}" destId="{C6D13189-45AD-4420-9348-C0CE26C58935}" srcOrd="0" destOrd="0" presId="urn:microsoft.com/office/officeart/2005/8/layout/vProcess5"/>
    <dgm:cxn modelId="{7C48CC84-FE0E-42B4-A1F9-565316A5D176}" type="presOf" srcId="{5575FE84-5A35-4DB4-9CF4-92ECE536243E}" destId="{BE4789B1-B49C-4B05-8648-692B26111227}" srcOrd="1" destOrd="0" presId="urn:microsoft.com/office/officeart/2005/8/layout/vProcess5"/>
    <dgm:cxn modelId="{ADED6E99-70FC-4587-A092-5072840C85C4}" type="presOf" srcId="{80EC3676-D988-4CFF-84FD-EC91DD72430D}" destId="{03B720FA-1A04-44C4-AB14-804EE1C4C2CA}" srcOrd="0" destOrd="0" presId="urn:microsoft.com/office/officeart/2005/8/layout/vProcess5"/>
    <dgm:cxn modelId="{A8DD4C9B-852F-4446-9968-EA41CF02D05A}" type="presOf" srcId="{0C266208-6FBB-4669-B303-20265D93DB04}" destId="{F51123BD-D400-412C-987B-ECFF57EFA569}" srcOrd="0" destOrd="0" presId="urn:microsoft.com/office/officeart/2005/8/layout/vProcess5"/>
    <dgm:cxn modelId="{B22ADA4B-A7F0-4D63-922B-0E4554F0A62A}" type="presOf" srcId="{ECD23AC8-622F-4C6E-96A7-38E25D46BCF9}" destId="{BB85DDE8-95DA-42CB-B9DF-654C84335EAB}" srcOrd="1" destOrd="0" presId="urn:microsoft.com/office/officeart/2005/8/layout/vProcess5"/>
    <dgm:cxn modelId="{9C2C688A-16BC-4007-8196-B23244F8A20D}" type="presOf" srcId="{9D7E6F27-4591-4B2F-B784-33F4A2B8F3A9}" destId="{B63D6E78-E102-4F95-8044-88F027586CA7}" srcOrd="1" destOrd="0" presId="urn:microsoft.com/office/officeart/2005/8/layout/vProcess5"/>
    <dgm:cxn modelId="{474DAA14-FA67-4AEE-A47F-9FB20E49371D}" type="presOf" srcId="{98692CEB-4CE7-4D7A-B3A0-F170BB1060D5}" destId="{6483E79D-60CD-4255-9AA0-57DDCC81A631}" srcOrd="1" destOrd="0" presId="urn:microsoft.com/office/officeart/2005/8/layout/vProcess5"/>
    <dgm:cxn modelId="{74C3AF09-F3BC-4FE6-B7BF-81BA53D29A88}" srcId="{0C266208-6FBB-4669-B303-20265D93DB04}" destId="{5575FE84-5A35-4DB4-9CF4-92ECE536243E}" srcOrd="1" destOrd="0" parTransId="{55AD6DD5-40C7-4702-8DC9-524B35255638}" sibTransId="{7530145B-4810-49BD-B5E2-838A998BA0DE}"/>
    <dgm:cxn modelId="{37E8A3AB-665A-4335-9035-F5A4BD7FDFD3}" type="presOf" srcId="{52B06473-09B3-411C-85BA-CF9DD53CC0DF}" destId="{6A389DCA-0728-46D1-8BF8-939210AC1833}" srcOrd="0" destOrd="0" presId="urn:microsoft.com/office/officeart/2005/8/layout/vProcess5"/>
    <dgm:cxn modelId="{91DC5A96-2140-469A-83B4-810B0E8CEBA7}" srcId="{0C266208-6FBB-4669-B303-20265D93DB04}" destId="{9D7E6F27-4591-4B2F-B784-33F4A2B8F3A9}" srcOrd="0" destOrd="0" parTransId="{C92367B5-6695-48EB-BDE2-04C63047C7C2}" sibTransId="{52B06473-09B3-411C-85BA-CF9DD53CC0DF}"/>
    <dgm:cxn modelId="{07AB7F5D-AFBC-4B8C-BE6A-280D46680542}" type="presOf" srcId="{5575FE84-5A35-4DB4-9CF4-92ECE536243E}" destId="{FDFA6374-90E4-49C4-83C8-C85FCDB2640E}" srcOrd="0" destOrd="0" presId="urn:microsoft.com/office/officeart/2005/8/layout/vProcess5"/>
    <dgm:cxn modelId="{9276A7FA-A4A1-48ED-B3AE-AA5C6157D228}" type="presOf" srcId="{9D7E6F27-4591-4B2F-B784-33F4A2B8F3A9}" destId="{B3017866-9419-4831-A8C0-002127EC24E0}" srcOrd="0" destOrd="0" presId="urn:microsoft.com/office/officeart/2005/8/layout/vProcess5"/>
    <dgm:cxn modelId="{29948D63-814F-480D-A945-C8E10F23C641}" srcId="{0C266208-6FBB-4669-B303-20265D93DB04}" destId="{ECD23AC8-622F-4C6E-96A7-38E25D46BCF9}" srcOrd="2" destOrd="0" parTransId="{2C19A5AB-4C2D-42B5-9747-D1486C8A18D3}" sibTransId="{80EC3676-D988-4CFF-84FD-EC91DD72430D}"/>
    <dgm:cxn modelId="{51B59A63-D779-42B8-9D22-208DF520B39F}" type="presOf" srcId="{7530145B-4810-49BD-B5E2-838A998BA0DE}" destId="{0E2A5391-9737-4E14-BCD7-30348A98E11A}" srcOrd="0" destOrd="0" presId="urn:microsoft.com/office/officeart/2005/8/layout/vProcess5"/>
    <dgm:cxn modelId="{ECA8B779-D210-4236-82FD-13CF807E61D8}" type="presParOf" srcId="{F51123BD-D400-412C-987B-ECFF57EFA569}" destId="{49CC7C23-3E09-47CF-9B79-153D128C5A80}" srcOrd="0" destOrd="0" presId="urn:microsoft.com/office/officeart/2005/8/layout/vProcess5"/>
    <dgm:cxn modelId="{00DB3C53-20BD-455E-8B86-CC9D98F9C33B}" type="presParOf" srcId="{F51123BD-D400-412C-987B-ECFF57EFA569}" destId="{B3017866-9419-4831-A8C0-002127EC24E0}" srcOrd="1" destOrd="0" presId="urn:microsoft.com/office/officeart/2005/8/layout/vProcess5"/>
    <dgm:cxn modelId="{9F3CC9D3-BF3A-4DBA-8737-8885A4DE4B4E}" type="presParOf" srcId="{F51123BD-D400-412C-987B-ECFF57EFA569}" destId="{FDFA6374-90E4-49C4-83C8-C85FCDB2640E}" srcOrd="2" destOrd="0" presId="urn:microsoft.com/office/officeart/2005/8/layout/vProcess5"/>
    <dgm:cxn modelId="{8062A4B8-A608-4FD7-8E7C-DFDF2B16A4DC}" type="presParOf" srcId="{F51123BD-D400-412C-987B-ECFF57EFA569}" destId="{6D7190F0-BB46-4D5E-BDFD-F0EC6478C44F}" srcOrd="3" destOrd="0" presId="urn:microsoft.com/office/officeart/2005/8/layout/vProcess5"/>
    <dgm:cxn modelId="{F6D3BEB7-4FCF-4DCC-83BA-E20E6182867F}" type="presParOf" srcId="{F51123BD-D400-412C-987B-ECFF57EFA569}" destId="{C6D13189-45AD-4420-9348-C0CE26C58935}" srcOrd="4" destOrd="0" presId="urn:microsoft.com/office/officeart/2005/8/layout/vProcess5"/>
    <dgm:cxn modelId="{572C6E06-048B-4290-AEA1-36088FF0B487}" type="presParOf" srcId="{F51123BD-D400-412C-987B-ECFF57EFA569}" destId="{6A389DCA-0728-46D1-8BF8-939210AC1833}" srcOrd="5" destOrd="0" presId="urn:microsoft.com/office/officeart/2005/8/layout/vProcess5"/>
    <dgm:cxn modelId="{13860E5A-AE69-4BB8-9239-F6EDD250E3E3}" type="presParOf" srcId="{F51123BD-D400-412C-987B-ECFF57EFA569}" destId="{0E2A5391-9737-4E14-BCD7-30348A98E11A}" srcOrd="6" destOrd="0" presId="urn:microsoft.com/office/officeart/2005/8/layout/vProcess5"/>
    <dgm:cxn modelId="{2C732AA5-B833-41CB-89DC-2C2BBD88AE45}" type="presParOf" srcId="{F51123BD-D400-412C-987B-ECFF57EFA569}" destId="{03B720FA-1A04-44C4-AB14-804EE1C4C2CA}" srcOrd="7" destOrd="0" presId="urn:microsoft.com/office/officeart/2005/8/layout/vProcess5"/>
    <dgm:cxn modelId="{941F4B98-BFE6-43E2-8C36-946F31EE6D69}" type="presParOf" srcId="{F51123BD-D400-412C-987B-ECFF57EFA569}" destId="{B63D6E78-E102-4F95-8044-88F027586CA7}" srcOrd="8" destOrd="0" presId="urn:microsoft.com/office/officeart/2005/8/layout/vProcess5"/>
    <dgm:cxn modelId="{0FFE86AE-EB9D-4980-A8C7-FE301769C1F5}" type="presParOf" srcId="{F51123BD-D400-412C-987B-ECFF57EFA569}" destId="{BE4789B1-B49C-4B05-8648-692B26111227}" srcOrd="9" destOrd="0" presId="urn:microsoft.com/office/officeart/2005/8/layout/vProcess5"/>
    <dgm:cxn modelId="{70895DAF-7372-4E3B-9649-6B550B55D4FD}" type="presParOf" srcId="{F51123BD-D400-412C-987B-ECFF57EFA569}" destId="{BB85DDE8-95DA-42CB-B9DF-654C84335EAB}" srcOrd="10" destOrd="0" presId="urn:microsoft.com/office/officeart/2005/8/layout/vProcess5"/>
    <dgm:cxn modelId="{A1D6D954-1B52-4951-8706-4863A796C6DD}" type="presParOf" srcId="{F51123BD-D400-412C-987B-ECFF57EFA569}" destId="{6483E79D-60CD-4255-9AA0-57DDCC81A6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DC6C8D-A6A5-4AB1-958A-77E133A0469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CB93E8-E9DB-4A24-A9CF-B0608C82E9C6}">
      <dgm:prSet/>
      <dgm:spPr/>
      <dgm:t>
        <a:bodyPr/>
        <a:lstStyle/>
        <a:p>
          <a:pPr>
            <a:lnSpc>
              <a:spcPct val="100000"/>
            </a:lnSpc>
          </a:pPr>
          <a:r>
            <a:rPr lang="en-US"/>
            <a:t>A </a:t>
          </a:r>
          <a:r>
            <a:rPr lang="en-US" b="1"/>
            <a:t>hybrid topology</a:t>
          </a:r>
          <a:r>
            <a:rPr lang="en-US"/>
            <a:t> is a type of network topology that uses two or more differing network topologies. </a:t>
          </a:r>
        </a:p>
      </dgm:t>
    </dgm:pt>
    <dgm:pt modelId="{13FAEF4F-237C-4BB2-939F-F4B0D5C91BE3}" type="parTrans" cxnId="{1EB94937-D64A-4163-A2B8-B0A3180F4336}">
      <dgm:prSet/>
      <dgm:spPr/>
      <dgm:t>
        <a:bodyPr/>
        <a:lstStyle/>
        <a:p>
          <a:endParaRPr lang="en-US"/>
        </a:p>
      </dgm:t>
    </dgm:pt>
    <dgm:pt modelId="{C75B4571-F802-4A05-ABDB-CEF181CBFE6A}" type="sibTrans" cxnId="{1EB94937-D64A-4163-A2B8-B0A3180F4336}">
      <dgm:prSet/>
      <dgm:spPr/>
      <dgm:t>
        <a:bodyPr/>
        <a:lstStyle/>
        <a:p>
          <a:endParaRPr lang="en-US"/>
        </a:p>
      </dgm:t>
    </dgm:pt>
    <dgm:pt modelId="{4AF498C8-8C33-4607-AB38-0C9DAD0FD55E}">
      <dgm:prSet/>
      <dgm:spPr/>
      <dgm:t>
        <a:bodyPr/>
        <a:lstStyle/>
        <a:p>
          <a:pPr>
            <a:lnSpc>
              <a:spcPct val="100000"/>
            </a:lnSpc>
          </a:pPr>
          <a:r>
            <a:rPr lang="en-US"/>
            <a:t>These topologies include a mix of bus topology, mesh topology, ring topology, star topology, and mesh topology.</a:t>
          </a:r>
        </a:p>
      </dgm:t>
    </dgm:pt>
    <dgm:pt modelId="{37D68E17-E96A-423B-B3AE-0F103A6E7389}" type="parTrans" cxnId="{A97EE888-0538-47F5-B3E9-EA220FA2EE6B}">
      <dgm:prSet/>
      <dgm:spPr/>
      <dgm:t>
        <a:bodyPr/>
        <a:lstStyle/>
        <a:p>
          <a:endParaRPr lang="en-US"/>
        </a:p>
      </dgm:t>
    </dgm:pt>
    <dgm:pt modelId="{C2862F75-FFE4-4D3E-B2F6-8956907D399F}" type="sibTrans" cxnId="{A97EE888-0538-47F5-B3E9-EA220FA2EE6B}">
      <dgm:prSet/>
      <dgm:spPr/>
      <dgm:t>
        <a:bodyPr/>
        <a:lstStyle/>
        <a:p>
          <a:endParaRPr lang="en-US"/>
        </a:p>
      </dgm:t>
    </dgm:pt>
    <dgm:pt modelId="{5F60A31E-C47C-4A60-AC44-912C53F137EC}">
      <dgm:prSet/>
      <dgm:spPr/>
      <dgm:t>
        <a:bodyPr/>
        <a:lstStyle/>
        <a:p>
          <a:pPr>
            <a:lnSpc>
              <a:spcPct val="100000"/>
            </a:lnSpc>
          </a:pPr>
          <a:r>
            <a:rPr lang="en-US"/>
            <a:t>For our network, we have used the combination of bus, star and partial mesh topology.</a:t>
          </a:r>
        </a:p>
      </dgm:t>
    </dgm:pt>
    <dgm:pt modelId="{026D43E9-10DF-4373-AAD8-900DF23C195F}" type="parTrans" cxnId="{E21F3C9F-8B86-4DCF-82FB-E11787A9185A}">
      <dgm:prSet/>
      <dgm:spPr/>
      <dgm:t>
        <a:bodyPr/>
        <a:lstStyle/>
        <a:p>
          <a:endParaRPr lang="en-US"/>
        </a:p>
      </dgm:t>
    </dgm:pt>
    <dgm:pt modelId="{12B4E1E2-2710-4333-B06E-32C946970352}" type="sibTrans" cxnId="{E21F3C9F-8B86-4DCF-82FB-E11787A9185A}">
      <dgm:prSet/>
      <dgm:spPr/>
      <dgm:t>
        <a:bodyPr/>
        <a:lstStyle/>
        <a:p>
          <a:endParaRPr lang="en-US"/>
        </a:p>
      </dgm:t>
    </dgm:pt>
    <dgm:pt modelId="{0B261858-B53E-414E-9889-5CB34BDF6FA2}" type="pres">
      <dgm:prSet presAssocID="{9ADC6C8D-A6A5-4AB1-958A-77E133A0469E}" presName="root" presStyleCnt="0">
        <dgm:presLayoutVars>
          <dgm:dir/>
          <dgm:resizeHandles val="exact"/>
        </dgm:presLayoutVars>
      </dgm:prSet>
      <dgm:spPr/>
      <dgm:t>
        <a:bodyPr/>
        <a:lstStyle/>
        <a:p>
          <a:endParaRPr lang="en-IN"/>
        </a:p>
      </dgm:t>
    </dgm:pt>
    <dgm:pt modelId="{3EE025C2-6576-4D34-AC00-D573B2ED5534}" type="pres">
      <dgm:prSet presAssocID="{45CB93E8-E9DB-4A24-A9CF-B0608C82E9C6}" presName="compNode" presStyleCnt="0"/>
      <dgm:spPr/>
    </dgm:pt>
    <dgm:pt modelId="{E4F05C15-98AF-41DC-8669-3D4A2B2A357B}" type="pres">
      <dgm:prSet presAssocID="{45CB93E8-E9DB-4A24-A9CF-B0608C82E9C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Processor"/>
        </a:ext>
      </dgm:extLst>
    </dgm:pt>
    <dgm:pt modelId="{2EFF185F-3BEA-46CC-9D57-02A3E49F6C15}" type="pres">
      <dgm:prSet presAssocID="{45CB93E8-E9DB-4A24-A9CF-B0608C82E9C6}" presName="spaceRect" presStyleCnt="0"/>
      <dgm:spPr/>
    </dgm:pt>
    <dgm:pt modelId="{14B97117-8C24-47A2-BA80-15EB47AB26D9}" type="pres">
      <dgm:prSet presAssocID="{45CB93E8-E9DB-4A24-A9CF-B0608C82E9C6}" presName="textRect" presStyleLbl="revTx" presStyleIdx="0" presStyleCnt="3">
        <dgm:presLayoutVars>
          <dgm:chMax val="1"/>
          <dgm:chPref val="1"/>
        </dgm:presLayoutVars>
      </dgm:prSet>
      <dgm:spPr/>
      <dgm:t>
        <a:bodyPr/>
        <a:lstStyle/>
        <a:p>
          <a:endParaRPr lang="en-IN"/>
        </a:p>
      </dgm:t>
    </dgm:pt>
    <dgm:pt modelId="{33AAE658-1B47-4C90-8176-415F804F3133}" type="pres">
      <dgm:prSet presAssocID="{C75B4571-F802-4A05-ABDB-CEF181CBFE6A}" presName="sibTrans" presStyleCnt="0"/>
      <dgm:spPr/>
    </dgm:pt>
    <dgm:pt modelId="{64BA74D5-238E-4F2B-BA4E-65246D03E25A}" type="pres">
      <dgm:prSet presAssocID="{4AF498C8-8C33-4607-AB38-0C9DAD0FD55E}" presName="compNode" presStyleCnt="0"/>
      <dgm:spPr/>
    </dgm:pt>
    <dgm:pt modelId="{0AE94F30-51E8-4253-8ED6-B45A07E96B36}" type="pres">
      <dgm:prSet presAssocID="{4AF498C8-8C33-4607-AB38-0C9DAD0FD5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Wireless router"/>
        </a:ext>
      </dgm:extLst>
    </dgm:pt>
    <dgm:pt modelId="{B7F08636-5D40-468D-8C92-B509625A5FE0}" type="pres">
      <dgm:prSet presAssocID="{4AF498C8-8C33-4607-AB38-0C9DAD0FD55E}" presName="spaceRect" presStyleCnt="0"/>
      <dgm:spPr/>
    </dgm:pt>
    <dgm:pt modelId="{5D9F0DE9-1147-4A0F-BA76-AC1451695967}" type="pres">
      <dgm:prSet presAssocID="{4AF498C8-8C33-4607-AB38-0C9DAD0FD55E}" presName="textRect" presStyleLbl="revTx" presStyleIdx="1" presStyleCnt="3">
        <dgm:presLayoutVars>
          <dgm:chMax val="1"/>
          <dgm:chPref val="1"/>
        </dgm:presLayoutVars>
      </dgm:prSet>
      <dgm:spPr/>
      <dgm:t>
        <a:bodyPr/>
        <a:lstStyle/>
        <a:p>
          <a:endParaRPr lang="en-IN"/>
        </a:p>
      </dgm:t>
    </dgm:pt>
    <dgm:pt modelId="{E9CC4DA1-5AC5-4055-BBDB-2491C4D49B59}" type="pres">
      <dgm:prSet presAssocID="{C2862F75-FFE4-4D3E-B2F6-8956907D399F}" presName="sibTrans" presStyleCnt="0"/>
      <dgm:spPr/>
    </dgm:pt>
    <dgm:pt modelId="{45BDFC91-E070-433C-A3A4-AA69E1C66735}" type="pres">
      <dgm:prSet presAssocID="{5F60A31E-C47C-4A60-AC44-912C53F137EC}" presName="compNode" presStyleCnt="0"/>
      <dgm:spPr/>
    </dgm:pt>
    <dgm:pt modelId="{CA6494BA-B33A-47F6-9275-BE7129486C22}" type="pres">
      <dgm:prSet presAssocID="{5F60A31E-C47C-4A60-AC44-912C53F137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aterpillar"/>
        </a:ext>
      </dgm:extLst>
    </dgm:pt>
    <dgm:pt modelId="{20CB2E63-872F-457A-8BD8-6FA613DED9A5}" type="pres">
      <dgm:prSet presAssocID="{5F60A31E-C47C-4A60-AC44-912C53F137EC}" presName="spaceRect" presStyleCnt="0"/>
      <dgm:spPr/>
    </dgm:pt>
    <dgm:pt modelId="{4DBFAF55-2AB8-4B40-A5D6-0218283FB9EE}" type="pres">
      <dgm:prSet presAssocID="{5F60A31E-C47C-4A60-AC44-912C53F137EC}" presName="textRect" presStyleLbl="revTx" presStyleIdx="2" presStyleCnt="3">
        <dgm:presLayoutVars>
          <dgm:chMax val="1"/>
          <dgm:chPref val="1"/>
        </dgm:presLayoutVars>
      </dgm:prSet>
      <dgm:spPr/>
      <dgm:t>
        <a:bodyPr/>
        <a:lstStyle/>
        <a:p>
          <a:endParaRPr lang="en-IN"/>
        </a:p>
      </dgm:t>
    </dgm:pt>
  </dgm:ptLst>
  <dgm:cxnLst>
    <dgm:cxn modelId="{B15D3076-3981-48E3-ACC9-D827DA0B6C43}" type="presOf" srcId="{4AF498C8-8C33-4607-AB38-0C9DAD0FD55E}" destId="{5D9F0DE9-1147-4A0F-BA76-AC1451695967}" srcOrd="0" destOrd="0" presId="urn:microsoft.com/office/officeart/2018/2/layout/IconLabelList"/>
    <dgm:cxn modelId="{18668360-E0FB-4490-BC2E-6EFE32C372F6}" type="presOf" srcId="{5F60A31E-C47C-4A60-AC44-912C53F137EC}" destId="{4DBFAF55-2AB8-4B40-A5D6-0218283FB9EE}" srcOrd="0" destOrd="0" presId="urn:microsoft.com/office/officeart/2018/2/layout/IconLabelList"/>
    <dgm:cxn modelId="{1EB94937-D64A-4163-A2B8-B0A3180F4336}" srcId="{9ADC6C8D-A6A5-4AB1-958A-77E133A0469E}" destId="{45CB93E8-E9DB-4A24-A9CF-B0608C82E9C6}" srcOrd="0" destOrd="0" parTransId="{13FAEF4F-237C-4BB2-939F-F4B0D5C91BE3}" sibTransId="{C75B4571-F802-4A05-ABDB-CEF181CBFE6A}"/>
    <dgm:cxn modelId="{43303B3E-891D-4326-AA7A-B7AAD3549D8C}" type="presOf" srcId="{45CB93E8-E9DB-4A24-A9CF-B0608C82E9C6}" destId="{14B97117-8C24-47A2-BA80-15EB47AB26D9}" srcOrd="0" destOrd="0" presId="urn:microsoft.com/office/officeart/2018/2/layout/IconLabelList"/>
    <dgm:cxn modelId="{E21F3C9F-8B86-4DCF-82FB-E11787A9185A}" srcId="{9ADC6C8D-A6A5-4AB1-958A-77E133A0469E}" destId="{5F60A31E-C47C-4A60-AC44-912C53F137EC}" srcOrd="2" destOrd="0" parTransId="{026D43E9-10DF-4373-AAD8-900DF23C195F}" sibTransId="{12B4E1E2-2710-4333-B06E-32C946970352}"/>
    <dgm:cxn modelId="{8BAA2467-71D2-4109-AB9E-F8D502B1DECF}" type="presOf" srcId="{9ADC6C8D-A6A5-4AB1-958A-77E133A0469E}" destId="{0B261858-B53E-414E-9889-5CB34BDF6FA2}" srcOrd="0" destOrd="0" presId="urn:microsoft.com/office/officeart/2018/2/layout/IconLabelList"/>
    <dgm:cxn modelId="{A97EE888-0538-47F5-B3E9-EA220FA2EE6B}" srcId="{9ADC6C8D-A6A5-4AB1-958A-77E133A0469E}" destId="{4AF498C8-8C33-4607-AB38-0C9DAD0FD55E}" srcOrd="1" destOrd="0" parTransId="{37D68E17-E96A-423B-B3AE-0F103A6E7389}" sibTransId="{C2862F75-FFE4-4D3E-B2F6-8956907D399F}"/>
    <dgm:cxn modelId="{16D3AC49-EB72-4B1D-B449-C7F3A54481E4}" type="presParOf" srcId="{0B261858-B53E-414E-9889-5CB34BDF6FA2}" destId="{3EE025C2-6576-4D34-AC00-D573B2ED5534}" srcOrd="0" destOrd="0" presId="urn:microsoft.com/office/officeart/2018/2/layout/IconLabelList"/>
    <dgm:cxn modelId="{1FBBF5D7-5D62-4EBA-AF43-7F3953D41B9A}" type="presParOf" srcId="{3EE025C2-6576-4D34-AC00-D573B2ED5534}" destId="{E4F05C15-98AF-41DC-8669-3D4A2B2A357B}" srcOrd="0" destOrd="0" presId="urn:microsoft.com/office/officeart/2018/2/layout/IconLabelList"/>
    <dgm:cxn modelId="{887216A9-B4A9-4CF2-A1B3-9DCC6B92FFFF}" type="presParOf" srcId="{3EE025C2-6576-4D34-AC00-D573B2ED5534}" destId="{2EFF185F-3BEA-46CC-9D57-02A3E49F6C15}" srcOrd="1" destOrd="0" presId="urn:microsoft.com/office/officeart/2018/2/layout/IconLabelList"/>
    <dgm:cxn modelId="{9AFB5E3D-4887-465C-BAFD-5A0BDA91E549}" type="presParOf" srcId="{3EE025C2-6576-4D34-AC00-D573B2ED5534}" destId="{14B97117-8C24-47A2-BA80-15EB47AB26D9}" srcOrd="2" destOrd="0" presId="urn:microsoft.com/office/officeart/2018/2/layout/IconLabelList"/>
    <dgm:cxn modelId="{89668D58-0BD6-4413-B3A9-AAC7F476EF20}" type="presParOf" srcId="{0B261858-B53E-414E-9889-5CB34BDF6FA2}" destId="{33AAE658-1B47-4C90-8176-415F804F3133}" srcOrd="1" destOrd="0" presId="urn:microsoft.com/office/officeart/2018/2/layout/IconLabelList"/>
    <dgm:cxn modelId="{1623375D-1C04-45FD-B205-73C71FB6E4E8}" type="presParOf" srcId="{0B261858-B53E-414E-9889-5CB34BDF6FA2}" destId="{64BA74D5-238E-4F2B-BA4E-65246D03E25A}" srcOrd="2" destOrd="0" presId="urn:microsoft.com/office/officeart/2018/2/layout/IconLabelList"/>
    <dgm:cxn modelId="{CAFF7726-A65D-4162-A21D-16938C5B6AAB}" type="presParOf" srcId="{64BA74D5-238E-4F2B-BA4E-65246D03E25A}" destId="{0AE94F30-51E8-4253-8ED6-B45A07E96B36}" srcOrd="0" destOrd="0" presId="urn:microsoft.com/office/officeart/2018/2/layout/IconLabelList"/>
    <dgm:cxn modelId="{A7AFC827-8AAD-46E7-A1FA-9E3EB76A16FA}" type="presParOf" srcId="{64BA74D5-238E-4F2B-BA4E-65246D03E25A}" destId="{B7F08636-5D40-468D-8C92-B509625A5FE0}" srcOrd="1" destOrd="0" presId="urn:microsoft.com/office/officeart/2018/2/layout/IconLabelList"/>
    <dgm:cxn modelId="{4FE13967-8C25-48AF-A4FE-78BA4C7CD0D5}" type="presParOf" srcId="{64BA74D5-238E-4F2B-BA4E-65246D03E25A}" destId="{5D9F0DE9-1147-4A0F-BA76-AC1451695967}" srcOrd="2" destOrd="0" presId="urn:microsoft.com/office/officeart/2018/2/layout/IconLabelList"/>
    <dgm:cxn modelId="{85AB671F-26EC-4ACE-8C1B-C696F08CA038}" type="presParOf" srcId="{0B261858-B53E-414E-9889-5CB34BDF6FA2}" destId="{E9CC4DA1-5AC5-4055-BBDB-2491C4D49B59}" srcOrd="3" destOrd="0" presId="urn:microsoft.com/office/officeart/2018/2/layout/IconLabelList"/>
    <dgm:cxn modelId="{F6DC6263-5BF3-48AF-A1D2-8E7BC7B9095C}" type="presParOf" srcId="{0B261858-B53E-414E-9889-5CB34BDF6FA2}" destId="{45BDFC91-E070-433C-A3A4-AA69E1C66735}" srcOrd="4" destOrd="0" presId="urn:microsoft.com/office/officeart/2018/2/layout/IconLabelList"/>
    <dgm:cxn modelId="{42B36E49-128C-44D8-9FC9-E409A5BD7AFC}" type="presParOf" srcId="{45BDFC91-E070-433C-A3A4-AA69E1C66735}" destId="{CA6494BA-B33A-47F6-9275-BE7129486C22}" srcOrd="0" destOrd="0" presId="urn:microsoft.com/office/officeart/2018/2/layout/IconLabelList"/>
    <dgm:cxn modelId="{8097657B-CE2A-4FE6-8198-9F34DB76E6E8}" type="presParOf" srcId="{45BDFC91-E070-433C-A3A4-AA69E1C66735}" destId="{20CB2E63-872F-457A-8BD8-6FA613DED9A5}" srcOrd="1" destOrd="0" presId="urn:microsoft.com/office/officeart/2018/2/layout/IconLabelList"/>
    <dgm:cxn modelId="{B729E2D7-CAF8-4146-B612-417B5031E031}" type="presParOf" srcId="{45BDFC91-E070-433C-A3A4-AA69E1C66735}" destId="{4DBFAF55-2AB8-4B40-A5D6-0218283FB9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350E64-6BC2-463E-881F-1DFD4C443AA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FB8463D-A09E-4644-AE7C-EA6BCFB2543D}">
      <dgm:prSet/>
      <dgm:spPr/>
      <dgm:t>
        <a:bodyPr/>
        <a:lstStyle/>
        <a:p>
          <a:pPr>
            <a:lnSpc>
              <a:spcPct val="100000"/>
            </a:lnSpc>
          </a:pPr>
          <a:r>
            <a:rPr lang="en-US"/>
            <a:t>EIGRP is the acronym for Enhanced Interior Gateway Routing Protocol.</a:t>
          </a:r>
        </a:p>
      </dgm:t>
    </dgm:pt>
    <dgm:pt modelId="{04095589-08ED-4C06-B07B-2CE35EEE90AD}" type="parTrans" cxnId="{949E9EB7-107E-4A52-9E9E-1431BF225B8A}">
      <dgm:prSet/>
      <dgm:spPr/>
      <dgm:t>
        <a:bodyPr/>
        <a:lstStyle/>
        <a:p>
          <a:endParaRPr lang="en-US"/>
        </a:p>
      </dgm:t>
    </dgm:pt>
    <dgm:pt modelId="{0C76C9F5-FA84-4195-A83C-B0D3A3CFA6C0}" type="sibTrans" cxnId="{949E9EB7-107E-4A52-9E9E-1431BF225B8A}">
      <dgm:prSet/>
      <dgm:spPr/>
      <dgm:t>
        <a:bodyPr/>
        <a:lstStyle/>
        <a:p>
          <a:endParaRPr lang="en-US"/>
        </a:p>
      </dgm:t>
    </dgm:pt>
    <dgm:pt modelId="{FB46A16E-D35C-4EC1-828F-FF2183C7E5F0}">
      <dgm:prSet/>
      <dgm:spPr/>
      <dgm:t>
        <a:bodyPr/>
        <a:lstStyle/>
        <a:p>
          <a:pPr>
            <a:lnSpc>
              <a:spcPct val="100000"/>
            </a:lnSpc>
          </a:pPr>
          <a:r>
            <a:rPr lang="en-US"/>
            <a:t>Initially, it is a proprietary protocol designed by Cisco Systems which is available only for the Cisco routers and is later converted to an open standard in 2013 and got an informational status as RFC 7868 in 2016. </a:t>
          </a:r>
        </a:p>
      </dgm:t>
    </dgm:pt>
    <dgm:pt modelId="{2AC423B7-9B9D-40EF-B7AA-A0E9CB0C660C}" type="parTrans" cxnId="{2E60EB9D-F9FF-41DD-8659-6E9A1B2A280A}">
      <dgm:prSet/>
      <dgm:spPr/>
      <dgm:t>
        <a:bodyPr/>
        <a:lstStyle/>
        <a:p>
          <a:endParaRPr lang="en-US"/>
        </a:p>
      </dgm:t>
    </dgm:pt>
    <dgm:pt modelId="{3D96AFA5-1100-4E21-A841-5A7FA2BC46C2}" type="sibTrans" cxnId="{2E60EB9D-F9FF-41DD-8659-6E9A1B2A280A}">
      <dgm:prSet/>
      <dgm:spPr/>
      <dgm:t>
        <a:bodyPr/>
        <a:lstStyle/>
        <a:p>
          <a:endParaRPr lang="en-US"/>
        </a:p>
      </dgm:t>
    </dgm:pt>
    <dgm:pt modelId="{9BF46C31-77E8-4722-940C-C307C554F995}">
      <dgm:prSet/>
      <dgm:spPr/>
      <dgm:t>
        <a:bodyPr/>
        <a:lstStyle/>
        <a:p>
          <a:pPr>
            <a:lnSpc>
              <a:spcPct val="100000"/>
            </a:lnSpc>
          </a:pPr>
          <a:r>
            <a:rPr lang="en-US"/>
            <a:t>IGRP has been replaced with EIGRP since IGRP was not able to support the classless IPv4 addresses.</a:t>
          </a:r>
        </a:p>
      </dgm:t>
    </dgm:pt>
    <dgm:pt modelId="{072DC879-C244-478F-B7A1-F708E4D46760}" type="parTrans" cxnId="{9FB328B9-E3CA-427E-AEA0-41730DCBA036}">
      <dgm:prSet/>
      <dgm:spPr/>
      <dgm:t>
        <a:bodyPr/>
        <a:lstStyle/>
        <a:p>
          <a:endParaRPr lang="en-US"/>
        </a:p>
      </dgm:t>
    </dgm:pt>
    <dgm:pt modelId="{4E151F12-FB44-456D-95C5-D8BCE2D15644}" type="sibTrans" cxnId="{9FB328B9-E3CA-427E-AEA0-41730DCBA036}">
      <dgm:prSet/>
      <dgm:spPr/>
      <dgm:t>
        <a:bodyPr/>
        <a:lstStyle/>
        <a:p>
          <a:endParaRPr lang="en-US"/>
        </a:p>
      </dgm:t>
    </dgm:pt>
    <dgm:pt modelId="{9727C53A-794F-40C8-8A8C-5FE5189D8CAC}">
      <dgm:prSet/>
      <dgm:spPr/>
      <dgm:t>
        <a:bodyPr/>
        <a:lstStyle/>
        <a:p>
          <a:pPr>
            <a:lnSpc>
              <a:spcPct val="100000"/>
            </a:lnSpc>
          </a:pPr>
          <a:r>
            <a:rPr lang="en-US"/>
            <a:t>The main advantage of EIGRP over RIP is that it reduces the workload on the router by sending only the incremental updates. </a:t>
          </a:r>
        </a:p>
      </dgm:t>
    </dgm:pt>
    <dgm:pt modelId="{657D1314-DF76-41F8-861C-5D3437B7C22D}" type="parTrans" cxnId="{76F621A5-1190-4B88-A18E-2D9B9A2A0C68}">
      <dgm:prSet/>
      <dgm:spPr/>
      <dgm:t>
        <a:bodyPr/>
        <a:lstStyle/>
        <a:p>
          <a:endParaRPr lang="en-US"/>
        </a:p>
      </dgm:t>
    </dgm:pt>
    <dgm:pt modelId="{D22B0B30-BDB6-475B-9F87-77E55ECDA5CD}" type="sibTrans" cxnId="{76F621A5-1190-4B88-A18E-2D9B9A2A0C68}">
      <dgm:prSet/>
      <dgm:spPr/>
      <dgm:t>
        <a:bodyPr/>
        <a:lstStyle/>
        <a:p>
          <a:endParaRPr lang="en-US"/>
        </a:p>
      </dgm:t>
    </dgm:pt>
    <dgm:pt modelId="{02C8F5B8-F093-46F6-BF87-AB34F8E961AF}" type="pres">
      <dgm:prSet presAssocID="{B3350E64-6BC2-463E-881F-1DFD4C443AA9}" presName="linear" presStyleCnt="0">
        <dgm:presLayoutVars>
          <dgm:animLvl val="lvl"/>
          <dgm:resizeHandles val="exact"/>
        </dgm:presLayoutVars>
      </dgm:prSet>
      <dgm:spPr/>
      <dgm:t>
        <a:bodyPr/>
        <a:lstStyle/>
        <a:p>
          <a:endParaRPr lang="en-IN"/>
        </a:p>
      </dgm:t>
    </dgm:pt>
    <dgm:pt modelId="{064C2ADD-8C9A-47D3-AD41-A94CC2C53326}" type="pres">
      <dgm:prSet presAssocID="{9FB8463D-A09E-4644-AE7C-EA6BCFB2543D}" presName="parentText" presStyleLbl="node1" presStyleIdx="0" presStyleCnt="4">
        <dgm:presLayoutVars>
          <dgm:chMax val="0"/>
          <dgm:bulletEnabled val="1"/>
        </dgm:presLayoutVars>
      </dgm:prSet>
      <dgm:spPr/>
      <dgm:t>
        <a:bodyPr/>
        <a:lstStyle/>
        <a:p>
          <a:endParaRPr lang="en-IN"/>
        </a:p>
      </dgm:t>
    </dgm:pt>
    <dgm:pt modelId="{2EDAF013-069E-4DFC-9AAC-9511F05BA58A}" type="pres">
      <dgm:prSet presAssocID="{0C76C9F5-FA84-4195-A83C-B0D3A3CFA6C0}" presName="spacer" presStyleCnt="0"/>
      <dgm:spPr/>
    </dgm:pt>
    <dgm:pt modelId="{500B1478-FFA5-42D8-A30D-282FF6F3C4B8}" type="pres">
      <dgm:prSet presAssocID="{FB46A16E-D35C-4EC1-828F-FF2183C7E5F0}" presName="parentText" presStyleLbl="node1" presStyleIdx="1" presStyleCnt="4">
        <dgm:presLayoutVars>
          <dgm:chMax val="0"/>
          <dgm:bulletEnabled val="1"/>
        </dgm:presLayoutVars>
      </dgm:prSet>
      <dgm:spPr/>
      <dgm:t>
        <a:bodyPr/>
        <a:lstStyle/>
        <a:p>
          <a:endParaRPr lang="en-IN"/>
        </a:p>
      </dgm:t>
    </dgm:pt>
    <dgm:pt modelId="{E91F5075-3AE9-48FF-9517-A5F6BD66765D}" type="pres">
      <dgm:prSet presAssocID="{3D96AFA5-1100-4E21-A841-5A7FA2BC46C2}" presName="spacer" presStyleCnt="0"/>
      <dgm:spPr/>
    </dgm:pt>
    <dgm:pt modelId="{6DA4A886-A841-4782-B890-8E6F919AF2B9}" type="pres">
      <dgm:prSet presAssocID="{9BF46C31-77E8-4722-940C-C307C554F995}" presName="parentText" presStyleLbl="node1" presStyleIdx="2" presStyleCnt="4">
        <dgm:presLayoutVars>
          <dgm:chMax val="0"/>
          <dgm:bulletEnabled val="1"/>
        </dgm:presLayoutVars>
      </dgm:prSet>
      <dgm:spPr/>
      <dgm:t>
        <a:bodyPr/>
        <a:lstStyle/>
        <a:p>
          <a:endParaRPr lang="en-IN"/>
        </a:p>
      </dgm:t>
    </dgm:pt>
    <dgm:pt modelId="{B6DBCAED-83EF-4129-B0B0-EC3BAC677DAA}" type="pres">
      <dgm:prSet presAssocID="{4E151F12-FB44-456D-95C5-D8BCE2D15644}" presName="spacer" presStyleCnt="0"/>
      <dgm:spPr/>
    </dgm:pt>
    <dgm:pt modelId="{9C735A01-F3F6-4C7D-89FE-64BAC919428D}" type="pres">
      <dgm:prSet presAssocID="{9727C53A-794F-40C8-8A8C-5FE5189D8CAC}" presName="parentText" presStyleLbl="node1" presStyleIdx="3" presStyleCnt="4">
        <dgm:presLayoutVars>
          <dgm:chMax val="0"/>
          <dgm:bulletEnabled val="1"/>
        </dgm:presLayoutVars>
      </dgm:prSet>
      <dgm:spPr/>
      <dgm:t>
        <a:bodyPr/>
        <a:lstStyle/>
        <a:p>
          <a:endParaRPr lang="en-IN"/>
        </a:p>
      </dgm:t>
    </dgm:pt>
  </dgm:ptLst>
  <dgm:cxnLst>
    <dgm:cxn modelId="{D0BA64A1-08B0-4BCF-915C-5FC104B5CC3E}" type="presOf" srcId="{9727C53A-794F-40C8-8A8C-5FE5189D8CAC}" destId="{9C735A01-F3F6-4C7D-89FE-64BAC919428D}" srcOrd="0" destOrd="0" presId="urn:microsoft.com/office/officeart/2005/8/layout/vList2"/>
    <dgm:cxn modelId="{949E9EB7-107E-4A52-9E9E-1431BF225B8A}" srcId="{B3350E64-6BC2-463E-881F-1DFD4C443AA9}" destId="{9FB8463D-A09E-4644-AE7C-EA6BCFB2543D}" srcOrd="0" destOrd="0" parTransId="{04095589-08ED-4C06-B07B-2CE35EEE90AD}" sibTransId="{0C76C9F5-FA84-4195-A83C-B0D3A3CFA6C0}"/>
    <dgm:cxn modelId="{2E60EB9D-F9FF-41DD-8659-6E9A1B2A280A}" srcId="{B3350E64-6BC2-463E-881F-1DFD4C443AA9}" destId="{FB46A16E-D35C-4EC1-828F-FF2183C7E5F0}" srcOrd="1" destOrd="0" parTransId="{2AC423B7-9B9D-40EF-B7AA-A0E9CB0C660C}" sibTransId="{3D96AFA5-1100-4E21-A841-5A7FA2BC46C2}"/>
    <dgm:cxn modelId="{9FB328B9-E3CA-427E-AEA0-41730DCBA036}" srcId="{B3350E64-6BC2-463E-881F-1DFD4C443AA9}" destId="{9BF46C31-77E8-4722-940C-C307C554F995}" srcOrd="2" destOrd="0" parTransId="{072DC879-C244-478F-B7A1-F708E4D46760}" sibTransId="{4E151F12-FB44-456D-95C5-D8BCE2D15644}"/>
    <dgm:cxn modelId="{76F621A5-1190-4B88-A18E-2D9B9A2A0C68}" srcId="{B3350E64-6BC2-463E-881F-1DFD4C443AA9}" destId="{9727C53A-794F-40C8-8A8C-5FE5189D8CAC}" srcOrd="3" destOrd="0" parTransId="{657D1314-DF76-41F8-861C-5D3437B7C22D}" sibTransId="{D22B0B30-BDB6-475B-9F87-77E55ECDA5CD}"/>
    <dgm:cxn modelId="{18D6DA3C-16D2-4330-9B9F-032D1ABB9A47}" type="presOf" srcId="{9FB8463D-A09E-4644-AE7C-EA6BCFB2543D}" destId="{064C2ADD-8C9A-47D3-AD41-A94CC2C53326}" srcOrd="0" destOrd="0" presId="urn:microsoft.com/office/officeart/2005/8/layout/vList2"/>
    <dgm:cxn modelId="{01F0A651-A304-4EA1-8047-953797277190}" type="presOf" srcId="{FB46A16E-D35C-4EC1-828F-FF2183C7E5F0}" destId="{500B1478-FFA5-42D8-A30D-282FF6F3C4B8}" srcOrd="0" destOrd="0" presId="urn:microsoft.com/office/officeart/2005/8/layout/vList2"/>
    <dgm:cxn modelId="{08DF9BFD-63F4-4015-9C41-468F282728B5}" type="presOf" srcId="{B3350E64-6BC2-463E-881F-1DFD4C443AA9}" destId="{02C8F5B8-F093-46F6-BF87-AB34F8E961AF}" srcOrd="0" destOrd="0" presId="urn:microsoft.com/office/officeart/2005/8/layout/vList2"/>
    <dgm:cxn modelId="{288144E3-EA6F-44CC-B309-6D761EBEFBCF}" type="presOf" srcId="{9BF46C31-77E8-4722-940C-C307C554F995}" destId="{6DA4A886-A841-4782-B890-8E6F919AF2B9}" srcOrd="0" destOrd="0" presId="urn:microsoft.com/office/officeart/2005/8/layout/vList2"/>
    <dgm:cxn modelId="{39FDFD89-6655-48C0-87C7-5CBEF6D3AE15}" type="presParOf" srcId="{02C8F5B8-F093-46F6-BF87-AB34F8E961AF}" destId="{064C2ADD-8C9A-47D3-AD41-A94CC2C53326}" srcOrd="0" destOrd="0" presId="urn:microsoft.com/office/officeart/2005/8/layout/vList2"/>
    <dgm:cxn modelId="{967BE456-6119-48CC-84A4-54D1194E81DF}" type="presParOf" srcId="{02C8F5B8-F093-46F6-BF87-AB34F8E961AF}" destId="{2EDAF013-069E-4DFC-9AAC-9511F05BA58A}" srcOrd="1" destOrd="0" presId="urn:microsoft.com/office/officeart/2005/8/layout/vList2"/>
    <dgm:cxn modelId="{58AA7313-A16C-4F84-BA9E-FCB141C3AAF3}" type="presParOf" srcId="{02C8F5B8-F093-46F6-BF87-AB34F8E961AF}" destId="{500B1478-FFA5-42D8-A30D-282FF6F3C4B8}" srcOrd="2" destOrd="0" presId="urn:microsoft.com/office/officeart/2005/8/layout/vList2"/>
    <dgm:cxn modelId="{61ABF750-5B14-4133-8F62-6D13664C7D2B}" type="presParOf" srcId="{02C8F5B8-F093-46F6-BF87-AB34F8E961AF}" destId="{E91F5075-3AE9-48FF-9517-A5F6BD66765D}" srcOrd="3" destOrd="0" presId="urn:microsoft.com/office/officeart/2005/8/layout/vList2"/>
    <dgm:cxn modelId="{0D90BAF0-4152-45F9-9AB4-87DE2F4A086E}" type="presParOf" srcId="{02C8F5B8-F093-46F6-BF87-AB34F8E961AF}" destId="{6DA4A886-A841-4782-B890-8E6F919AF2B9}" srcOrd="4" destOrd="0" presId="urn:microsoft.com/office/officeart/2005/8/layout/vList2"/>
    <dgm:cxn modelId="{90943D0B-6FF9-44BF-8E61-4084EAB2C047}" type="presParOf" srcId="{02C8F5B8-F093-46F6-BF87-AB34F8E961AF}" destId="{B6DBCAED-83EF-4129-B0B0-EC3BAC677DAA}" srcOrd="5" destOrd="0" presId="urn:microsoft.com/office/officeart/2005/8/layout/vList2"/>
    <dgm:cxn modelId="{81ABE171-C9A6-4EF2-B029-7FAACBDBC65D}" type="presParOf" srcId="{02C8F5B8-F093-46F6-BF87-AB34F8E961AF}" destId="{9C735A01-F3F6-4C7D-89FE-64BAC919428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B3AB8E-BCA3-4C9F-A636-ABBB12D274E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C86CB47-A440-4362-A8AB-C21B14D16640}">
      <dgm:prSet/>
      <dgm:spPr/>
      <dgm:t>
        <a:bodyPr/>
        <a:lstStyle/>
        <a:p>
          <a:r>
            <a:rPr lang="en-US"/>
            <a:t>Some of the many advantages of EIGRP are:</a:t>
          </a:r>
        </a:p>
      </dgm:t>
    </dgm:pt>
    <dgm:pt modelId="{DE303AE8-C15B-477C-BAC0-D902FA6732F8}" type="parTrans" cxnId="{59D5E10C-07A5-4BE8-9222-1F2A09BC6036}">
      <dgm:prSet/>
      <dgm:spPr/>
      <dgm:t>
        <a:bodyPr/>
        <a:lstStyle/>
        <a:p>
          <a:endParaRPr lang="en-US"/>
        </a:p>
      </dgm:t>
    </dgm:pt>
    <dgm:pt modelId="{D197E824-DA2F-41E0-BF13-BA97498ED30B}" type="sibTrans" cxnId="{59D5E10C-07A5-4BE8-9222-1F2A09BC6036}">
      <dgm:prSet/>
      <dgm:spPr/>
      <dgm:t>
        <a:bodyPr/>
        <a:lstStyle/>
        <a:p>
          <a:endParaRPr lang="en-US"/>
        </a:p>
      </dgm:t>
    </dgm:pt>
    <dgm:pt modelId="{2698006D-E399-4AD1-90A4-987B052E7FC0}">
      <dgm:prSet/>
      <dgm:spPr/>
      <dgm:t>
        <a:bodyPr/>
        <a:lstStyle/>
        <a:p>
          <a:r>
            <a:rPr lang="en-US"/>
            <a:t>Network resources are used very less during normal operation.</a:t>
          </a:r>
        </a:p>
      </dgm:t>
    </dgm:pt>
    <dgm:pt modelId="{1CA08567-8E12-46B7-8B93-5780AFBC348A}" type="parTrans" cxnId="{247EA276-6A51-465F-BC47-C578079D2932}">
      <dgm:prSet/>
      <dgm:spPr/>
      <dgm:t>
        <a:bodyPr/>
        <a:lstStyle/>
        <a:p>
          <a:endParaRPr lang="en-US"/>
        </a:p>
      </dgm:t>
    </dgm:pt>
    <dgm:pt modelId="{46ED1BA8-DAE8-4399-8D4D-F58A27798AAB}" type="sibTrans" cxnId="{247EA276-6A51-465F-BC47-C578079D2932}">
      <dgm:prSet/>
      <dgm:spPr/>
      <dgm:t>
        <a:bodyPr/>
        <a:lstStyle/>
        <a:p>
          <a:endParaRPr lang="en-US"/>
        </a:p>
      </dgm:t>
    </dgm:pt>
    <dgm:pt modelId="{05F02D9D-604D-47D5-A938-FED5D1882121}">
      <dgm:prSet/>
      <dgm:spPr/>
      <dgm:t>
        <a:bodyPr/>
        <a:lstStyle/>
        <a:p>
          <a:r>
            <a:rPr lang="en-US"/>
            <a:t>When a change occurs, only the incremental changes in the routing table are propagated but not the entire routing table.</a:t>
          </a:r>
        </a:p>
      </dgm:t>
    </dgm:pt>
    <dgm:pt modelId="{245F46B4-D7E0-47B5-80DC-A9D94C9F8A52}" type="parTrans" cxnId="{A7C8FA32-05FE-495B-9735-C3A980C70724}">
      <dgm:prSet/>
      <dgm:spPr/>
      <dgm:t>
        <a:bodyPr/>
        <a:lstStyle/>
        <a:p>
          <a:endParaRPr lang="en-US"/>
        </a:p>
      </dgm:t>
    </dgm:pt>
    <dgm:pt modelId="{42E1D359-B748-4590-BC43-E39D55C3829A}" type="sibTrans" cxnId="{A7C8FA32-05FE-495B-9735-C3A980C70724}">
      <dgm:prSet/>
      <dgm:spPr/>
      <dgm:t>
        <a:bodyPr/>
        <a:lstStyle/>
        <a:p>
          <a:endParaRPr lang="en-US"/>
        </a:p>
      </dgm:t>
    </dgm:pt>
    <dgm:pt modelId="{1C50A13C-B1BA-4A7F-A2C0-275FBD95D187}">
      <dgm:prSet/>
      <dgm:spPr/>
      <dgm:t>
        <a:bodyPr/>
        <a:lstStyle/>
        <a:p>
          <a:r>
            <a:rPr lang="en-US"/>
            <a:t>This reduces the load the on the entire network.</a:t>
          </a:r>
        </a:p>
      </dgm:t>
    </dgm:pt>
    <dgm:pt modelId="{1E907CE4-85DE-4DC0-B670-071AD399B2D5}" type="parTrans" cxnId="{52E9BAA3-4122-4EAC-9B11-8BE78E695C06}">
      <dgm:prSet/>
      <dgm:spPr/>
      <dgm:t>
        <a:bodyPr/>
        <a:lstStyle/>
        <a:p>
          <a:endParaRPr lang="en-US"/>
        </a:p>
      </dgm:t>
    </dgm:pt>
    <dgm:pt modelId="{0BD58914-B7F6-4344-8915-A242ACB163DD}" type="sibTrans" cxnId="{52E9BAA3-4122-4EAC-9B11-8BE78E695C06}">
      <dgm:prSet/>
      <dgm:spPr/>
      <dgm:t>
        <a:bodyPr/>
        <a:lstStyle/>
        <a:p>
          <a:endParaRPr lang="en-US"/>
        </a:p>
      </dgm:t>
    </dgm:pt>
    <dgm:pt modelId="{D5348449-5655-4A8B-A900-D07A503077DD}">
      <dgm:prSet/>
      <dgm:spPr/>
      <dgm:t>
        <a:bodyPr/>
        <a:lstStyle/>
        <a:p>
          <a:r>
            <a:rPr lang="en-US"/>
            <a:t>convergence time is very low , we can say it is instant.</a:t>
          </a:r>
        </a:p>
      </dgm:t>
    </dgm:pt>
    <dgm:pt modelId="{68D83446-14F2-4CBE-9E4C-C3CCCF6CD10D}" type="parTrans" cxnId="{AF343497-694A-4D0E-A9A3-26A49CD166D2}">
      <dgm:prSet/>
      <dgm:spPr/>
      <dgm:t>
        <a:bodyPr/>
        <a:lstStyle/>
        <a:p>
          <a:endParaRPr lang="en-US"/>
        </a:p>
      </dgm:t>
    </dgm:pt>
    <dgm:pt modelId="{313DC4BD-9710-41E3-B7F9-0DA2171C6509}" type="sibTrans" cxnId="{AF343497-694A-4D0E-A9A3-26A49CD166D2}">
      <dgm:prSet/>
      <dgm:spPr/>
      <dgm:t>
        <a:bodyPr/>
        <a:lstStyle/>
        <a:p>
          <a:endParaRPr lang="en-US"/>
        </a:p>
      </dgm:t>
    </dgm:pt>
    <dgm:pt modelId="{34FE4D53-9D20-41B8-A82B-75F2DD7798F6}">
      <dgm:prSet/>
      <dgm:spPr/>
      <dgm:t>
        <a:bodyPr/>
        <a:lstStyle/>
        <a:p>
          <a:r>
            <a:rPr lang="en-US"/>
            <a:t>EIGRP is an enhanced distance vector protocol which works on the Diffused Update Algorithm (DUAL) to calculate the shortest path for the propagation of the table.</a:t>
          </a:r>
        </a:p>
      </dgm:t>
    </dgm:pt>
    <dgm:pt modelId="{68966E19-1F38-4842-B4F4-2036F8E8DBA9}" type="parTrans" cxnId="{EC52E5B2-9F46-4E58-AF65-17E81D31BF98}">
      <dgm:prSet/>
      <dgm:spPr/>
      <dgm:t>
        <a:bodyPr/>
        <a:lstStyle/>
        <a:p>
          <a:endParaRPr lang="en-US"/>
        </a:p>
      </dgm:t>
    </dgm:pt>
    <dgm:pt modelId="{16702884-85B8-45A3-A641-C8BD682EB51E}" type="sibTrans" cxnId="{EC52E5B2-9F46-4E58-AF65-17E81D31BF98}">
      <dgm:prSet/>
      <dgm:spPr/>
      <dgm:t>
        <a:bodyPr/>
        <a:lstStyle/>
        <a:p>
          <a:endParaRPr lang="en-US"/>
        </a:p>
      </dgm:t>
    </dgm:pt>
    <dgm:pt modelId="{A3FF3C06-9487-4467-BEDD-DB1813387341}" type="pres">
      <dgm:prSet presAssocID="{7FB3AB8E-BCA3-4C9F-A636-ABBB12D274EB}" presName="vert0" presStyleCnt="0">
        <dgm:presLayoutVars>
          <dgm:dir/>
          <dgm:animOne val="branch"/>
          <dgm:animLvl val="lvl"/>
        </dgm:presLayoutVars>
      </dgm:prSet>
      <dgm:spPr/>
      <dgm:t>
        <a:bodyPr/>
        <a:lstStyle/>
        <a:p>
          <a:endParaRPr lang="en-IN"/>
        </a:p>
      </dgm:t>
    </dgm:pt>
    <dgm:pt modelId="{0B20C2BB-2FD2-4478-BB5E-FE8E104EABE2}" type="pres">
      <dgm:prSet presAssocID="{5C86CB47-A440-4362-A8AB-C21B14D16640}" presName="thickLine" presStyleLbl="alignNode1" presStyleIdx="0" presStyleCnt="6"/>
      <dgm:spPr/>
    </dgm:pt>
    <dgm:pt modelId="{FE84A1F7-BDF6-4012-B7C7-ECFB07B2FBC6}" type="pres">
      <dgm:prSet presAssocID="{5C86CB47-A440-4362-A8AB-C21B14D16640}" presName="horz1" presStyleCnt="0"/>
      <dgm:spPr/>
    </dgm:pt>
    <dgm:pt modelId="{4E451930-F18C-4E22-B34E-10C3E93983F0}" type="pres">
      <dgm:prSet presAssocID="{5C86CB47-A440-4362-A8AB-C21B14D16640}" presName="tx1" presStyleLbl="revTx" presStyleIdx="0" presStyleCnt="6"/>
      <dgm:spPr/>
      <dgm:t>
        <a:bodyPr/>
        <a:lstStyle/>
        <a:p>
          <a:endParaRPr lang="en-IN"/>
        </a:p>
      </dgm:t>
    </dgm:pt>
    <dgm:pt modelId="{1F769641-41DA-4C53-ABA2-32C4E1BABB28}" type="pres">
      <dgm:prSet presAssocID="{5C86CB47-A440-4362-A8AB-C21B14D16640}" presName="vert1" presStyleCnt="0"/>
      <dgm:spPr/>
    </dgm:pt>
    <dgm:pt modelId="{FC0E6B48-7003-41EF-85D0-F19A64D720DC}" type="pres">
      <dgm:prSet presAssocID="{2698006D-E399-4AD1-90A4-987B052E7FC0}" presName="thickLine" presStyleLbl="alignNode1" presStyleIdx="1" presStyleCnt="6"/>
      <dgm:spPr/>
    </dgm:pt>
    <dgm:pt modelId="{71903EED-2D5C-4D2D-ADDA-4AE7351DD90E}" type="pres">
      <dgm:prSet presAssocID="{2698006D-E399-4AD1-90A4-987B052E7FC0}" presName="horz1" presStyleCnt="0"/>
      <dgm:spPr/>
    </dgm:pt>
    <dgm:pt modelId="{896A48BD-B58D-497A-B2B5-F6BB282ADC0F}" type="pres">
      <dgm:prSet presAssocID="{2698006D-E399-4AD1-90A4-987B052E7FC0}" presName="tx1" presStyleLbl="revTx" presStyleIdx="1" presStyleCnt="6"/>
      <dgm:spPr/>
      <dgm:t>
        <a:bodyPr/>
        <a:lstStyle/>
        <a:p>
          <a:endParaRPr lang="en-IN"/>
        </a:p>
      </dgm:t>
    </dgm:pt>
    <dgm:pt modelId="{8D27BC4B-FAE3-4332-9B87-44046E70FC56}" type="pres">
      <dgm:prSet presAssocID="{2698006D-E399-4AD1-90A4-987B052E7FC0}" presName="vert1" presStyleCnt="0"/>
      <dgm:spPr/>
    </dgm:pt>
    <dgm:pt modelId="{1CA4FF09-5E25-4D22-AC53-B347D6615936}" type="pres">
      <dgm:prSet presAssocID="{05F02D9D-604D-47D5-A938-FED5D1882121}" presName="thickLine" presStyleLbl="alignNode1" presStyleIdx="2" presStyleCnt="6"/>
      <dgm:spPr/>
    </dgm:pt>
    <dgm:pt modelId="{150FE501-C2CB-467E-80C4-76E6019E3927}" type="pres">
      <dgm:prSet presAssocID="{05F02D9D-604D-47D5-A938-FED5D1882121}" presName="horz1" presStyleCnt="0"/>
      <dgm:spPr/>
    </dgm:pt>
    <dgm:pt modelId="{335B2204-063E-449B-A47E-9F0C5AE5A18B}" type="pres">
      <dgm:prSet presAssocID="{05F02D9D-604D-47D5-A938-FED5D1882121}" presName="tx1" presStyleLbl="revTx" presStyleIdx="2" presStyleCnt="6"/>
      <dgm:spPr/>
      <dgm:t>
        <a:bodyPr/>
        <a:lstStyle/>
        <a:p>
          <a:endParaRPr lang="en-IN"/>
        </a:p>
      </dgm:t>
    </dgm:pt>
    <dgm:pt modelId="{8E7A20E1-D625-4120-AABF-A7CEF32372B2}" type="pres">
      <dgm:prSet presAssocID="{05F02D9D-604D-47D5-A938-FED5D1882121}" presName="vert1" presStyleCnt="0"/>
      <dgm:spPr/>
    </dgm:pt>
    <dgm:pt modelId="{5D6F63A2-29DF-4C4F-BB85-9F8A3487124C}" type="pres">
      <dgm:prSet presAssocID="{1C50A13C-B1BA-4A7F-A2C0-275FBD95D187}" presName="thickLine" presStyleLbl="alignNode1" presStyleIdx="3" presStyleCnt="6"/>
      <dgm:spPr/>
    </dgm:pt>
    <dgm:pt modelId="{B004A42F-B19A-4934-80FA-82F5CD28F0E4}" type="pres">
      <dgm:prSet presAssocID="{1C50A13C-B1BA-4A7F-A2C0-275FBD95D187}" presName="horz1" presStyleCnt="0"/>
      <dgm:spPr/>
    </dgm:pt>
    <dgm:pt modelId="{084F0105-E4A7-4278-B6D7-CFB8E6969B7C}" type="pres">
      <dgm:prSet presAssocID="{1C50A13C-B1BA-4A7F-A2C0-275FBD95D187}" presName="tx1" presStyleLbl="revTx" presStyleIdx="3" presStyleCnt="6"/>
      <dgm:spPr/>
      <dgm:t>
        <a:bodyPr/>
        <a:lstStyle/>
        <a:p>
          <a:endParaRPr lang="en-IN"/>
        </a:p>
      </dgm:t>
    </dgm:pt>
    <dgm:pt modelId="{DD9024D3-C898-414C-82C2-6B2AA298530B}" type="pres">
      <dgm:prSet presAssocID="{1C50A13C-B1BA-4A7F-A2C0-275FBD95D187}" presName="vert1" presStyleCnt="0"/>
      <dgm:spPr/>
    </dgm:pt>
    <dgm:pt modelId="{4178FA2B-A4E3-480B-A08F-AF1AC07E7308}" type="pres">
      <dgm:prSet presAssocID="{D5348449-5655-4A8B-A900-D07A503077DD}" presName="thickLine" presStyleLbl="alignNode1" presStyleIdx="4" presStyleCnt="6"/>
      <dgm:spPr/>
    </dgm:pt>
    <dgm:pt modelId="{56A8C641-07E9-449E-B20B-584658E533FF}" type="pres">
      <dgm:prSet presAssocID="{D5348449-5655-4A8B-A900-D07A503077DD}" presName="horz1" presStyleCnt="0"/>
      <dgm:spPr/>
    </dgm:pt>
    <dgm:pt modelId="{BEAD0187-9A70-4D80-B6A9-C26985398602}" type="pres">
      <dgm:prSet presAssocID="{D5348449-5655-4A8B-A900-D07A503077DD}" presName="tx1" presStyleLbl="revTx" presStyleIdx="4" presStyleCnt="6"/>
      <dgm:spPr/>
      <dgm:t>
        <a:bodyPr/>
        <a:lstStyle/>
        <a:p>
          <a:endParaRPr lang="en-IN"/>
        </a:p>
      </dgm:t>
    </dgm:pt>
    <dgm:pt modelId="{F80B21CA-2E20-4426-98E2-C2DA6642EC8A}" type="pres">
      <dgm:prSet presAssocID="{D5348449-5655-4A8B-A900-D07A503077DD}" presName="vert1" presStyleCnt="0"/>
      <dgm:spPr/>
    </dgm:pt>
    <dgm:pt modelId="{08D6F8F5-4AB4-4A74-A5B5-177CE2C40AB3}" type="pres">
      <dgm:prSet presAssocID="{34FE4D53-9D20-41B8-A82B-75F2DD7798F6}" presName="thickLine" presStyleLbl="alignNode1" presStyleIdx="5" presStyleCnt="6"/>
      <dgm:spPr/>
    </dgm:pt>
    <dgm:pt modelId="{7D6AE12B-6DC8-4167-B38E-8B09A9C276BC}" type="pres">
      <dgm:prSet presAssocID="{34FE4D53-9D20-41B8-A82B-75F2DD7798F6}" presName="horz1" presStyleCnt="0"/>
      <dgm:spPr/>
    </dgm:pt>
    <dgm:pt modelId="{83F980D9-C3A0-436C-8D5D-1457B400E927}" type="pres">
      <dgm:prSet presAssocID="{34FE4D53-9D20-41B8-A82B-75F2DD7798F6}" presName="tx1" presStyleLbl="revTx" presStyleIdx="5" presStyleCnt="6"/>
      <dgm:spPr/>
      <dgm:t>
        <a:bodyPr/>
        <a:lstStyle/>
        <a:p>
          <a:endParaRPr lang="en-IN"/>
        </a:p>
      </dgm:t>
    </dgm:pt>
    <dgm:pt modelId="{B24DF33F-182D-4C53-9C4A-A4A4D800D136}" type="pres">
      <dgm:prSet presAssocID="{34FE4D53-9D20-41B8-A82B-75F2DD7798F6}" presName="vert1" presStyleCnt="0"/>
      <dgm:spPr/>
    </dgm:pt>
  </dgm:ptLst>
  <dgm:cxnLst>
    <dgm:cxn modelId="{A7C8FA32-05FE-495B-9735-C3A980C70724}" srcId="{7FB3AB8E-BCA3-4C9F-A636-ABBB12D274EB}" destId="{05F02D9D-604D-47D5-A938-FED5D1882121}" srcOrd="2" destOrd="0" parTransId="{245F46B4-D7E0-47B5-80DC-A9D94C9F8A52}" sibTransId="{42E1D359-B748-4590-BC43-E39D55C3829A}"/>
    <dgm:cxn modelId="{59D5E10C-07A5-4BE8-9222-1F2A09BC6036}" srcId="{7FB3AB8E-BCA3-4C9F-A636-ABBB12D274EB}" destId="{5C86CB47-A440-4362-A8AB-C21B14D16640}" srcOrd="0" destOrd="0" parTransId="{DE303AE8-C15B-477C-BAC0-D902FA6732F8}" sibTransId="{D197E824-DA2F-41E0-BF13-BA97498ED30B}"/>
    <dgm:cxn modelId="{DCDF5D1B-C5DB-469B-865F-67E963264F04}" type="presOf" srcId="{7FB3AB8E-BCA3-4C9F-A636-ABBB12D274EB}" destId="{A3FF3C06-9487-4467-BEDD-DB1813387341}" srcOrd="0" destOrd="0" presId="urn:microsoft.com/office/officeart/2008/layout/LinedList"/>
    <dgm:cxn modelId="{ED981687-6C1B-4FB2-94B6-17AB2A345CD9}" type="presOf" srcId="{2698006D-E399-4AD1-90A4-987B052E7FC0}" destId="{896A48BD-B58D-497A-B2B5-F6BB282ADC0F}" srcOrd="0" destOrd="0" presId="urn:microsoft.com/office/officeart/2008/layout/LinedList"/>
    <dgm:cxn modelId="{EC52E5B2-9F46-4E58-AF65-17E81D31BF98}" srcId="{7FB3AB8E-BCA3-4C9F-A636-ABBB12D274EB}" destId="{34FE4D53-9D20-41B8-A82B-75F2DD7798F6}" srcOrd="5" destOrd="0" parTransId="{68966E19-1F38-4842-B4F4-2036F8E8DBA9}" sibTransId="{16702884-85B8-45A3-A641-C8BD682EB51E}"/>
    <dgm:cxn modelId="{247EA276-6A51-465F-BC47-C578079D2932}" srcId="{7FB3AB8E-BCA3-4C9F-A636-ABBB12D274EB}" destId="{2698006D-E399-4AD1-90A4-987B052E7FC0}" srcOrd="1" destOrd="0" parTransId="{1CA08567-8E12-46B7-8B93-5780AFBC348A}" sibTransId="{46ED1BA8-DAE8-4399-8D4D-F58A27798AAB}"/>
    <dgm:cxn modelId="{D2F30703-1E00-4462-AF89-2DBBC3F271EE}" type="presOf" srcId="{34FE4D53-9D20-41B8-A82B-75F2DD7798F6}" destId="{83F980D9-C3A0-436C-8D5D-1457B400E927}" srcOrd="0" destOrd="0" presId="urn:microsoft.com/office/officeart/2008/layout/LinedList"/>
    <dgm:cxn modelId="{AF343497-694A-4D0E-A9A3-26A49CD166D2}" srcId="{7FB3AB8E-BCA3-4C9F-A636-ABBB12D274EB}" destId="{D5348449-5655-4A8B-A900-D07A503077DD}" srcOrd="4" destOrd="0" parTransId="{68D83446-14F2-4CBE-9E4C-C3CCCF6CD10D}" sibTransId="{313DC4BD-9710-41E3-B7F9-0DA2171C6509}"/>
    <dgm:cxn modelId="{D82274A9-CFC8-4C19-B6BC-31CAE119BF57}" type="presOf" srcId="{D5348449-5655-4A8B-A900-D07A503077DD}" destId="{BEAD0187-9A70-4D80-B6A9-C26985398602}" srcOrd="0" destOrd="0" presId="urn:microsoft.com/office/officeart/2008/layout/LinedList"/>
    <dgm:cxn modelId="{F2D4C27B-BFD6-458D-AF1F-A68413D69C2F}" type="presOf" srcId="{1C50A13C-B1BA-4A7F-A2C0-275FBD95D187}" destId="{084F0105-E4A7-4278-B6D7-CFB8E6969B7C}" srcOrd="0" destOrd="0" presId="urn:microsoft.com/office/officeart/2008/layout/LinedList"/>
    <dgm:cxn modelId="{52E9BAA3-4122-4EAC-9B11-8BE78E695C06}" srcId="{7FB3AB8E-BCA3-4C9F-A636-ABBB12D274EB}" destId="{1C50A13C-B1BA-4A7F-A2C0-275FBD95D187}" srcOrd="3" destOrd="0" parTransId="{1E907CE4-85DE-4DC0-B670-071AD399B2D5}" sibTransId="{0BD58914-B7F6-4344-8915-A242ACB163DD}"/>
    <dgm:cxn modelId="{D59B2495-D9F8-42B0-B733-3759EB7C393A}" type="presOf" srcId="{05F02D9D-604D-47D5-A938-FED5D1882121}" destId="{335B2204-063E-449B-A47E-9F0C5AE5A18B}" srcOrd="0" destOrd="0" presId="urn:microsoft.com/office/officeart/2008/layout/LinedList"/>
    <dgm:cxn modelId="{3D6D718F-2B4A-42B4-810F-BC98992645C0}" type="presOf" srcId="{5C86CB47-A440-4362-A8AB-C21B14D16640}" destId="{4E451930-F18C-4E22-B34E-10C3E93983F0}" srcOrd="0" destOrd="0" presId="urn:microsoft.com/office/officeart/2008/layout/LinedList"/>
    <dgm:cxn modelId="{B6A5BBB5-654C-42F5-9119-48E9D37F9A61}" type="presParOf" srcId="{A3FF3C06-9487-4467-BEDD-DB1813387341}" destId="{0B20C2BB-2FD2-4478-BB5E-FE8E104EABE2}" srcOrd="0" destOrd="0" presId="urn:microsoft.com/office/officeart/2008/layout/LinedList"/>
    <dgm:cxn modelId="{D34295A0-2410-45A0-882A-4D754DF03687}" type="presParOf" srcId="{A3FF3C06-9487-4467-BEDD-DB1813387341}" destId="{FE84A1F7-BDF6-4012-B7C7-ECFB07B2FBC6}" srcOrd="1" destOrd="0" presId="urn:microsoft.com/office/officeart/2008/layout/LinedList"/>
    <dgm:cxn modelId="{60EAF9EC-8731-437B-BC39-0536E04C6031}" type="presParOf" srcId="{FE84A1F7-BDF6-4012-B7C7-ECFB07B2FBC6}" destId="{4E451930-F18C-4E22-B34E-10C3E93983F0}" srcOrd="0" destOrd="0" presId="urn:microsoft.com/office/officeart/2008/layout/LinedList"/>
    <dgm:cxn modelId="{33B92939-EFEC-4EB8-B11E-76C6ABC8A697}" type="presParOf" srcId="{FE84A1F7-BDF6-4012-B7C7-ECFB07B2FBC6}" destId="{1F769641-41DA-4C53-ABA2-32C4E1BABB28}" srcOrd="1" destOrd="0" presId="urn:microsoft.com/office/officeart/2008/layout/LinedList"/>
    <dgm:cxn modelId="{A5CF3596-44AF-495A-AB72-4690334C23BA}" type="presParOf" srcId="{A3FF3C06-9487-4467-BEDD-DB1813387341}" destId="{FC0E6B48-7003-41EF-85D0-F19A64D720DC}" srcOrd="2" destOrd="0" presId="urn:microsoft.com/office/officeart/2008/layout/LinedList"/>
    <dgm:cxn modelId="{F1FA2F04-4A8C-427E-9A49-A1CF402AA171}" type="presParOf" srcId="{A3FF3C06-9487-4467-BEDD-DB1813387341}" destId="{71903EED-2D5C-4D2D-ADDA-4AE7351DD90E}" srcOrd="3" destOrd="0" presId="urn:microsoft.com/office/officeart/2008/layout/LinedList"/>
    <dgm:cxn modelId="{A43C63A8-25E4-4FF7-8DA7-9CF5C165E3E7}" type="presParOf" srcId="{71903EED-2D5C-4D2D-ADDA-4AE7351DD90E}" destId="{896A48BD-B58D-497A-B2B5-F6BB282ADC0F}" srcOrd="0" destOrd="0" presId="urn:microsoft.com/office/officeart/2008/layout/LinedList"/>
    <dgm:cxn modelId="{005D2C6A-D920-40C0-A37D-7EC22A7F4C68}" type="presParOf" srcId="{71903EED-2D5C-4D2D-ADDA-4AE7351DD90E}" destId="{8D27BC4B-FAE3-4332-9B87-44046E70FC56}" srcOrd="1" destOrd="0" presId="urn:microsoft.com/office/officeart/2008/layout/LinedList"/>
    <dgm:cxn modelId="{881F64F3-AF82-4537-BB0C-827278219378}" type="presParOf" srcId="{A3FF3C06-9487-4467-BEDD-DB1813387341}" destId="{1CA4FF09-5E25-4D22-AC53-B347D6615936}" srcOrd="4" destOrd="0" presId="urn:microsoft.com/office/officeart/2008/layout/LinedList"/>
    <dgm:cxn modelId="{AEE9E0F1-819D-4E26-81BA-551D6F6969D3}" type="presParOf" srcId="{A3FF3C06-9487-4467-BEDD-DB1813387341}" destId="{150FE501-C2CB-467E-80C4-76E6019E3927}" srcOrd="5" destOrd="0" presId="urn:microsoft.com/office/officeart/2008/layout/LinedList"/>
    <dgm:cxn modelId="{601A8AC9-C4CB-425E-B1F8-04864E0CA666}" type="presParOf" srcId="{150FE501-C2CB-467E-80C4-76E6019E3927}" destId="{335B2204-063E-449B-A47E-9F0C5AE5A18B}" srcOrd="0" destOrd="0" presId="urn:microsoft.com/office/officeart/2008/layout/LinedList"/>
    <dgm:cxn modelId="{05237185-2B41-4619-BAC5-0ED11FCF87E2}" type="presParOf" srcId="{150FE501-C2CB-467E-80C4-76E6019E3927}" destId="{8E7A20E1-D625-4120-AABF-A7CEF32372B2}" srcOrd="1" destOrd="0" presId="urn:microsoft.com/office/officeart/2008/layout/LinedList"/>
    <dgm:cxn modelId="{4A4E2835-37DF-4F32-9E0E-5E31CA175C0E}" type="presParOf" srcId="{A3FF3C06-9487-4467-BEDD-DB1813387341}" destId="{5D6F63A2-29DF-4C4F-BB85-9F8A3487124C}" srcOrd="6" destOrd="0" presId="urn:microsoft.com/office/officeart/2008/layout/LinedList"/>
    <dgm:cxn modelId="{A67FE16E-0F2A-47D0-82C6-1F395380C3AD}" type="presParOf" srcId="{A3FF3C06-9487-4467-BEDD-DB1813387341}" destId="{B004A42F-B19A-4934-80FA-82F5CD28F0E4}" srcOrd="7" destOrd="0" presId="urn:microsoft.com/office/officeart/2008/layout/LinedList"/>
    <dgm:cxn modelId="{E690A201-7D6E-4D3D-8CC2-AE8C34E6CB3C}" type="presParOf" srcId="{B004A42F-B19A-4934-80FA-82F5CD28F0E4}" destId="{084F0105-E4A7-4278-B6D7-CFB8E6969B7C}" srcOrd="0" destOrd="0" presId="urn:microsoft.com/office/officeart/2008/layout/LinedList"/>
    <dgm:cxn modelId="{1B7C3407-E898-4129-955A-E875955AB5D1}" type="presParOf" srcId="{B004A42F-B19A-4934-80FA-82F5CD28F0E4}" destId="{DD9024D3-C898-414C-82C2-6B2AA298530B}" srcOrd="1" destOrd="0" presId="urn:microsoft.com/office/officeart/2008/layout/LinedList"/>
    <dgm:cxn modelId="{AA49215E-E160-40D3-9668-45C87217C322}" type="presParOf" srcId="{A3FF3C06-9487-4467-BEDD-DB1813387341}" destId="{4178FA2B-A4E3-480B-A08F-AF1AC07E7308}" srcOrd="8" destOrd="0" presId="urn:microsoft.com/office/officeart/2008/layout/LinedList"/>
    <dgm:cxn modelId="{8344FFC2-74B4-451C-98F8-AF157435AEAB}" type="presParOf" srcId="{A3FF3C06-9487-4467-BEDD-DB1813387341}" destId="{56A8C641-07E9-449E-B20B-584658E533FF}" srcOrd="9" destOrd="0" presId="urn:microsoft.com/office/officeart/2008/layout/LinedList"/>
    <dgm:cxn modelId="{68E900B6-4C11-45E6-87A6-37448ADD3F9D}" type="presParOf" srcId="{56A8C641-07E9-449E-B20B-584658E533FF}" destId="{BEAD0187-9A70-4D80-B6A9-C26985398602}" srcOrd="0" destOrd="0" presId="urn:microsoft.com/office/officeart/2008/layout/LinedList"/>
    <dgm:cxn modelId="{0B6695EF-B2B7-4508-ACC6-4E55BFEECC89}" type="presParOf" srcId="{56A8C641-07E9-449E-B20B-584658E533FF}" destId="{F80B21CA-2E20-4426-98E2-C2DA6642EC8A}" srcOrd="1" destOrd="0" presId="urn:microsoft.com/office/officeart/2008/layout/LinedList"/>
    <dgm:cxn modelId="{DC5539D4-42C8-42AB-AB1F-A6A3F50CF742}" type="presParOf" srcId="{A3FF3C06-9487-4467-BEDD-DB1813387341}" destId="{08D6F8F5-4AB4-4A74-A5B5-177CE2C40AB3}" srcOrd="10" destOrd="0" presId="urn:microsoft.com/office/officeart/2008/layout/LinedList"/>
    <dgm:cxn modelId="{02141A04-7E95-4A87-97E5-3F1F90AB0434}" type="presParOf" srcId="{A3FF3C06-9487-4467-BEDD-DB1813387341}" destId="{7D6AE12B-6DC8-4167-B38E-8B09A9C276BC}" srcOrd="11" destOrd="0" presId="urn:microsoft.com/office/officeart/2008/layout/LinedList"/>
    <dgm:cxn modelId="{BE664529-0E38-4B02-AFD1-666403A9D449}" type="presParOf" srcId="{7D6AE12B-6DC8-4167-B38E-8B09A9C276BC}" destId="{83F980D9-C3A0-436C-8D5D-1457B400E927}" srcOrd="0" destOrd="0" presId="urn:microsoft.com/office/officeart/2008/layout/LinedList"/>
    <dgm:cxn modelId="{9B2A6522-4201-4F66-B364-DB180ABD064E}" type="presParOf" srcId="{7D6AE12B-6DC8-4167-B38E-8B09A9C276BC}" destId="{B24DF33F-182D-4C53-9C4A-A4A4D800D1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D7998FD-920C-49E0-8CB7-9FEF9CE438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36741C-8DEC-4939-8478-29C4D0A93B97}">
      <dgm:prSet/>
      <dgm:spPr/>
      <dgm:t>
        <a:bodyPr/>
        <a:lstStyle/>
        <a:p>
          <a:r>
            <a:rPr lang="en-US"/>
            <a:t>Firewalls</a:t>
          </a:r>
        </a:p>
      </dgm:t>
    </dgm:pt>
    <dgm:pt modelId="{9522819D-89C0-41AB-8C15-0C551E1450FC}" type="parTrans" cxnId="{31BCD963-AEF6-4D7C-ADB4-D61882C5B54F}">
      <dgm:prSet/>
      <dgm:spPr/>
      <dgm:t>
        <a:bodyPr/>
        <a:lstStyle/>
        <a:p>
          <a:endParaRPr lang="en-US"/>
        </a:p>
      </dgm:t>
    </dgm:pt>
    <dgm:pt modelId="{57317551-A9AC-49CF-B123-D7C7F42666E7}" type="sibTrans" cxnId="{31BCD963-AEF6-4D7C-ADB4-D61882C5B54F}">
      <dgm:prSet/>
      <dgm:spPr/>
      <dgm:t>
        <a:bodyPr/>
        <a:lstStyle/>
        <a:p>
          <a:endParaRPr lang="en-US"/>
        </a:p>
      </dgm:t>
    </dgm:pt>
    <dgm:pt modelId="{237F9732-251A-456A-8F3E-18B87C89D6E8}">
      <dgm:prSet/>
      <dgm:spPr/>
      <dgm:t>
        <a:bodyPr/>
        <a:lstStyle/>
        <a:p>
          <a:r>
            <a:rPr lang="en-US"/>
            <a:t>Access control list</a:t>
          </a:r>
        </a:p>
      </dgm:t>
    </dgm:pt>
    <dgm:pt modelId="{C8E57A96-62BF-4A38-A046-96ECF4DC5020}" type="parTrans" cxnId="{8AF8678D-3053-403A-BE2A-A1B0E9576156}">
      <dgm:prSet/>
      <dgm:spPr/>
      <dgm:t>
        <a:bodyPr/>
        <a:lstStyle/>
        <a:p>
          <a:endParaRPr lang="en-US"/>
        </a:p>
      </dgm:t>
    </dgm:pt>
    <dgm:pt modelId="{171443EF-4232-46C0-9DEE-A5D82583C0DA}" type="sibTrans" cxnId="{8AF8678D-3053-403A-BE2A-A1B0E9576156}">
      <dgm:prSet/>
      <dgm:spPr/>
      <dgm:t>
        <a:bodyPr/>
        <a:lstStyle/>
        <a:p>
          <a:endParaRPr lang="en-US"/>
        </a:p>
      </dgm:t>
    </dgm:pt>
    <dgm:pt modelId="{3DD89A98-D408-4E14-BF1E-0427C7D5F69B}">
      <dgm:prSet/>
      <dgm:spPr/>
      <dgm:t>
        <a:bodyPr/>
        <a:lstStyle/>
        <a:p>
          <a:r>
            <a:rPr lang="en-US"/>
            <a:t>Syslog server</a:t>
          </a:r>
        </a:p>
      </dgm:t>
    </dgm:pt>
    <dgm:pt modelId="{70A691BB-0A5F-434C-A8DE-91ADC2BEE779}" type="parTrans" cxnId="{760335A3-EE57-41E7-8475-D0652E9E98CB}">
      <dgm:prSet/>
      <dgm:spPr/>
      <dgm:t>
        <a:bodyPr/>
        <a:lstStyle/>
        <a:p>
          <a:endParaRPr lang="en-US"/>
        </a:p>
      </dgm:t>
    </dgm:pt>
    <dgm:pt modelId="{2DBD1F86-C5C2-4DF9-BA0E-7D67BE64A628}" type="sibTrans" cxnId="{760335A3-EE57-41E7-8475-D0652E9E98CB}">
      <dgm:prSet/>
      <dgm:spPr/>
      <dgm:t>
        <a:bodyPr/>
        <a:lstStyle/>
        <a:p>
          <a:endParaRPr lang="en-US"/>
        </a:p>
      </dgm:t>
    </dgm:pt>
    <dgm:pt modelId="{39F09FFB-6B54-479B-8877-360E0901D07C}">
      <dgm:prSet/>
      <dgm:spPr/>
      <dgm:t>
        <a:bodyPr/>
        <a:lstStyle/>
        <a:p>
          <a:r>
            <a:rPr lang="en-US"/>
            <a:t>TFTP</a:t>
          </a:r>
        </a:p>
      </dgm:t>
    </dgm:pt>
    <dgm:pt modelId="{21EEF02B-B45F-4B86-AB81-0EE74490B427}" type="parTrans" cxnId="{5EF0DCDE-C0F5-4325-9016-A53F990B2B80}">
      <dgm:prSet/>
      <dgm:spPr/>
      <dgm:t>
        <a:bodyPr/>
        <a:lstStyle/>
        <a:p>
          <a:endParaRPr lang="en-US"/>
        </a:p>
      </dgm:t>
    </dgm:pt>
    <dgm:pt modelId="{AA11E24E-FAEF-4E03-BE14-63715D885A7F}" type="sibTrans" cxnId="{5EF0DCDE-C0F5-4325-9016-A53F990B2B80}">
      <dgm:prSet/>
      <dgm:spPr/>
      <dgm:t>
        <a:bodyPr/>
        <a:lstStyle/>
        <a:p>
          <a:endParaRPr lang="en-US"/>
        </a:p>
      </dgm:t>
    </dgm:pt>
    <dgm:pt modelId="{D11F1AF6-534C-47AB-A348-2132115591FE}">
      <dgm:prSet/>
      <dgm:spPr/>
      <dgm:t>
        <a:bodyPr/>
        <a:lstStyle/>
        <a:p>
          <a:r>
            <a:rPr lang="en-US"/>
            <a:t>Passwords</a:t>
          </a:r>
        </a:p>
      </dgm:t>
    </dgm:pt>
    <dgm:pt modelId="{0E518365-1EAA-4338-ABA7-B116210229F7}" type="parTrans" cxnId="{624371B3-5788-429A-8340-03A50C58F99F}">
      <dgm:prSet/>
      <dgm:spPr/>
      <dgm:t>
        <a:bodyPr/>
        <a:lstStyle/>
        <a:p>
          <a:endParaRPr lang="en-US"/>
        </a:p>
      </dgm:t>
    </dgm:pt>
    <dgm:pt modelId="{431F7EBF-04D8-40EA-9130-BCB70DF92709}" type="sibTrans" cxnId="{624371B3-5788-429A-8340-03A50C58F99F}">
      <dgm:prSet/>
      <dgm:spPr/>
      <dgm:t>
        <a:bodyPr/>
        <a:lstStyle/>
        <a:p>
          <a:endParaRPr lang="en-US"/>
        </a:p>
      </dgm:t>
    </dgm:pt>
    <dgm:pt modelId="{F480BE2C-2199-4077-86E0-BD0BBE0B7645}">
      <dgm:prSet/>
      <dgm:spPr/>
      <dgm:t>
        <a:bodyPr/>
        <a:lstStyle/>
        <a:p>
          <a:r>
            <a:rPr lang="en-US"/>
            <a:t>Encryption</a:t>
          </a:r>
        </a:p>
      </dgm:t>
    </dgm:pt>
    <dgm:pt modelId="{1F1345F5-0F08-4B76-B351-42C158517984}" type="parTrans" cxnId="{7EDC380C-A7E6-40EA-BABA-CA922D29C00A}">
      <dgm:prSet/>
      <dgm:spPr/>
      <dgm:t>
        <a:bodyPr/>
        <a:lstStyle/>
        <a:p>
          <a:endParaRPr lang="en-US"/>
        </a:p>
      </dgm:t>
    </dgm:pt>
    <dgm:pt modelId="{D6F9D624-D525-4F8C-ADBD-3F8639B1BA77}" type="sibTrans" cxnId="{7EDC380C-A7E6-40EA-BABA-CA922D29C00A}">
      <dgm:prSet/>
      <dgm:spPr/>
      <dgm:t>
        <a:bodyPr/>
        <a:lstStyle/>
        <a:p>
          <a:endParaRPr lang="en-US"/>
        </a:p>
      </dgm:t>
    </dgm:pt>
    <dgm:pt modelId="{88C862B7-C70C-4765-8005-BC33F5AA60B7}">
      <dgm:prSet/>
      <dgm:spPr/>
      <dgm:t>
        <a:bodyPr/>
        <a:lstStyle/>
        <a:p>
          <a:r>
            <a:rPr lang="en-US"/>
            <a:t>VPN</a:t>
          </a:r>
        </a:p>
      </dgm:t>
    </dgm:pt>
    <dgm:pt modelId="{EFD3EE86-5C01-430B-A8A6-4CB29A92321A}" type="parTrans" cxnId="{287DA6EB-E48B-4790-8A1C-C75EEF4B5AC4}">
      <dgm:prSet/>
      <dgm:spPr/>
      <dgm:t>
        <a:bodyPr/>
        <a:lstStyle/>
        <a:p>
          <a:endParaRPr lang="en-US"/>
        </a:p>
      </dgm:t>
    </dgm:pt>
    <dgm:pt modelId="{FAC093E2-D78B-4045-9647-41D4C044BBDB}" type="sibTrans" cxnId="{287DA6EB-E48B-4790-8A1C-C75EEF4B5AC4}">
      <dgm:prSet/>
      <dgm:spPr/>
      <dgm:t>
        <a:bodyPr/>
        <a:lstStyle/>
        <a:p>
          <a:endParaRPr lang="en-US"/>
        </a:p>
      </dgm:t>
    </dgm:pt>
    <dgm:pt modelId="{F9978985-07BE-423A-A4A3-415A69A6B3AE}">
      <dgm:prSet/>
      <dgm:spPr/>
      <dgm:t>
        <a:bodyPr/>
        <a:lstStyle/>
        <a:p>
          <a:r>
            <a:rPr lang="en-US"/>
            <a:t>Backup servers</a:t>
          </a:r>
        </a:p>
      </dgm:t>
    </dgm:pt>
    <dgm:pt modelId="{3E72D2F7-0E76-475D-9C3B-C2484280693B}" type="parTrans" cxnId="{9BB3F0BE-1A5F-493A-B9A3-5C1F1D7C92E9}">
      <dgm:prSet/>
      <dgm:spPr/>
      <dgm:t>
        <a:bodyPr/>
        <a:lstStyle/>
        <a:p>
          <a:endParaRPr lang="en-US"/>
        </a:p>
      </dgm:t>
    </dgm:pt>
    <dgm:pt modelId="{6507186F-0664-4805-8954-5450DD2F0994}" type="sibTrans" cxnId="{9BB3F0BE-1A5F-493A-B9A3-5C1F1D7C92E9}">
      <dgm:prSet/>
      <dgm:spPr/>
      <dgm:t>
        <a:bodyPr/>
        <a:lstStyle/>
        <a:p>
          <a:endParaRPr lang="en-US"/>
        </a:p>
      </dgm:t>
    </dgm:pt>
    <dgm:pt modelId="{FF77FFED-250E-4A10-B71E-A308BC8EB23B}" type="pres">
      <dgm:prSet presAssocID="{BD7998FD-920C-49E0-8CB7-9FEF9CE43814}" presName="root" presStyleCnt="0">
        <dgm:presLayoutVars>
          <dgm:dir/>
          <dgm:resizeHandles val="exact"/>
        </dgm:presLayoutVars>
      </dgm:prSet>
      <dgm:spPr/>
      <dgm:t>
        <a:bodyPr/>
        <a:lstStyle/>
        <a:p>
          <a:endParaRPr lang="en-IN"/>
        </a:p>
      </dgm:t>
    </dgm:pt>
    <dgm:pt modelId="{19AC4F72-A9BA-4720-91E5-C53A1015F10B}" type="pres">
      <dgm:prSet presAssocID="{1A36741C-8DEC-4939-8478-29C4D0A93B97}" presName="compNode" presStyleCnt="0"/>
      <dgm:spPr/>
    </dgm:pt>
    <dgm:pt modelId="{D5BB908A-C2F9-4AA5-ADE0-8E8AFC15B3C4}" type="pres">
      <dgm:prSet presAssocID="{1A36741C-8DEC-4939-8478-29C4D0A93B97}" presName="bgRect" presStyleLbl="bgShp" presStyleIdx="0" presStyleCnt="8"/>
      <dgm:spPr/>
    </dgm:pt>
    <dgm:pt modelId="{89A12DBF-DFCC-4374-8ADE-D62B0F989F48}" type="pres">
      <dgm:prSet presAssocID="{1A36741C-8DEC-4939-8478-29C4D0A93B97}"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Computer"/>
        </a:ext>
      </dgm:extLst>
    </dgm:pt>
    <dgm:pt modelId="{810C5BB8-8E28-46CF-9663-F14BD553C976}" type="pres">
      <dgm:prSet presAssocID="{1A36741C-8DEC-4939-8478-29C4D0A93B97}" presName="spaceRect" presStyleCnt="0"/>
      <dgm:spPr/>
    </dgm:pt>
    <dgm:pt modelId="{9869088A-F521-4970-890F-24541F0BF493}" type="pres">
      <dgm:prSet presAssocID="{1A36741C-8DEC-4939-8478-29C4D0A93B97}" presName="parTx" presStyleLbl="revTx" presStyleIdx="0" presStyleCnt="8">
        <dgm:presLayoutVars>
          <dgm:chMax val="0"/>
          <dgm:chPref val="0"/>
        </dgm:presLayoutVars>
      </dgm:prSet>
      <dgm:spPr/>
      <dgm:t>
        <a:bodyPr/>
        <a:lstStyle/>
        <a:p>
          <a:endParaRPr lang="en-IN"/>
        </a:p>
      </dgm:t>
    </dgm:pt>
    <dgm:pt modelId="{D947BB46-71CF-4A5C-A5AA-14E0FA01DE91}" type="pres">
      <dgm:prSet presAssocID="{57317551-A9AC-49CF-B123-D7C7F42666E7}" presName="sibTrans" presStyleCnt="0"/>
      <dgm:spPr/>
    </dgm:pt>
    <dgm:pt modelId="{5195D735-4263-4DE9-88E8-C19897094E9D}" type="pres">
      <dgm:prSet presAssocID="{237F9732-251A-456A-8F3E-18B87C89D6E8}" presName="compNode" presStyleCnt="0"/>
      <dgm:spPr/>
    </dgm:pt>
    <dgm:pt modelId="{2A91ACAA-7226-4BDE-B011-756D5D728CA5}" type="pres">
      <dgm:prSet presAssocID="{237F9732-251A-456A-8F3E-18B87C89D6E8}" presName="bgRect" presStyleLbl="bgShp" presStyleIdx="1" presStyleCnt="8"/>
      <dgm:spPr/>
    </dgm:pt>
    <dgm:pt modelId="{EA34F232-8CC6-4A26-AA00-941C992BE6B5}" type="pres">
      <dgm:prSet presAssocID="{237F9732-251A-456A-8F3E-18B87C89D6E8}"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heck List"/>
        </a:ext>
      </dgm:extLst>
    </dgm:pt>
    <dgm:pt modelId="{16CF5D31-8425-44CA-BC78-B033A5093146}" type="pres">
      <dgm:prSet presAssocID="{237F9732-251A-456A-8F3E-18B87C89D6E8}" presName="spaceRect" presStyleCnt="0"/>
      <dgm:spPr/>
    </dgm:pt>
    <dgm:pt modelId="{DF5AF6AA-C618-405B-9E6F-94CE0BD78B1B}" type="pres">
      <dgm:prSet presAssocID="{237F9732-251A-456A-8F3E-18B87C89D6E8}" presName="parTx" presStyleLbl="revTx" presStyleIdx="1" presStyleCnt="8">
        <dgm:presLayoutVars>
          <dgm:chMax val="0"/>
          <dgm:chPref val="0"/>
        </dgm:presLayoutVars>
      </dgm:prSet>
      <dgm:spPr/>
      <dgm:t>
        <a:bodyPr/>
        <a:lstStyle/>
        <a:p>
          <a:endParaRPr lang="en-IN"/>
        </a:p>
      </dgm:t>
    </dgm:pt>
    <dgm:pt modelId="{BBAEF57E-15E4-4A6E-8FD4-00E5744326A6}" type="pres">
      <dgm:prSet presAssocID="{171443EF-4232-46C0-9DEE-A5D82583C0DA}" presName="sibTrans" presStyleCnt="0"/>
      <dgm:spPr/>
    </dgm:pt>
    <dgm:pt modelId="{6FC60B62-0ADE-46AF-B8C4-54BD299D3352}" type="pres">
      <dgm:prSet presAssocID="{3DD89A98-D408-4E14-BF1E-0427C7D5F69B}" presName="compNode" presStyleCnt="0"/>
      <dgm:spPr/>
    </dgm:pt>
    <dgm:pt modelId="{1608FE1C-2AE9-4775-BE40-5CCE2A265053}" type="pres">
      <dgm:prSet presAssocID="{3DD89A98-D408-4E14-BF1E-0427C7D5F69B}" presName="bgRect" presStyleLbl="bgShp" presStyleIdx="2" presStyleCnt="8"/>
      <dgm:spPr/>
    </dgm:pt>
    <dgm:pt modelId="{C47BD309-4DED-4EF3-984F-2DCA207FD16B}" type="pres">
      <dgm:prSet presAssocID="{3DD89A98-D408-4E14-BF1E-0427C7D5F69B}"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Syncing Cloud"/>
        </a:ext>
      </dgm:extLst>
    </dgm:pt>
    <dgm:pt modelId="{55B02E93-0302-4BBE-A42F-A16EDD46EF67}" type="pres">
      <dgm:prSet presAssocID="{3DD89A98-D408-4E14-BF1E-0427C7D5F69B}" presName="spaceRect" presStyleCnt="0"/>
      <dgm:spPr/>
    </dgm:pt>
    <dgm:pt modelId="{5E95302E-A221-415E-8854-E43B400BA95C}" type="pres">
      <dgm:prSet presAssocID="{3DD89A98-D408-4E14-BF1E-0427C7D5F69B}" presName="parTx" presStyleLbl="revTx" presStyleIdx="2" presStyleCnt="8">
        <dgm:presLayoutVars>
          <dgm:chMax val="0"/>
          <dgm:chPref val="0"/>
        </dgm:presLayoutVars>
      </dgm:prSet>
      <dgm:spPr/>
      <dgm:t>
        <a:bodyPr/>
        <a:lstStyle/>
        <a:p>
          <a:endParaRPr lang="en-IN"/>
        </a:p>
      </dgm:t>
    </dgm:pt>
    <dgm:pt modelId="{83DACC55-CDEE-40C7-8D0C-96268B043F9C}" type="pres">
      <dgm:prSet presAssocID="{2DBD1F86-C5C2-4DF9-BA0E-7D67BE64A628}" presName="sibTrans" presStyleCnt="0"/>
      <dgm:spPr/>
    </dgm:pt>
    <dgm:pt modelId="{439D7E63-65DB-42FA-A8F5-FCDC8AABED8A}" type="pres">
      <dgm:prSet presAssocID="{39F09FFB-6B54-479B-8877-360E0901D07C}" presName="compNode" presStyleCnt="0"/>
      <dgm:spPr/>
    </dgm:pt>
    <dgm:pt modelId="{C8A5C90D-2978-4B73-8A31-BD329A9AA9DE}" type="pres">
      <dgm:prSet presAssocID="{39F09FFB-6B54-479B-8877-360E0901D07C}" presName="bgRect" presStyleLbl="bgShp" presStyleIdx="3" presStyleCnt="8"/>
      <dgm:spPr/>
    </dgm:pt>
    <dgm:pt modelId="{9DB8EB8A-7344-47D7-B67D-E3B4DAEC7605}" type="pres">
      <dgm:prSet presAssocID="{39F09FFB-6B54-479B-8877-360E0901D07C}"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Wind Chime"/>
        </a:ext>
      </dgm:extLst>
    </dgm:pt>
    <dgm:pt modelId="{A82F8F8F-292F-427A-8AA9-C61F3CDA1A60}" type="pres">
      <dgm:prSet presAssocID="{39F09FFB-6B54-479B-8877-360E0901D07C}" presName="spaceRect" presStyleCnt="0"/>
      <dgm:spPr/>
    </dgm:pt>
    <dgm:pt modelId="{110AEBEE-2188-4126-BB11-2C00E7FBE936}" type="pres">
      <dgm:prSet presAssocID="{39F09FFB-6B54-479B-8877-360E0901D07C}" presName="parTx" presStyleLbl="revTx" presStyleIdx="3" presStyleCnt="8">
        <dgm:presLayoutVars>
          <dgm:chMax val="0"/>
          <dgm:chPref val="0"/>
        </dgm:presLayoutVars>
      </dgm:prSet>
      <dgm:spPr/>
      <dgm:t>
        <a:bodyPr/>
        <a:lstStyle/>
        <a:p>
          <a:endParaRPr lang="en-IN"/>
        </a:p>
      </dgm:t>
    </dgm:pt>
    <dgm:pt modelId="{EBB58220-FF12-4DF7-8293-E3C15797AD64}" type="pres">
      <dgm:prSet presAssocID="{AA11E24E-FAEF-4E03-BE14-63715D885A7F}" presName="sibTrans" presStyleCnt="0"/>
      <dgm:spPr/>
    </dgm:pt>
    <dgm:pt modelId="{A6E6F3C7-114D-4451-878C-168C0EE280DF}" type="pres">
      <dgm:prSet presAssocID="{D11F1AF6-534C-47AB-A348-2132115591FE}" presName="compNode" presStyleCnt="0"/>
      <dgm:spPr/>
    </dgm:pt>
    <dgm:pt modelId="{ABF46FB6-5116-4617-A493-8EF2CA9198B6}" type="pres">
      <dgm:prSet presAssocID="{D11F1AF6-534C-47AB-A348-2132115591FE}" presName="bgRect" presStyleLbl="bgShp" presStyleIdx="4" presStyleCnt="8"/>
      <dgm:spPr/>
    </dgm:pt>
    <dgm:pt modelId="{60AE03FA-78C8-4CAE-BB75-3B1B4C128732}" type="pres">
      <dgm:prSet presAssocID="{D11F1AF6-534C-47AB-A348-2132115591FE}"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IN"/>
        </a:p>
      </dgm:t>
      <dgm:extLst>
        <a:ext uri="{E40237B7-FDA0-4F09-8148-C483321AD2D9}">
          <dgm14:cNvPr xmlns:dgm14="http://schemas.microsoft.com/office/drawing/2010/diagram" id="0" name="" descr="Lock"/>
        </a:ext>
      </dgm:extLst>
    </dgm:pt>
    <dgm:pt modelId="{E0E7472A-3BEE-4D74-833F-437722607C23}" type="pres">
      <dgm:prSet presAssocID="{D11F1AF6-534C-47AB-A348-2132115591FE}" presName="spaceRect" presStyleCnt="0"/>
      <dgm:spPr/>
    </dgm:pt>
    <dgm:pt modelId="{D03D412F-34A1-43AF-B848-9AFD70ADD6CA}" type="pres">
      <dgm:prSet presAssocID="{D11F1AF6-534C-47AB-A348-2132115591FE}" presName="parTx" presStyleLbl="revTx" presStyleIdx="4" presStyleCnt="8">
        <dgm:presLayoutVars>
          <dgm:chMax val="0"/>
          <dgm:chPref val="0"/>
        </dgm:presLayoutVars>
      </dgm:prSet>
      <dgm:spPr/>
      <dgm:t>
        <a:bodyPr/>
        <a:lstStyle/>
        <a:p>
          <a:endParaRPr lang="en-IN"/>
        </a:p>
      </dgm:t>
    </dgm:pt>
    <dgm:pt modelId="{8433EB72-15FD-4F40-904B-581008D95D0C}" type="pres">
      <dgm:prSet presAssocID="{431F7EBF-04D8-40EA-9130-BCB70DF92709}" presName="sibTrans" presStyleCnt="0"/>
      <dgm:spPr/>
    </dgm:pt>
    <dgm:pt modelId="{EF1155BE-36DE-4C83-B123-37E9F5DA7E0D}" type="pres">
      <dgm:prSet presAssocID="{F480BE2C-2199-4077-86E0-BD0BBE0B7645}" presName="compNode" presStyleCnt="0"/>
      <dgm:spPr/>
    </dgm:pt>
    <dgm:pt modelId="{23E020AC-8F49-4A4A-B59A-5C44F3B6DA35}" type="pres">
      <dgm:prSet presAssocID="{F480BE2C-2199-4077-86E0-BD0BBE0B7645}" presName="bgRect" presStyleLbl="bgShp" presStyleIdx="5" presStyleCnt="8"/>
      <dgm:spPr/>
    </dgm:pt>
    <dgm:pt modelId="{91F1E55B-120E-45A5-9E7D-E5F466F46A28}" type="pres">
      <dgm:prSet presAssocID="{F480BE2C-2199-4077-86E0-BD0BBE0B7645}" presName="iconRect" presStyleLbl="node1" presStyleIdx="5" presStyleCnt="8"/>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IN"/>
        </a:p>
      </dgm:t>
      <dgm:extLst>
        <a:ext uri="{E40237B7-FDA0-4F09-8148-C483321AD2D9}">
          <dgm14:cNvPr xmlns:dgm14="http://schemas.microsoft.com/office/drawing/2010/diagram" id="0" name="" descr="Key"/>
        </a:ext>
      </dgm:extLst>
    </dgm:pt>
    <dgm:pt modelId="{18DFFBFF-FDDB-4136-B42D-D7DF34E24BF1}" type="pres">
      <dgm:prSet presAssocID="{F480BE2C-2199-4077-86E0-BD0BBE0B7645}" presName="spaceRect" presStyleCnt="0"/>
      <dgm:spPr/>
    </dgm:pt>
    <dgm:pt modelId="{F0B79541-1595-4DD2-BD57-A5C9F291FDC0}" type="pres">
      <dgm:prSet presAssocID="{F480BE2C-2199-4077-86E0-BD0BBE0B7645}" presName="parTx" presStyleLbl="revTx" presStyleIdx="5" presStyleCnt="8">
        <dgm:presLayoutVars>
          <dgm:chMax val="0"/>
          <dgm:chPref val="0"/>
        </dgm:presLayoutVars>
      </dgm:prSet>
      <dgm:spPr/>
      <dgm:t>
        <a:bodyPr/>
        <a:lstStyle/>
        <a:p>
          <a:endParaRPr lang="en-IN"/>
        </a:p>
      </dgm:t>
    </dgm:pt>
    <dgm:pt modelId="{342187CA-ECA8-4498-83A8-01004C101194}" type="pres">
      <dgm:prSet presAssocID="{D6F9D624-D525-4F8C-ADBD-3F8639B1BA77}" presName="sibTrans" presStyleCnt="0"/>
      <dgm:spPr/>
    </dgm:pt>
    <dgm:pt modelId="{552DCCF1-85EA-4C41-B323-5F65BD916E37}" type="pres">
      <dgm:prSet presAssocID="{88C862B7-C70C-4765-8005-BC33F5AA60B7}" presName="compNode" presStyleCnt="0"/>
      <dgm:spPr/>
    </dgm:pt>
    <dgm:pt modelId="{0354428B-3451-454E-AB7C-F0545DF17DC2}" type="pres">
      <dgm:prSet presAssocID="{88C862B7-C70C-4765-8005-BC33F5AA60B7}" presName="bgRect" presStyleLbl="bgShp" presStyleIdx="6" presStyleCnt="8"/>
      <dgm:spPr/>
    </dgm:pt>
    <dgm:pt modelId="{608C2BA1-F264-47A2-A995-FC08CCFB326B}" type="pres">
      <dgm:prSet presAssocID="{88C862B7-C70C-4765-8005-BC33F5AA60B7}"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IN"/>
        </a:p>
      </dgm:t>
      <dgm:extLst>
        <a:ext uri="{E40237B7-FDA0-4F09-8148-C483321AD2D9}">
          <dgm14:cNvPr xmlns:dgm14="http://schemas.microsoft.com/office/drawing/2010/diagram" id="0" name="" descr="Building"/>
        </a:ext>
      </dgm:extLst>
    </dgm:pt>
    <dgm:pt modelId="{3F903D3A-6A8E-4322-BE15-AC6F55660F83}" type="pres">
      <dgm:prSet presAssocID="{88C862B7-C70C-4765-8005-BC33F5AA60B7}" presName="spaceRect" presStyleCnt="0"/>
      <dgm:spPr/>
    </dgm:pt>
    <dgm:pt modelId="{F9D8D541-6641-4EB2-8DFE-29D5188E3B1C}" type="pres">
      <dgm:prSet presAssocID="{88C862B7-C70C-4765-8005-BC33F5AA60B7}" presName="parTx" presStyleLbl="revTx" presStyleIdx="6" presStyleCnt="8">
        <dgm:presLayoutVars>
          <dgm:chMax val="0"/>
          <dgm:chPref val="0"/>
        </dgm:presLayoutVars>
      </dgm:prSet>
      <dgm:spPr/>
      <dgm:t>
        <a:bodyPr/>
        <a:lstStyle/>
        <a:p>
          <a:endParaRPr lang="en-IN"/>
        </a:p>
      </dgm:t>
    </dgm:pt>
    <dgm:pt modelId="{3137EA60-F024-4A30-8DEF-90DD027586E7}" type="pres">
      <dgm:prSet presAssocID="{FAC093E2-D78B-4045-9647-41D4C044BBDB}" presName="sibTrans" presStyleCnt="0"/>
      <dgm:spPr/>
    </dgm:pt>
    <dgm:pt modelId="{F810895C-8396-449A-97E8-C076CB413553}" type="pres">
      <dgm:prSet presAssocID="{F9978985-07BE-423A-A4A3-415A69A6B3AE}" presName="compNode" presStyleCnt="0"/>
      <dgm:spPr/>
    </dgm:pt>
    <dgm:pt modelId="{B8DDF31A-CC75-4E83-99D1-EF3123F712FB}" type="pres">
      <dgm:prSet presAssocID="{F9978985-07BE-423A-A4A3-415A69A6B3AE}" presName="bgRect" presStyleLbl="bgShp" presStyleIdx="7" presStyleCnt="8"/>
      <dgm:spPr/>
    </dgm:pt>
    <dgm:pt modelId="{9F56F249-F536-41B1-8D20-7C6040E68426}" type="pres">
      <dgm:prSet presAssocID="{F9978985-07BE-423A-A4A3-415A69A6B3AE}" presName="iconRect" presStyleLbl="node1" presStyleIdx="7" presStyleCnt="8"/>
      <dgm:spPr>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710948EB-FDA4-4AE3-9D2B-F5078E3BA134}" type="pres">
      <dgm:prSet presAssocID="{F9978985-07BE-423A-A4A3-415A69A6B3AE}" presName="spaceRect" presStyleCnt="0"/>
      <dgm:spPr/>
    </dgm:pt>
    <dgm:pt modelId="{E8A28F48-316B-476E-81B8-2EE40DB439E1}" type="pres">
      <dgm:prSet presAssocID="{F9978985-07BE-423A-A4A3-415A69A6B3AE}" presName="parTx" presStyleLbl="revTx" presStyleIdx="7" presStyleCnt="8">
        <dgm:presLayoutVars>
          <dgm:chMax val="0"/>
          <dgm:chPref val="0"/>
        </dgm:presLayoutVars>
      </dgm:prSet>
      <dgm:spPr/>
      <dgm:t>
        <a:bodyPr/>
        <a:lstStyle/>
        <a:p>
          <a:endParaRPr lang="en-IN"/>
        </a:p>
      </dgm:t>
    </dgm:pt>
  </dgm:ptLst>
  <dgm:cxnLst>
    <dgm:cxn modelId="{A1792972-526B-4791-ABA7-35EE3A613D21}" type="presOf" srcId="{3DD89A98-D408-4E14-BF1E-0427C7D5F69B}" destId="{5E95302E-A221-415E-8854-E43B400BA95C}" srcOrd="0" destOrd="0" presId="urn:microsoft.com/office/officeart/2018/2/layout/IconVerticalSolidList"/>
    <dgm:cxn modelId="{678E5F1D-A647-4C0B-A125-BAAEEDAAD47B}" type="presOf" srcId="{F480BE2C-2199-4077-86E0-BD0BBE0B7645}" destId="{F0B79541-1595-4DD2-BD57-A5C9F291FDC0}" srcOrd="0" destOrd="0" presId="urn:microsoft.com/office/officeart/2018/2/layout/IconVerticalSolidList"/>
    <dgm:cxn modelId="{9BB3F0BE-1A5F-493A-B9A3-5C1F1D7C92E9}" srcId="{BD7998FD-920C-49E0-8CB7-9FEF9CE43814}" destId="{F9978985-07BE-423A-A4A3-415A69A6B3AE}" srcOrd="7" destOrd="0" parTransId="{3E72D2F7-0E76-475D-9C3B-C2484280693B}" sibTransId="{6507186F-0664-4805-8954-5450DD2F0994}"/>
    <dgm:cxn modelId="{B5B3FED8-760D-48B9-B4B8-0107D797C466}" type="presOf" srcId="{F9978985-07BE-423A-A4A3-415A69A6B3AE}" destId="{E8A28F48-316B-476E-81B8-2EE40DB439E1}" srcOrd="0" destOrd="0" presId="urn:microsoft.com/office/officeart/2018/2/layout/IconVerticalSolidList"/>
    <dgm:cxn modelId="{5EF0DCDE-C0F5-4325-9016-A53F990B2B80}" srcId="{BD7998FD-920C-49E0-8CB7-9FEF9CE43814}" destId="{39F09FFB-6B54-479B-8877-360E0901D07C}" srcOrd="3" destOrd="0" parTransId="{21EEF02B-B45F-4B86-AB81-0EE74490B427}" sibTransId="{AA11E24E-FAEF-4E03-BE14-63715D885A7F}"/>
    <dgm:cxn modelId="{7EDC380C-A7E6-40EA-BABA-CA922D29C00A}" srcId="{BD7998FD-920C-49E0-8CB7-9FEF9CE43814}" destId="{F480BE2C-2199-4077-86E0-BD0BBE0B7645}" srcOrd="5" destOrd="0" parTransId="{1F1345F5-0F08-4B76-B351-42C158517984}" sibTransId="{D6F9D624-D525-4F8C-ADBD-3F8639B1BA77}"/>
    <dgm:cxn modelId="{33ED411D-F249-4CD5-89F5-14A7672E08F2}" type="presOf" srcId="{BD7998FD-920C-49E0-8CB7-9FEF9CE43814}" destId="{FF77FFED-250E-4A10-B71E-A308BC8EB23B}" srcOrd="0" destOrd="0" presId="urn:microsoft.com/office/officeart/2018/2/layout/IconVerticalSolidList"/>
    <dgm:cxn modelId="{0F823F70-75CE-457D-B4CB-329094BECC8C}" type="presOf" srcId="{237F9732-251A-456A-8F3E-18B87C89D6E8}" destId="{DF5AF6AA-C618-405B-9E6F-94CE0BD78B1B}" srcOrd="0" destOrd="0" presId="urn:microsoft.com/office/officeart/2018/2/layout/IconVerticalSolidList"/>
    <dgm:cxn modelId="{8AF8678D-3053-403A-BE2A-A1B0E9576156}" srcId="{BD7998FD-920C-49E0-8CB7-9FEF9CE43814}" destId="{237F9732-251A-456A-8F3E-18B87C89D6E8}" srcOrd="1" destOrd="0" parTransId="{C8E57A96-62BF-4A38-A046-96ECF4DC5020}" sibTransId="{171443EF-4232-46C0-9DEE-A5D82583C0DA}"/>
    <dgm:cxn modelId="{BA367070-DAB3-4367-9758-FC7AB31ADCE6}" type="presOf" srcId="{39F09FFB-6B54-479B-8877-360E0901D07C}" destId="{110AEBEE-2188-4126-BB11-2C00E7FBE936}" srcOrd="0" destOrd="0" presId="urn:microsoft.com/office/officeart/2018/2/layout/IconVerticalSolidList"/>
    <dgm:cxn modelId="{CF8E4D49-5702-4CB8-B824-668ECCF28978}" type="presOf" srcId="{88C862B7-C70C-4765-8005-BC33F5AA60B7}" destId="{F9D8D541-6641-4EB2-8DFE-29D5188E3B1C}" srcOrd="0" destOrd="0" presId="urn:microsoft.com/office/officeart/2018/2/layout/IconVerticalSolidList"/>
    <dgm:cxn modelId="{75363111-6923-486A-930A-3CAF2BFB2527}" type="presOf" srcId="{D11F1AF6-534C-47AB-A348-2132115591FE}" destId="{D03D412F-34A1-43AF-B848-9AFD70ADD6CA}" srcOrd="0" destOrd="0" presId="urn:microsoft.com/office/officeart/2018/2/layout/IconVerticalSolidList"/>
    <dgm:cxn modelId="{31BCD963-AEF6-4D7C-ADB4-D61882C5B54F}" srcId="{BD7998FD-920C-49E0-8CB7-9FEF9CE43814}" destId="{1A36741C-8DEC-4939-8478-29C4D0A93B97}" srcOrd="0" destOrd="0" parTransId="{9522819D-89C0-41AB-8C15-0C551E1450FC}" sibTransId="{57317551-A9AC-49CF-B123-D7C7F42666E7}"/>
    <dgm:cxn modelId="{287DA6EB-E48B-4790-8A1C-C75EEF4B5AC4}" srcId="{BD7998FD-920C-49E0-8CB7-9FEF9CE43814}" destId="{88C862B7-C70C-4765-8005-BC33F5AA60B7}" srcOrd="6" destOrd="0" parTransId="{EFD3EE86-5C01-430B-A8A6-4CB29A92321A}" sibTransId="{FAC093E2-D78B-4045-9647-41D4C044BBDB}"/>
    <dgm:cxn modelId="{953C1E65-3477-433F-9F7D-9FD83B2BE42F}" type="presOf" srcId="{1A36741C-8DEC-4939-8478-29C4D0A93B97}" destId="{9869088A-F521-4970-890F-24541F0BF493}" srcOrd="0" destOrd="0" presId="urn:microsoft.com/office/officeart/2018/2/layout/IconVerticalSolidList"/>
    <dgm:cxn modelId="{624371B3-5788-429A-8340-03A50C58F99F}" srcId="{BD7998FD-920C-49E0-8CB7-9FEF9CE43814}" destId="{D11F1AF6-534C-47AB-A348-2132115591FE}" srcOrd="4" destOrd="0" parTransId="{0E518365-1EAA-4338-ABA7-B116210229F7}" sibTransId="{431F7EBF-04D8-40EA-9130-BCB70DF92709}"/>
    <dgm:cxn modelId="{760335A3-EE57-41E7-8475-D0652E9E98CB}" srcId="{BD7998FD-920C-49E0-8CB7-9FEF9CE43814}" destId="{3DD89A98-D408-4E14-BF1E-0427C7D5F69B}" srcOrd="2" destOrd="0" parTransId="{70A691BB-0A5F-434C-A8DE-91ADC2BEE779}" sibTransId="{2DBD1F86-C5C2-4DF9-BA0E-7D67BE64A628}"/>
    <dgm:cxn modelId="{56362309-5917-4D72-8484-39969B849F09}" type="presParOf" srcId="{FF77FFED-250E-4A10-B71E-A308BC8EB23B}" destId="{19AC4F72-A9BA-4720-91E5-C53A1015F10B}" srcOrd="0" destOrd="0" presId="urn:microsoft.com/office/officeart/2018/2/layout/IconVerticalSolidList"/>
    <dgm:cxn modelId="{9AD2D3ED-D48E-4E03-B0D3-94D86B9AB88E}" type="presParOf" srcId="{19AC4F72-A9BA-4720-91E5-C53A1015F10B}" destId="{D5BB908A-C2F9-4AA5-ADE0-8E8AFC15B3C4}" srcOrd="0" destOrd="0" presId="urn:microsoft.com/office/officeart/2018/2/layout/IconVerticalSolidList"/>
    <dgm:cxn modelId="{4C77C0E5-CD3D-4F3B-9382-DA65BFF2DB5B}" type="presParOf" srcId="{19AC4F72-A9BA-4720-91E5-C53A1015F10B}" destId="{89A12DBF-DFCC-4374-8ADE-D62B0F989F48}" srcOrd="1" destOrd="0" presId="urn:microsoft.com/office/officeart/2018/2/layout/IconVerticalSolidList"/>
    <dgm:cxn modelId="{94ACE182-2E19-40F6-9F2D-8FE54F7CB603}" type="presParOf" srcId="{19AC4F72-A9BA-4720-91E5-C53A1015F10B}" destId="{810C5BB8-8E28-46CF-9663-F14BD553C976}" srcOrd="2" destOrd="0" presId="urn:microsoft.com/office/officeart/2018/2/layout/IconVerticalSolidList"/>
    <dgm:cxn modelId="{D1D63913-003A-4E20-BAA7-5854837787D4}" type="presParOf" srcId="{19AC4F72-A9BA-4720-91E5-C53A1015F10B}" destId="{9869088A-F521-4970-890F-24541F0BF493}" srcOrd="3" destOrd="0" presId="urn:microsoft.com/office/officeart/2018/2/layout/IconVerticalSolidList"/>
    <dgm:cxn modelId="{E17CD090-4845-47E3-8AFA-2264F6E999B1}" type="presParOf" srcId="{FF77FFED-250E-4A10-B71E-A308BC8EB23B}" destId="{D947BB46-71CF-4A5C-A5AA-14E0FA01DE91}" srcOrd="1" destOrd="0" presId="urn:microsoft.com/office/officeart/2018/2/layout/IconVerticalSolidList"/>
    <dgm:cxn modelId="{09810222-1F3D-4782-8CC8-90BC86A88B66}" type="presParOf" srcId="{FF77FFED-250E-4A10-B71E-A308BC8EB23B}" destId="{5195D735-4263-4DE9-88E8-C19897094E9D}" srcOrd="2" destOrd="0" presId="urn:microsoft.com/office/officeart/2018/2/layout/IconVerticalSolidList"/>
    <dgm:cxn modelId="{ED87931E-FFB4-4707-A777-2B045919367B}" type="presParOf" srcId="{5195D735-4263-4DE9-88E8-C19897094E9D}" destId="{2A91ACAA-7226-4BDE-B011-756D5D728CA5}" srcOrd="0" destOrd="0" presId="urn:microsoft.com/office/officeart/2018/2/layout/IconVerticalSolidList"/>
    <dgm:cxn modelId="{58187933-89AF-479D-8B6B-77FDB1686E02}" type="presParOf" srcId="{5195D735-4263-4DE9-88E8-C19897094E9D}" destId="{EA34F232-8CC6-4A26-AA00-941C992BE6B5}" srcOrd="1" destOrd="0" presId="urn:microsoft.com/office/officeart/2018/2/layout/IconVerticalSolidList"/>
    <dgm:cxn modelId="{3E906915-7E18-4236-9052-8C58F6B6B277}" type="presParOf" srcId="{5195D735-4263-4DE9-88E8-C19897094E9D}" destId="{16CF5D31-8425-44CA-BC78-B033A5093146}" srcOrd="2" destOrd="0" presId="urn:microsoft.com/office/officeart/2018/2/layout/IconVerticalSolidList"/>
    <dgm:cxn modelId="{5C32D8A4-4C8A-4458-932F-C140B50CCBEC}" type="presParOf" srcId="{5195D735-4263-4DE9-88E8-C19897094E9D}" destId="{DF5AF6AA-C618-405B-9E6F-94CE0BD78B1B}" srcOrd="3" destOrd="0" presId="urn:microsoft.com/office/officeart/2018/2/layout/IconVerticalSolidList"/>
    <dgm:cxn modelId="{8525BF6F-E2B4-4642-BD3B-29AD4BF16D92}" type="presParOf" srcId="{FF77FFED-250E-4A10-B71E-A308BC8EB23B}" destId="{BBAEF57E-15E4-4A6E-8FD4-00E5744326A6}" srcOrd="3" destOrd="0" presId="urn:microsoft.com/office/officeart/2018/2/layout/IconVerticalSolidList"/>
    <dgm:cxn modelId="{5D11BE37-68A6-42C6-96C8-8B4B8B561C39}" type="presParOf" srcId="{FF77FFED-250E-4A10-B71E-A308BC8EB23B}" destId="{6FC60B62-0ADE-46AF-B8C4-54BD299D3352}" srcOrd="4" destOrd="0" presId="urn:microsoft.com/office/officeart/2018/2/layout/IconVerticalSolidList"/>
    <dgm:cxn modelId="{30416E7B-F1C0-49DA-A611-B6FA0D854905}" type="presParOf" srcId="{6FC60B62-0ADE-46AF-B8C4-54BD299D3352}" destId="{1608FE1C-2AE9-4775-BE40-5CCE2A265053}" srcOrd="0" destOrd="0" presId="urn:microsoft.com/office/officeart/2018/2/layout/IconVerticalSolidList"/>
    <dgm:cxn modelId="{BFA30900-2D1E-4589-942E-999E1C733602}" type="presParOf" srcId="{6FC60B62-0ADE-46AF-B8C4-54BD299D3352}" destId="{C47BD309-4DED-4EF3-984F-2DCA207FD16B}" srcOrd="1" destOrd="0" presId="urn:microsoft.com/office/officeart/2018/2/layout/IconVerticalSolidList"/>
    <dgm:cxn modelId="{EAC14C78-29F4-4E83-BEDC-7F5718F58937}" type="presParOf" srcId="{6FC60B62-0ADE-46AF-B8C4-54BD299D3352}" destId="{55B02E93-0302-4BBE-A42F-A16EDD46EF67}" srcOrd="2" destOrd="0" presId="urn:microsoft.com/office/officeart/2018/2/layout/IconVerticalSolidList"/>
    <dgm:cxn modelId="{46827D66-CE71-41D9-8D91-EFC4890F2987}" type="presParOf" srcId="{6FC60B62-0ADE-46AF-B8C4-54BD299D3352}" destId="{5E95302E-A221-415E-8854-E43B400BA95C}" srcOrd="3" destOrd="0" presId="urn:microsoft.com/office/officeart/2018/2/layout/IconVerticalSolidList"/>
    <dgm:cxn modelId="{C50CBF69-76CD-478C-BC8C-8CFACDFEF688}" type="presParOf" srcId="{FF77FFED-250E-4A10-B71E-A308BC8EB23B}" destId="{83DACC55-CDEE-40C7-8D0C-96268B043F9C}" srcOrd="5" destOrd="0" presId="urn:microsoft.com/office/officeart/2018/2/layout/IconVerticalSolidList"/>
    <dgm:cxn modelId="{F5F5FDA6-5FD8-4944-B552-AA78A300607B}" type="presParOf" srcId="{FF77FFED-250E-4A10-B71E-A308BC8EB23B}" destId="{439D7E63-65DB-42FA-A8F5-FCDC8AABED8A}" srcOrd="6" destOrd="0" presId="urn:microsoft.com/office/officeart/2018/2/layout/IconVerticalSolidList"/>
    <dgm:cxn modelId="{521788F7-9161-4239-8C97-B555B44D7C00}" type="presParOf" srcId="{439D7E63-65DB-42FA-A8F5-FCDC8AABED8A}" destId="{C8A5C90D-2978-4B73-8A31-BD329A9AA9DE}" srcOrd="0" destOrd="0" presId="urn:microsoft.com/office/officeart/2018/2/layout/IconVerticalSolidList"/>
    <dgm:cxn modelId="{18287E2E-1CBC-42DC-93AE-8B8042FC0CD3}" type="presParOf" srcId="{439D7E63-65DB-42FA-A8F5-FCDC8AABED8A}" destId="{9DB8EB8A-7344-47D7-B67D-E3B4DAEC7605}" srcOrd="1" destOrd="0" presId="urn:microsoft.com/office/officeart/2018/2/layout/IconVerticalSolidList"/>
    <dgm:cxn modelId="{6DAED794-5035-4BC2-A88D-047FA47D0DC2}" type="presParOf" srcId="{439D7E63-65DB-42FA-A8F5-FCDC8AABED8A}" destId="{A82F8F8F-292F-427A-8AA9-C61F3CDA1A60}" srcOrd="2" destOrd="0" presId="urn:microsoft.com/office/officeart/2018/2/layout/IconVerticalSolidList"/>
    <dgm:cxn modelId="{E891E384-01DA-41E2-8AB8-2DF19D773973}" type="presParOf" srcId="{439D7E63-65DB-42FA-A8F5-FCDC8AABED8A}" destId="{110AEBEE-2188-4126-BB11-2C00E7FBE936}" srcOrd="3" destOrd="0" presId="urn:microsoft.com/office/officeart/2018/2/layout/IconVerticalSolidList"/>
    <dgm:cxn modelId="{298ABD96-4629-4C0C-9876-103C7F4BB2C9}" type="presParOf" srcId="{FF77FFED-250E-4A10-B71E-A308BC8EB23B}" destId="{EBB58220-FF12-4DF7-8293-E3C15797AD64}" srcOrd="7" destOrd="0" presId="urn:microsoft.com/office/officeart/2018/2/layout/IconVerticalSolidList"/>
    <dgm:cxn modelId="{C1239E13-0F2B-49EE-BC9E-48EB89494601}" type="presParOf" srcId="{FF77FFED-250E-4A10-B71E-A308BC8EB23B}" destId="{A6E6F3C7-114D-4451-878C-168C0EE280DF}" srcOrd="8" destOrd="0" presId="urn:microsoft.com/office/officeart/2018/2/layout/IconVerticalSolidList"/>
    <dgm:cxn modelId="{F8303871-8251-43DC-81E1-9E8C35F7D226}" type="presParOf" srcId="{A6E6F3C7-114D-4451-878C-168C0EE280DF}" destId="{ABF46FB6-5116-4617-A493-8EF2CA9198B6}" srcOrd="0" destOrd="0" presId="urn:microsoft.com/office/officeart/2018/2/layout/IconVerticalSolidList"/>
    <dgm:cxn modelId="{CE402F5C-4F9B-490D-A281-B37C58EF178B}" type="presParOf" srcId="{A6E6F3C7-114D-4451-878C-168C0EE280DF}" destId="{60AE03FA-78C8-4CAE-BB75-3B1B4C128732}" srcOrd="1" destOrd="0" presId="urn:microsoft.com/office/officeart/2018/2/layout/IconVerticalSolidList"/>
    <dgm:cxn modelId="{81DBD799-BDC3-47BA-B610-BDA3A7ECBE8E}" type="presParOf" srcId="{A6E6F3C7-114D-4451-878C-168C0EE280DF}" destId="{E0E7472A-3BEE-4D74-833F-437722607C23}" srcOrd="2" destOrd="0" presId="urn:microsoft.com/office/officeart/2018/2/layout/IconVerticalSolidList"/>
    <dgm:cxn modelId="{F465812F-2A64-498B-8663-FA6E4331ABD6}" type="presParOf" srcId="{A6E6F3C7-114D-4451-878C-168C0EE280DF}" destId="{D03D412F-34A1-43AF-B848-9AFD70ADD6CA}" srcOrd="3" destOrd="0" presId="urn:microsoft.com/office/officeart/2018/2/layout/IconVerticalSolidList"/>
    <dgm:cxn modelId="{8CEC90DF-A639-4170-82A5-CBA3CF5F1BB3}" type="presParOf" srcId="{FF77FFED-250E-4A10-B71E-A308BC8EB23B}" destId="{8433EB72-15FD-4F40-904B-581008D95D0C}" srcOrd="9" destOrd="0" presId="urn:microsoft.com/office/officeart/2018/2/layout/IconVerticalSolidList"/>
    <dgm:cxn modelId="{9C3024B3-9314-4973-8D31-0ACBF5D357EA}" type="presParOf" srcId="{FF77FFED-250E-4A10-B71E-A308BC8EB23B}" destId="{EF1155BE-36DE-4C83-B123-37E9F5DA7E0D}" srcOrd="10" destOrd="0" presId="urn:microsoft.com/office/officeart/2018/2/layout/IconVerticalSolidList"/>
    <dgm:cxn modelId="{6C7CA96D-41FA-4241-A790-67886930648F}" type="presParOf" srcId="{EF1155BE-36DE-4C83-B123-37E9F5DA7E0D}" destId="{23E020AC-8F49-4A4A-B59A-5C44F3B6DA35}" srcOrd="0" destOrd="0" presId="urn:microsoft.com/office/officeart/2018/2/layout/IconVerticalSolidList"/>
    <dgm:cxn modelId="{9DED03F3-597C-4D80-8D5B-A742C7C5DF19}" type="presParOf" srcId="{EF1155BE-36DE-4C83-B123-37E9F5DA7E0D}" destId="{91F1E55B-120E-45A5-9E7D-E5F466F46A28}" srcOrd="1" destOrd="0" presId="urn:microsoft.com/office/officeart/2018/2/layout/IconVerticalSolidList"/>
    <dgm:cxn modelId="{B7B53D10-11BC-446F-B5AD-8077BF874A56}" type="presParOf" srcId="{EF1155BE-36DE-4C83-B123-37E9F5DA7E0D}" destId="{18DFFBFF-FDDB-4136-B42D-D7DF34E24BF1}" srcOrd="2" destOrd="0" presId="urn:microsoft.com/office/officeart/2018/2/layout/IconVerticalSolidList"/>
    <dgm:cxn modelId="{0D10ED5A-F552-4548-9250-34EAA150C921}" type="presParOf" srcId="{EF1155BE-36DE-4C83-B123-37E9F5DA7E0D}" destId="{F0B79541-1595-4DD2-BD57-A5C9F291FDC0}" srcOrd="3" destOrd="0" presId="urn:microsoft.com/office/officeart/2018/2/layout/IconVerticalSolidList"/>
    <dgm:cxn modelId="{9C2B8E2C-218C-4565-9B4A-24C0AE17D06B}" type="presParOf" srcId="{FF77FFED-250E-4A10-B71E-A308BC8EB23B}" destId="{342187CA-ECA8-4498-83A8-01004C101194}" srcOrd="11" destOrd="0" presId="urn:microsoft.com/office/officeart/2018/2/layout/IconVerticalSolidList"/>
    <dgm:cxn modelId="{17E94495-A4CF-4D19-B9E2-0D63778EFEE5}" type="presParOf" srcId="{FF77FFED-250E-4A10-B71E-A308BC8EB23B}" destId="{552DCCF1-85EA-4C41-B323-5F65BD916E37}" srcOrd="12" destOrd="0" presId="urn:microsoft.com/office/officeart/2018/2/layout/IconVerticalSolidList"/>
    <dgm:cxn modelId="{E940E1D4-D6F7-43AD-B237-953DB3529CF7}" type="presParOf" srcId="{552DCCF1-85EA-4C41-B323-5F65BD916E37}" destId="{0354428B-3451-454E-AB7C-F0545DF17DC2}" srcOrd="0" destOrd="0" presId="urn:microsoft.com/office/officeart/2018/2/layout/IconVerticalSolidList"/>
    <dgm:cxn modelId="{2A760357-9093-4BC0-87DA-4A74705624D4}" type="presParOf" srcId="{552DCCF1-85EA-4C41-B323-5F65BD916E37}" destId="{608C2BA1-F264-47A2-A995-FC08CCFB326B}" srcOrd="1" destOrd="0" presId="urn:microsoft.com/office/officeart/2018/2/layout/IconVerticalSolidList"/>
    <dgm:cxn modelId="{19C077A6-4754-42B1-8317-EF9A03ACDE32}" type="presParOf" srcId="{552DCCF1-85EA-4C41-B323-5F65BD916E37}" destId="{3F903D3A-6A8E-4322-BE15-AC6F55660F83}" srcOrd="2" destOrd="0" presId="urn:microsoft.com/office/officeart/2018/2/layout/IconVerticalSolidList"/>
    <dgm:cxn modelId="{182F9607-3310-4203-B4A8-EAE92B91869E}" type="presParOf" srcId="{552DCCF1-85EA-4C41-B323-5F65BD916E37}" destId="{F9D8D541-6641-4EB2-8DFE-29D5188E3B1C}" srcOrd="3" destOrd="0" presId="urn:microsoft.com/office/officeart/2018/2/layout/IconVerticalSolidList"/>
    <dgm:cxn modelId="{51AFEC59-9687-46DA-9C8D-7A205370278D}" type="presParOf" srcId="{FF77FFED-250E-4A10-B71E-A308BC8EB23B}" destId="{3137EA60-F024-4A30-8DEF-90DD027586E7}" srcOrd="13" destOrd="0" presId="urn:microsoft.com/office/officeart/2018/2/layout/IconVerticalSolidList"/>
    <dgm:cxn modelId="{A686746C-7D84-47B9-9A1E-0A96E6C6E4AD}" type="presParOf" srcId="{FF77FFED-250E-4A10-B71E-A308BC8EB23B}" destId="{F810895C-8396-449A-97E8-C076CB413553}" srcOrd="14" destOrd="0" presId="urn:microsoft.com/office/officeart/2018/2/layout/IconVerticalSolidList"/>
    <dgm:cxn modelId="{ED2BE437-A9BA-4B1A-B27D-2D970CA6BFBE}" type="presParOf" srcId="{F810895C-8396-449A-97E8-C076CB413553}" destId="{B8DDF31A-CC75-4E83-99D1-EF3123F712FB}" srcOrd="0" destOrd="0" presId="urn:microsoft.com/office/officeart/2018/2/layout/IconVerticalSolidList"/>
    <dgm:cxn modelId="{C4E9EE3B-34FC-4122-B9A7-7CD868FF9B8F}" type="presParOf" srcId="{F810895C-8396-449A-97E8-C076CB413553}" destId="{9F56F249-F536-41B1-8D20-7C6040E68426}" srcOrd="1" destOrd="0" presId="urn:microsoft.com/office/officeart/2018/2/layout/IconVerticalSolidList"/>
    <dgm:cxn modelId="{57AE9546-361D-4F65-8AE5-8645F71C4716}" type="presParOf" srcId="{F810895C-8396-449A-97E8-C076CB413553}" destId="{710948EB-FDA4-4AE3-9D2B-F5078E3BA134}" srcOrd="2" destOrd="0" presId="urn:microsoft.com/office/officeart/2018/2/layout/IconVerticalSolidList"/>
    <dgm:cxn modelId="{B5F16690-DC72-4F56-AC2C-B7EC2F99854E}" type="presParOf" srcId="{F810895C-8396-449A-97E8-C076CB413553}" destId="{E8A28F48-316B-476E-81B8-2EE40DB439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3B723-5D17-44D7-844A-A50AE461E5C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6B65832-3CDC-4C08-B875-282F7E3E4514}">
      <dgm:prSet/>
      <dgm:spPr/>
      <dgm:t>
        <a:bodyPr/>
        <a:lstStyle/>
        <a:p>
          <a:pPr>
            <a:lnSpc>
              <a:spcPct val="100000"/>
            </a:lnSpc>
            <a:defRPr cap="all"/>
          </a:pPr>
          <a:r>
            <a:rPr lang="en-US" dirty="0"/>
            <a:t>Adequate opportunities for faculty and staff</a:t>
          </a:r>
        </a:p>
      </dgm:t>
    </dgm:pt>
    <dgm:pt modelId="{62CA3F45-AE11-4F4F-A3FF-35D3D7066C06}" type="parTrans" cxnId="{E7CC8FC3-FF4A-4DD8-BE31-A4B51A078D87}">
      <dgm:prSet/>
      <dgm:spPr/>
      <dgm:t>
        <a:bodyPr/>
        <a:lstStyle/>
        <a:p>
          <a:endParaRPr lang="en-US"/>
        </a:p>
      </dgm:t>
    </dgm:pt>
    <dgm:pt modelId="{7E164AF3-870C-4EC7-8513-260FF639A721}" type="sibTrans" cxnId="{E7CC8FC3-FF4A-4DD8-BE31-A4B51A078D87}">
      <dgm:prSet/>
      <dgm:spPr/>
      <dgm:t>
        <a:bodyPr/>
        <a:lstStyle/>
        <a:p>
          <a:pPr>
            <a:lnSpc>
              <a:spcPct val="100000"/>
            </a:lnSpc>
          </a:pPr>
          <a:endParaRPr lang="en-US"/>
        </a:p>
      </dgm:t>
    </dgm:pt>
    <dgm:pt modelId="{FC77BE08-41E9-4756-8C87-EA15F79665B1}">
      <dgm:prSet/>
      <dgm:spPr/>
      <dgm:t>
        <a:bodyPr/>
        <a:lstStyle/>
        <a:p>
          <a:pPr>
            <a:lnSpc>
              <a:spcPct val="100000"/>
            </a:lnSpc>
            <a:defRPr cap="all"/>
          </a:pPr>
          <a:r>
            <a:rPr lang="en-US" dirty="0"/>
            <a:t>Increase revenue sources</a:t>
          </a:r>
        </a:p>
      </dgm:t>
    </dgm:pt>
    <dgm:pt modelId="{40E7A453-00B5-4408-AA70-BAD8A31A5070}" type="parTrans" cxnId="{6842992A-63A7-427A-B257-C871C414B9CB}">
      <dgm:prSet/>
      <dgm:spPr/>
      <dgm:t>
        <a:bodyPr/>
        <a:lstStyle/>
        <a:p>
          <a:endParaRPr lang="en-US"/>
        </a:p>
      </dgm:t>
    </dgm:pt>
    <dgm:pt modelId="{D3BDFE08-968A-432D-B2F4-C47B97938720}" type="sibTrans" cxnId="{6842992A-63A7-427A-B257-C871C414B9CB}">
      <dgm:prSet/>
      <dgm:spPr/>
      <dgm:t>
        <a:bodyPr/>
        <a:lstStyle/>
        <a:p>
          <a:pPr>
            <a:lnSpc>
              <a:spcPct val="100000"/>
            </a:lnSpc>
          </a:pPr>
          <a:endParaRPr lang="en-US"/>
        </a:p>
      </dgm:t>
    </dgm:pt>
    <dgm:pt modelId="{30B565CE-1A1B-44C1-8825-768243E597E1}">
      <dgm:prSet/>
      <dgm:spPr/>
      <dgm:t>
        <a:bodyPr/>
        <a:lstStyle/>
        <a:p>
          <a:pPr>
            <a:lnSpc>
              <a:spcPct val="100000"/>
            </a:lnSpc>
            <a:defRPr cap="all"/>
          </a:pPr>
          <a:r>
            <a:rPr lang="en-US" dirty="0"/>
            <a:t>Advance</a:t>
          </a:r>
          <a:r>
            <a:rPr lang="en-US" baseline="0" dirty="0"/>
            <a:t> technological operations</a:t>
          </a:r>
          <a:endParaRPr lang="en-US" dirty="0"/>
        </a:p>
      </dgm:t>
    </dgm:pt>
    <dgm:pt modelId="{B370C7ED-3AF7-483E-9D3C-7F2E8E4A9F1A}" type="parTrans" cxnId="{A2AE60D8-DA52-4663-8048-29A8CEF26D13}">
      <dgm:prSet/>
      <dgm:spPr/>
      <dgm:t>
        <a:bodyPr/>
        <a:lstStyle/>
        <a:p>
          <a:endParaRPr lang="en-US"/>
        </a:p>
      </dgm:t>
    </dgm:pt>
    <dgm:pt modelId="{B7F0ECCB-4F43-4721-8D7F-35EB668E3878}" type="sibTrans" cxnId="{A2AE60D8-DA52-4663-8048-29A8CEF26D13}">
      <dgm:prSet/>
      <dgm:spPr/>
      <dgm:t>
        <a:bodyPr/>
        <a:lstStyle/>
        <a:p>
          <a:pPr>
            <a:lnSpc>
              <a:spcPct val="100000"/>
            </a:lnSpc>
          </a:pPr>
          <a:endParaRPr lang="en-US"/>
        </a:p>
      </dgm:t>
    </dgm:pt>
    <dgm:pt modelId="{DAFF669E-B5F1-441A-814C-743DD1B3F892}">
      <dgm:prSet/>
      <dgm:spPr/>
      <dgm:t>
        <a:bodyPr/>
        <a:lstStyle/>
        <a:p>
          <a:pPr>
            <a:lnSpc>
              <a:spcPct val="100000"/>
            </a:lnSpc>
            <a:defRPr cap="all"/>
          </a:pPr>
          <a:r>
            <a:rPr lang="en-US" dirty="0"/>
            <a:t>Secured and reliable services</a:t>
          </a:r>
        </a:p>
      </dgm:t>
    </dgm:pt>
    <dgm:pt modelId="{F9946BC5-F940-4F7A-9081-A670320B9D45}" type="parTrans" cxnId="{D63AF4D3-EC38-4957-8841-C860A513310E}">
      <dgm:prSet/>
      <dgm:spPr/>
      <dgm:t>
        <a:bodyPr/>
        <a:lstStyle/>
        <a:p>
          <a:endParaRPr lang="en-US"/>
        </a:p>
      </dgm:t>
    </dgm:pt>
    <dgm:pt modelId="{62A725C3-5D09-4E4B-8B3B-E59C87508FC9}" type="sibTrans" cxnId="{D63AF4D3-EC38-4957-8841-C860A513310E}">
      <dgm:prSet/>
      <dgm:spPr/>
      <dgm:t>
        <a:bodyPr/>
        <a:lstStyle/>
        <a:p>
          <a:pPr>
            <a:lnSpc>
              <a:spcPct val="100000"/>
            </a:lnSpc>
          </a:pPr>
          <a:endParaRPr lang="en-US"/>
        </a:p>
      </dgm:t>
    </dgm:pt>
    <dgm:pt modelId="{7A93DE74-BE66-4FB8-A91E-2332304735D2}">
      <dgm:prSet/>
      <dgm:spPr/>
      <dgm:t>
        <a:bodyPr/>
        <a:lstStyle/>
        <a:p>
          <a:pPr>
            <a:lnSpc>
              <a:spcPct val="100000"/>
            </a:lnSpc>
            <a:defRPr cap="all"/>
          </a:pPr>
          <a:r>
            <a:rPr lang="en-US" dirty="0"/>
            <a:t>Prevent and mitigate unauthorized activities </a:t>
          </a:r>
        </a:p>
      </dgm:t>
    </dgm:pt>
    <dgm:pt modelId="{DEF6BD45-CEDC-45BD-8DDF-ECA62A5B57E4}" type="parTrans" cxnId="{F15D173C-4DF2-4879-8BDD-5D073113E4A8}">
      <dgm:prSet/>
      <dgm:spPr/>
      <dgm:t>
        <a:bodyPr/>
        <a:lstStyle/>
        <a:p>
          <a:endParaRPr lang="en-US"/>
        </a:p>
      </dgm:t>
    </dgm:pt>
    <dgm:pt modelId="{2494B41D-80BD-41F0-B878-CEF6DD494D29}" type="sibTrans" cxnId="{F15D173C-4DF2-4879-8BDD-5D073113E4A8}">
      <dgm:prSet/>
      <dgm:spPr/>
      <dgm:t>
        <a:bodyPr/>
        <a:lstStyle/>
        <a:p>
          <a:endParaRPr lang="en-US"/>
        </a:p>
      </dgm:t>
    </dgm:pt>
    <dgm:pt modelId="{03793A15-0635-4D31-82B8-E73314718DB4}" type="pres">
      <dgm:prSet presAssocID="{A343B723-5D17-44D7-844A-A50AE461E5C1}" presName="root" presStyleCnt="0">
        <dgm:presLayoutVars>
          <dgm:dir/>
          <dgm:resizeHandles val="exact"/>
        </dgm:presLayoutVars>
      </dgm:prSet>
      <dgm:spPr/>
      <dgm:t>
        <a:bodyPr/>
        <a:lstStyle/>
        <a:p>
          <a:endParaRPr lang="en-IN"/>
        </a:p>
      </dgm:t>
    </dgm:pt>
    <dgm:pt modelId="{BD050C83-36A2-4D74-A95E-F71AAECB9448}" type="pres">
      <dgm:prSet presAssocID="{B6B65832-3CDC-4C08-B875-282F7E3E4514}" presName="compNode" presStyleCnt="0"/>
      <dgm:spPr/>
    </dgm:pt>
    <dgm:pt modelId="{CBE6A765-AF79-40DF-812D-CFF827D794BB}" type="pres">
      <dgm:prSet presAssocID="{B6B65832-3CDC-4C08-B875-282F7E3E4514}" presName="iconBgRect" presStyleLbl="bgShp" presStyleIdx="0" presStyleCnt="5"/>
      <dgm:spPr/>
    </dgm:pt>
    <dgm:pt modelId="{5D384CFD-DE58-4F63-A3A5-CED0ABA6FECC}" type="pres">
      <dgm:prSet presAssocID="{B6B65832-3CDC-4C08-B875-282F7E3E45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Safe"/>
        </a:ext>
      </dgm:extLst>
    </dgm:pt>
    <dgm:pt modelId="{9A0F3FC1-F973-4C3C-8169-B39754D46F41}" type="pres">
      <dgm:prSet presAssocID="{B6B65832-3CDC-4C08-B875-282F7E3E4514}" presName="spaceRect" presStyleCnt="0"/>
      <dgm:spPr/>
    </dgm:pt>
    <dgm:pt modelId="{9C58C30D-99DD-41E9-B4E9-8E5251EBC9B1}" type="pres">
      <dgm:prSet presAssocID="{B6B65832-3CDC-4C08-B875-282F7E3E4514}" presName="textRect" presStyleLbl="revTx" presStyleIdx="0" presStyleCnt="5">
        <dgm:presLayoutVars>
          <dgm:chMax val="1"/>
          <dgm:chPref val="1"/>
        </dgm:presLayoutVars>
      </dgm:prSet>
      <dgm:spPr/>
      <dgm:t>
        <a:bodyPr/>
        <a:lstStyle/>
        <a:p>
          <a:endParaRPr lang="en-IN"/>
        </a:p>
      </dgm:t>
    </dgm:pt>
    <dgm:pt modelId="{4FF42A9D-ABB4-4460-85D4-77126A6945AB}" type="pres">
      <dgm:prSet presAssocID="{7E164AF3-870C-4EC7-8513-260FF639A721}" presName="sibTrans" presStyleCnt="0"/>
      <dgm:spPr/>
    </dgm:pt>
    <dgm:pt modelId="{10286B8C-1C8B-4735-AF29-9DCC221DA59A}" type="pres">
      <dgm:prSet presAssocID="{FC77BE08-41E9-4756-8C87-EA15F79665B1}" presName="compNode" presStyleCnt="0"/>
      <dgm:spPr/>
    </dgm:pt>
    <dgm:pt modelId="{28807852-5194-4F23-ACA8-E12C2149F3E2}" type="pres">
      <dgm:prSet presAssocID="{FC77BE08-41E9-4756-8C87-EA15F79665B1}" presName="iconBgRect" presStyleLbl="bgShp" presStyleIdx="1" presStyleCnt="5"/>
      <dgm:spPr/>
    </dgm:pt>
    <dgm:pt modelId="{54E88C26-AEB1-49E0-A054-41987B2B5EF2}" type="pres">
      <dgm:prSet presAssocID="{FC77BE08-41E9-4756-8C87-EA15F79665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all center"/>
        </a:ext>
      </dgm:extLst>
    </dgm:pt>
    <dgm:pt modelId="{31363928-08DB-45B3-B593-221489FC40D5}" type="pres">
      <dgm:prSet presAssocID="{FC77BE08-41E9-4756-8C87-EA15F79665B1}" presName="spaceRect" presStyleCnt="0"/>
      <dgm:spPr/>
    </dgm:pt>
    <dgm:pt modelId="{66E4CB8D-9AAC-4615-A78A-48C0DD33F8F0}" type="pres">
      <dgm:prSet presAssocID="{FC77BE08-41E9-4756-8C87-EA15F79665B1}" presName="textRect" presStyleLbl="revTx" presStyleIdx="1" presStyleCnt="5">
        <dgm:presLayoutVars>
          <dgm:chMax val="1"/>
          <dgm:chPref val="1"/>
        </dgm:presLayoutVars>
      </dgm:prSet>
      <dgm:spPr/>
      <dgm:t>
        <a:bodyPr/>
        <a:lstStyle/>
        <a:p>
          <a:endParaRPr lang="en-IN"/>
        </a:p>
      </dgm:t>
    </dgm:pt>
    <dgm:pt modelId="{4C8858CC-1E36-4D76-87E3-A970400FA829}" type="pres">
      <dgm:prSet presAssocID="{D3BDFE08-968A-432D-B2F4-C47B97938720}" presName="sibTrans" presStyleCnt="0"/>
      <dgm:spPr/>
    </dgm:pt>
    <dgm:pt modelId="{FFCFA21A-D6FC-43FF-864D-FD50B97DDD76}" type="pres">
      <dgm:prSet presAssocID="{30B565CE-1A1B-44C1-8825-768243E597E1}" presName="compNode" presStyleCnt="0"/>
      <dgm:spPr/>
    </dgm:pt>
    <dgm:pt modelId="{FA94098A-86D4-464A-8DE8-7F907FA41C42}" type="pres">
      <dgm:prSet presAssocID="{30B565CE-1A1B-44C1-8825-768243E597E1}" presName="iconBgRect" presStyleLbl="bgShp" presStyleIdx="2" presStyleCnt="5"/>
      <dgm:spPr/>
    </dgm:pt>
    <dgm:pt modelId="{E69B8BA5-41C6-4288-A51A-684689AD3854}" type="pres">
      <dgm:prSet presAssocID="{30B565CE-1A1B-44C1-8825-768243E597E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Bank"/>
        </a:ext>
      </dgm:extLst>
    </dgm:pt>
    <dgm:pt modelId="{D1034B2F-3A90-46A6-96C8-06E6E1689B6C}" type="pres">
      <dgm:prSet presAssocID="{30B565CE-1A1B-44C1-8825-768243E597E1}" presName="spaceRect" presStyleCnt="0"/>
      <dgm:spPr/>
    </dgm:pt>
    <dgm:pt modelId="{0D76ED58-1325-4544-8261-345DEB1CFB6C}" type="pres">
      <dgm:prSet presAssocID="{30B565CE-1A1B-44C1-8825-768243E597E1}" presName="textRect" presStyleLbl="revTx" presStyleIdx="2" presStyleCnt="5">
        <dgm:presLayoutVars>
          <dgm:chMax val="1"/>
          <dgm:chPref val="1"/>
        </dgm:presLayoutVars>
      </dgm:prSet>
      <dgm:spPr/>
      <dgm:t>
        <a:bodyPr/>
        <a:lstStyle/>
        <a:p>
          <a:endParaRPr lang="en-IN"/>
        </a:p>
      </dgm:t>
    </dgm:pt>
    <dgm:pt modelId="{E2859CEA-1DC6-4C12-A08D-ECE659A4F80E}" type="pres">
      <dgm:prSet presAssocID="{B7F0ECCB-4F43-4721-8D7F-35EB668E3878}" presName="sibTrans" presStyleCnt="0"/>
      <dgm:spPr/>
    </dgm:pt>
    <dgm:pt modelId="{C6F99DA5-1C29-434D-927D-2756859F186D}" type="pres">
      <dgm:prSet presAssocID="{DAFF669E-B5F1-441A-814C-743DD1B3F892}" presName="compNode" presStyleCnt="0"/>
      <dgm:spPr/>
    </dgm:pt>
    <dgm:pt modelId="{4D8C2905-D7F1-46AE-90AB-28CD6B00DCB8}" type="pres">
      <dgm:prSet presAssocID="{DAFF669E-B5F1-441A-814C-743DD1B3F892}" presName="iconBgRect" presStyleLbl="bgShp" presStyleIdx="3" presStyleCnt="5"/>
      <dgm:spPr/>
    </dgm:pt>
    <dgm:pt modelId="{D3911FD3-479E-40D9-8192-6E910DE03018}" type="pres">
      <dgm:prSet presAssocID="{DAFF669E-B5F1-441A-814C-743DD1B3F8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Lock"/>
        </a:ext>
      </dgm:extLst>
    </dgm:pt>
    <dgm:pt modelId="{22B8446B-E0B2-433F-9E25-748604CB3C6A}" type="pres">
      <dgm:prSet presAssocID="{DAFF669E-B5F1-441A-814C-743DD1B3F892}" presName="spaceRect" presStyleCnt="0"/>
      <dgm:spPr/>
    </dgm:pt>
    <dgm:pt modelId="{29F9CCFC-D65A-4010-86DB-11C3CCE3C5A2}" type="pres">
      <dgm:prSet presAssocID="{DAFF669E-B5F1-441A-814C-743DD1B3F892}" presName="textRect" presStyleLbl="revTx" presStyleIdx="3" presStyleCnt="5">
        <dgm:presLayoutVars>
          <dgm:chMax val="1"/>
          <dgm:chPref val="1"/>
        </dgm:presLayoutVars>
      </dgm:prSet>
      <dgm:spPr/>
      <dgm:t>
        <a:bodyPr/>
        <a:lstStyle/>
        <a:p>
          <a:endParaRPr lang="en-IN"/>
        </a:p>
      </dgm:t>
    </dgm:pt>
    <dgm:pt modelId="{F119E330-C79F-4DF3-A2B0-F71DC4A692E6}" type="pres">
      <dgm:prSet presAssocID="{62A725C3-5D09-4E4B-8B3B-E59C87508FC9}" presName="sibTrans" presStyleCnt="0"/>
      <dgm:spPr/>
    </dgm:pt>
    <dgm:pt modelId="{9F8C7322-319E-45C6-8CD2-DCE1D967C0CB}" type="pres">
      <dgm:prSet presAssocID="{7A93DE74-BE66-4FB8-A91E-2332304735D2}" presName="compNode" presStyleCnt="0"/>
      <dgm:spPr/>
    </dgm:pt>
    <dgm:pt modelId="{904CC0AF-BA2E-47C9-8BA0-B4FB9CD4FA00}" type="pres">
      <dgm:prSet presAssocID="{7A93DE74-BE66-4FB8-A91E-2332304735D2}" presName="iconBgRect" presStyleLbl="bgShp" presStyleIdx="4" presStyleCnt="5"/>
      <dgm:spPr/>
    </dgm:pt>
    <dgm:pt modelId="{5A9ABEE3-713D-428B-AD3E-CFCB9D1132E8}" type="pres">
      <dgm:prSet presAssocID="{7A93DE74-BE66-4FB8-A91E-2332304735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Stop Sign"/>
        </a:ext>
      </dgm:extLst>
    </dgm:pt>
    <dgm:pt modelId="{D859D156-D5AF-4A36-941E-CA7288ED528D}" type="pres">
      <dgm:prSet presAssocID="{7A93DE74-BE66-4FB8-A91E-2332304735D2}" presName="spaceRect" presStyleCnt="0"/>
      <dgm:spPr/>
    </dgm:pt>
    <dgm:pt modelId="{71B69B93-ECF4-45F4-B6EE-612E0C6F2539}" type="pres">
      <dgm:prSet presAssocID="{7A93DE74-BE66-4FB8-A91E-2332304735D2}" presName="textRect" presStyleLbl="revTx" presStyleIdx="4" presStyleCnt="5">
        <dgm:presLayoutVars>
          <dgm:chMax val="1"/>
          <dgm:chPref val="1"/>
        </dgm:presLayoutVars>
      </dgm:prSet>
      <dgm:spPr/>
      <dgm:t>
        <a:bodyPr/>
        <a:lstStyle/>
        <a:p>
          <a:endParaRPr lang="en-IN"/>
        </a:p>
      </dgm:t>
    </dgm:pt>
  </dgm:ptLst>
  <dgm:cxnLst>
    <dgm:cxn modelId="{99E03B3C-E786-4D71-B3C8-4F1C09AE690E}" type="presOf" srcId="{FC77BE08-41E9-4756-8C87-EA15F79665B1}" destId="{66E4CB8D-9AAC-4615-A78A-48C0DD33F8F0}" srcOrd="0" destOrd="0" presId="urn:microsoft.com/office/officeart/2018/5/layout/IconCircleLabelList"/>
    <dgm:cxn modelId="{F15D173C-4DF2-4879-8BDD-5D073113E4A8}" srcId="{A343B723-5D17-44D7-844A-A50AE461E5C1}" destId="{7A93DE74-BE66-4FB8-A91E-2332304735D2}" srcOrd="4" destOrd="0" parTransId="{DEF6BD45-CEDC-45BD-8DDF-ECA62A5B57E4}" sibTransId="{2494B41D-80BD-41F0-B878-CEF6DD494D29}"/>
    <dgm:cxn modelId="{D63AF4D3-EC38-4957-8841-C860A513310E}" srcId="{A343B723-5D17-44D7-844A-A50AE461E5C1}" destId="{DAFF669E-B5F1-441A-814C-743DD1B3F892}" srcOrd="3" destOrd="0" parTransId="{F9946BC5-F940-4F7A-9081-A670320B9D45}" sibTransId="{62A725C3-5D09-4E4B-8B3B-E59C87508FC9}"/>
    <dgm:cxn modelId="{C46750FA-ECDE-4C8F-AD70-6F372C53A44B}" type="presOf" srcId="{A343B723-5D17-44D7-844A-A50AE461E5C1}" destId="{03793A15-0635-4D31-82B8-E73314718DB4}" srcOrd="0" destOrd="0" presId="urn:microsoft.com/office/officeart/2018/5/layout/IconCircleLabelList"/>
    <dgm:cxn modelId="{407BC681-0C4A-4B1E-8B57-94F7400497A9}" type="presOf" srcId="{7A93DE74-BE66-4FB8-A91E-2332304735D2}" destId="{71B69B93-ECF4-45F4-B6EE-612E0C6F2539}" srcOrd="0" destOrd="0" presId="urn:microsoft.com/office/officeart/2018/5/layout/IconCircleLabelList"/>
    <dgm:cxn modelId="{43A36C74-2183-4ED2-8163-CA536143DF20}" type="presOf" srcId="{30B565CE-1A1B-44C1-8825-768243E597E1}" destId="{0D76ED58-1325-4544-8261-345DEB1CFB6C}" srcOrd="0" destOrd="0" presId="urn:microsoft.com/office/officeart/2018/5/layout/IconCircleLabelList"/>
    <dgm:cxn modelId="{A2AE60D8-DA52-4663-8048-29A8CEF26D13}" srcId="{A343B723-5D17-44D7-844A-A50AE461E5C1}" destId="{30B565CE-1A1B-44C1-8825-768243E597E1}" srcOrd="2" destOrd="0" parTransId="{B370C7ED-3AF7-483E-9D3C-7F2E8E4A9F1A}" sibTransId="{B7F0ECCB-4F43-4721-8D7F-35EB668E3878}"/>
    <dgm:cxn modelId="{6842992A-63A7-427A-B257-C871C414B9CB}" srcId="{A343B723-5D17-44D7-844A-A50AE461E5C1}" destId="{FC77BE08-41E9-4756-8C87-EA15F79665B1}" srcOrd="1" destOrd="0" parTransId="{40E7A453-00B5-4408-AA70-BAD8A31A5070}" sibTransId="{D3BDFE08-968A-432D-B2F4-C47B97938720}"/>
    <dgm:cxn modelId="{5EFA078E-267E-49BB-8A4E-8315ABE24332}" type="presOf" srcId="{DAFF669E-B5F1-441A-814C-743DD1B3F892}" destId="{29F9CCFC-D65A-4010-86DB-11C3CCE3C5A2}" srcOrd="0" destOrd="0" presId="urn:microsoft.com/office/officeart/2018/5/layout/IconCircleLabelList"/>
    <dgm:cxn modelId="{0B818CBD-BB1F-44B6-8FA5-28A2E611E88B}" type="presOf" srcId="{B6B65832-3CDC-4C08-B875-282F7E3E4514}" destId="{9C58C30D-99DD-41E9-B4E9-8E5251EBC9B1}" srcOrd="0" destOrd="0" presId="urn:microsoft.com/office/officeart/2018/5/layout/IconCircleLabelList"/>
    <dgm:cxn modelId="{E7CC8FC3-FF4A-4DD8-BE31-A4B51A078D87}" srcId="{A343B723-5D17-44D7-844A-A50AE461E5C1}" destId="{B6B65832-3CDC-4C08-B875-282F7E3E4514}" srcOrd="0" destOrd="0" parTransId="{62CA3F45-AE11-4F4F-A3FF-35D3D7066C06}" sibTransId="{7E164AF3-870C-4EC7-8513-260FF639A721}"/>
    <dgm:cxn modelId="{A6FF582C-1315-48F2-BB4F-6DE540F8736B}" type="presParOf" srcId="{03793A15-0635-4D31-82B8-E73314718DB4}" destId="{BD050C83-36A2-4D74-A95E-F71AAECB9448}" srcOrd="0" destOrd="0" presId="urn:microsoft.com/office/officeart/2018/5/layout/IconCircleLabelList"/>
    <dgm:cxn modelId="{BAD600BD-3219-41E7-8F55-EDF1074B6B93}" type="presParOf" srcId="{BD050C83-36A2-4D74-A95E-F71AAECB9448}" destId="{CBE6A765-AF79-40DF-812D-CFF827D794BB}" srcOrd="0" destOrd="0" presId="urn:microsoft.com/office/officeart/2018/5/layout/IconCircleLabelList"/>
    <dgm:cxn modelId="{F9C72926-DD43-48EB-98D1-AD3E618C334D}" type="presParOf" srcId="{BD050C83-36A2-4D74-A95E-F71AAECB9448}" destId="{5D384CFD-DE58-4F63-A3A5-CED0ABA6FECC}" srcOrd="1" destOrd="0" presId="urn:microsoft.com/office/officeart/2018/5/layout/IconCircleLabelList"/>
    <dgm:cxn modelId="{DC05C7CF-510D-40BA-B10C-405E35CD6317}" type="presParOf" srcId="{BD050C83-36A2-4D74-A95E-F71AAECB9448}" destId="{9A0F3FC1-F973-4C3C-8169-B39754D46F41}" srcOrd="2" destOrd="0" presId="urn:microsoft.com/office/officeart/2018/5/layout/IconCircleLabelList"/>
    <dgm:cxn modelId="{C44B0A1B-463B-4BA7-ABEC-2C7694A630DC}" type="presParOf" srcId="{BD050C83-36A2-4D74-A95E-F71AAECB9448}" destId="{9C58C30D-99DD-41E9-B4E9-8E5251EBC9B1}" srcOrd="3" destOrd="0" presId="urn:microsoft.com/office/officeart/2018/5/layout/IconCircleLabelList"/>
    <dgm:cxn modelId="{76CAEB53-E21F-4DB4-BFF6-C650C3D7420F}" type="presParOf" srcId="{03793A15-0635-4D31-82B8-E73314718DB4}" destId="{4FF42A9D-ABB4-4460-85D4-77126A6945AB}" srcOrd="1" destOrd="0" presId="urn:microsoft.com/office/officeart/2018/5/layout/IconCircleLabelList"/>
    <dgm:cxn modelId="{C9E6DC3A-7B2A-4B31-BC41-0990D9D4C67D}" type="presParOf" srcId="{03793A15-0635-4D31-82B8-E73314718DB4}" destId="{10286B8C-1C8B-4735-AF29-9DCC221DA59A}" srcOrd="2" destOrd="0" presId="urn:microsoft.com/office/officeart/2018/5/layout/IconCircleLabelList"/>
    <dgm:cxn modelId="{617ED2AB-1B8C-456B-94E9-3EAE082A6A29}" type="presParOf" srcId="{10286B8C-1C8B-4735-AF29-9DCC221DA59A}" destId="{28807852-5194-4F23-ACA8-E12C2149F3E2}" srcOrd="0" destOrd="0" presId="urn:microsoft.com/office/officeart/2018/5/layout/IconCircleLabelList"/>
    <dgm:cxn modelId="{1CB8BAD3-7DD9-445A-8B88-077F0D3E6065}" type="presParOf" srcId="{10286B8C-1C8B-4735-AF29-9DCC221DA59A}" destId="{54E88C26-AEB1-49E0-A054-41987B2B5EF2}" srcOrd="1" destOrd="0" presId="urn:microsoft.com/office/officeart/2018/5/layout/IconCircleLabelList"/>
    <dgm:cxn modelId="{AB134A5A-B5A9-414A-AAEC-D7B52E63AA3C}" type="presParOf" srcId="{10286B8C-1C8B-4735-AF29-9DCC221DA59A}" destId="{31363928-08DB-45B3-B593-221489FC40D5}" srcOrd="2" destOrd="0" presId="urn:microsoft.com/office/officeart/2018/5/layout/IconCircleLabelList"/>
    <dgm:cxn modelId="{06F8E6B4-ACC9-4FB8-85FE-EECB6CCEC05D}" type="presParOf" srcId="{10286B8C-1C8B-4735-AF29-9DCC221DA59A}" destId="{66E4CB8D-9AAC-4615-A78A-48C0DD33F8F0}" srcOrd="3" destOrd="0" presId="urn:microsoft.com/office/officeart/2018/5/layout/IconCircleLabelList"/>
    <dgm:cxn modelId="{35D49A36-3FF2-42C8-BEEB-7750576E2AEE}" type="presParOf" srcId="{03793A15-0635-4D31-82B8-E73314718DB4}" destId="{4C8858CC-1E36-4D76-87E3-A970400FA829}" srcOrd="3" destOrd="0" presId="urn:microsoft.com/office/officeart/2018/5/layout/IconCircleLabelList"/>
    <dgm:cxn modelId="{D24D2E12-F2A6-4A34-B32F-F5D93C1E3B3A}" type="presParOf" srcId="{03793A15-0635-4D31-82B8-E73314718DB4}" destId="{FFCFA21A-D6FC-43FF-864D-FD50B97DDD76}" srcOrd="4" destOrd="0" presId="urn:microsoft.com/office/officeart/2018/5/layout/IconCircleLabelList"/>
    <dgm:cxn modelId="{77035ACB-1C65-488C-946A-6674759B65E4}" type="presParOf" srcId="{FFCFA21A-D6FC-43FF-864D-FD50B97DDD76}" destId="{FA94098A-86D4-464A-8DE8-7F907FA41C42}" srcOrd="0" destOrd="0" presId="urn:microsoft.com/office/officeart/2018/5/layout/IconCircleLabelList"/>
    <dgm:cxn modelId="{50003048-D80D-4E1F-A96B-B05369EA9740}" type="presParOf" srcId="{FFCFA21A-D6FC-43FF-864D-FD50B97DDD76}" destId="{E69B8BA5-41C6-4288-A51A-684689AD3854}" srcOrd="1" destOrd="0" presId="urn:microsoft.com/office/officeart/2018/5/layout/IconCircleLabelList"/>
    <dgm:cxn modelId="{DA89066A-0C05-4128-B02D-BE47CEBE6907}" type="presParOf" srcId="{FFCFA21A-D6FC-43FF-864D-FD50B97DDD76}" destId="{D1034B2F-3A90-46A6-96C8-06E6E1689B6C}" srcOrd="2" destOrd="0" presId="urn:microsoft.com/office/officeart/2018/5/layout/IconCircleLabelList"/>
    <dgm:cxn modelId="{D391BB3C-C9C7-446A-B29F-B164A87677E5}" type="presParOf" srcId="{FFCFA21A-D6FC-43FF-864D-FD50B97DDD76}" destId="{0D76ED58-1325-4544-8261-345DEB1CFB6C}" srcOrd="3" destOrd="0" presId="urn:microsoft.com/office/officeart/2018/5/layout/IconCircleLabelList"/>
    <dgm:cxn modelId="{9BE134CD-1654-443E-B9A0-031E45198515}" type="presParOf" srcId="{03793A15-0635-4D31-82B8-E73314718DB4}" destId="{E2859CEA-1DC6-4C12-A08D-ECE659A4F80E}" srcOrd="5" destOrd="0" presId="urn:microsoft.com/office/officeart/2018/5/layout/IconCircleLabelList"/>
    <dgm:cxn modelId="{4C950ACF-A25F-4E7F-962F-E9D40C67EB71}" type="presParOf" srcId="{03793A15-0635-4D31-82B8-E73314718DB4}" destId="{C6F99DA5-1C29-434D-927D-2756859F186D}" srcOrd="6" destOrd="0" presId="urn:microsoft.com/office/officeart/2018/5/layout/IconCircleLabelList"/>
    <dgm:cxn modelId="{CB22CFDD-FE7B-4697-ACD5-A6B6EF3A58BD}" type="presParOf" srcId="{C6F99DA5-1C29-434D-927D-2756859F186D}" destId="{4D8C2905-D7F1-46AE-90AB-28CD6B00DCB8}" srcOrd="0" destOrd="0" presId="urn:microsoft.com/office/officeart/2018/5/layout/IconCircleLabelList"/>
    <dgm:cxn modelId="{AD2A253E-8662-454B-82AA-D8109B628062}" type="presParOf" srcId="{C6F99DA5-1C29-434D-927D-2756859F186D}" destId="{D3911FD3-479E-40D9-8192-6E910DE03018}" srcOrd="1" destOrd="0" presId="urn:microsoft.com/office/officeart/2018/5/layout/IconCircleLabelList"/>
    <dgm:cxn modelId="{1842F077-C46D-4DA6-93DB-0FE21CB883EA}" type="presParOf" srcId="{C6F99DA5-1C29-434D-927D-2756859F186D}" destId="{22B8446B-E0B2-433F-9E25-748604CB3C6A}" srcOrd="2" destOrd="0" presId="urn:microsoft.com/office/officeart/2018/5/layout/IconCircleLabelList"/>
    <dgm:cxn modelId="{FC8BAF6E-A193-4D65-905C-B0F59459F030}" type="presParOf" srcId="{C6F99DA5-1C29-434D-927D-2756859F186D}" destId="{29F9CCFC-D65A-4010-86DB-11C3CCE3C5A2}" srcOrd="3" destOrd="0" presId="urn:microsoft.com/office/officeart/2018/5/layout/IconCircleLabelList"/>
    <dgm:cxn modelId="{E6EE5D3C-71A9-4302-88E1-FC0970526EDF}" type="presParOf" srcId="{03793A15-0635-4D31-82B8-E73314718DB4}" destId="{F119E330-C79F-4DF3-A2B0-F71DC4A692E6}" srcOrd="7" destOrd="0" presId="urn:microsoft.com/office/officeart/2018/5/layout/IconCircleLabelList"/>
    <dgm:cxn modelId="{E63DF355-1665-4604-B079-51E46733C84A}" type="presParOf" srcId="{03793A15-0635-4D31-82B8-E73314718DB4}" destId="{9F8C7322-319E-45C6-8CD2-DCE1D967C0CB}" srcOrd="8" destOrd="0" presId="urn:microsoft.com/office/officeart/2018/5/layout/IconCircleLabelList"/>
    <dgm:cxn modelId="{FA9AF5EB-1471-4E9A-B70B-80147BC99A76}" type="presParOf" srcId="{9F8C7322-319E-45C6-8CD2-DCE1D967C0CB}" destId="{904CC0AF-BA2E-47C9-8BA0-B4FB9CD4FA00}" srcOrd="0" destOrd="0" presId="urn:microsoft.com/office/officeart/2018/5/layout/IconCircleLabelList"/>
    <dgm:cxn modelId="{2CDD2114-5149-4E1E-BCD4-E135E110ECEC}" type="presParOf" srcId="{9F8C7322-319E-45C6-8CD2-DCE1D967C0CB}" destId="{5A9ABEE3-713D-428B-AD3E-CFCB9D1132E8}" srcOrd="1" destOrd="0" presId="urn:microsoft.com/office/officeart/2018/5/layout/IconCircleLabelList"/>
    <dgm:cxn modelId="{F824BD78-3D38-4D5A-831F-8CFB426194ED}" type="presParOf" srcId="{9F8C7322-319E-45C6-8CD2-DCE1D967C0CB}" destId="{D859D156-D5AF-4A36-941E-CA7288ED528D}" srcOrd="2" destOrd="0" presId="urn:microsoft.com/office/officeart/2018/5/layout/IconCircleLabelList"/>
    <dgm:cxn modelId="{7792726C-382D-46F8-BE7E-819BCA066EE1}" type="presParOf" srcId="{9F8C7322-319E-45C6-8CD2-DCE1D967C0CB}" destId="{71B69B93-ECF4-45F4-B6EE-612E0C6F25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B05F32-3950-4AAA-9997-C75223B3B03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099566-1797-4BCB-AE75-89A1E44E70CB}">
      <dgm:prSet/>
      <dgm:spPr/>
      <dgm:t>
        <a:bodyPr/>
        <a:lstStyle/>
        <a:p>
          <a:pPr>
            <a:lnSpc>
              <a:spcPct val="100000"/>
            </a:lnSpc>
          </a:pPr>
          <a:r>
            <a:rPr lang="en-US" dirty="0"/>
            <a:t>Network</a:t>
          </a:r>
          <a:r>
            <a:rPr lang="en-US" baseline="0" dirty="0"/>
            <a:t> security for authorize user</a:t>
          </a:r>
          <a:endParaRPr lang="en-US" dirty="0"/>
        </a:p>
      </dgm:t>
    </dgm:pt>
    <dgm:pt modelId="{4DDCD0E2-8ECB-4A24-9DE7-61EFA629796A}" type="parTrans" cxnId="{BDE8BA47-65F7-48DF-87C8-87D9E69FC894}">
      <dgm:prSet/>
      <dgm:spPr/>
      <dgm:t>
        <a:bodyPr/>
        <a:lstStyle/>
        <a:p>
          <a:endParaRPr lang="en-US"/>
        </a:p>
      </dgm:t>
    </dgm:pt>
    <dgm:pt modelId="{E5FC3AE2-FCBE-487A-863D-E9FD4AD53C8E}" type="sibTrans" cxnId="{BDE8BA47-65F7-48DF-87C8-87D9E69FC894}">
      <dgm:prSet/>
      <dgm:spPr/>
      <dgm:t>
        <a:bodyPr/>
        <a:lstStyle/>
        <a:p>
          <a:pPr>
            <a:lnSpc>
              <a:spcPct val="100000"/>
            </a:lnSpc>
          </a:pPr>
          <a:endParaRPr lang="en-US"/>
        </a:p>
      </dgm:t>
    </dgm:pt>
    <dgm:pt modelId="{307D101B-973D-4ACA-BE7E-1A3483FC5B18}">
      <dgm:prSet/>
      <dgm:spPr/>
      <dgm:t>
        <a:bodyPr/>
        <a:lstStyle/>
        <a:p>
          <a:pPr>
            <a:lnSpc>
              <a:spcPct val="100000"/>
            </a:lnSpc>
          </a:pPr>
          <a:r>
            <a:rPr lang="en-US" dirty="0"/>
            <a:t>Multi campus services</a:t>
          </a:r>
        </a:p>
      </dgm:t>
    </dgm:pt>
    <dgm:pt modelId="{B2D2BC1F-5225-4D57-8317-B7778644AFDA}" type="parTrans" cxnId="{D445B828-C3F6-4643-89D7-027E681A9ECF}">
      <dgm:prSet/>
      <dgm:spPr/>
      <dgm:t>
        <a:bodyPr/>
        <a:lstStyle/>
        <a:p>
          <a:endParaRPr lang="en-US"/>
        </a:p>
      </dgm:t>
    </dgm:pt>
    <dgm:pt modelId="{9869C1A1-1088-4DC6-8AB8-189573921505}" type="sibTrans" cxnId="{D445B828-C3F6-4643-89D7-027E681A9ECF}">
      <dgm:prSet/>
      <dgm:spPr/>
      <dgm:t>
        <a:bodyPr/>
        <a:lstStyle/>
        <a:p>
          <a:pPr>
            <a:lnSpc>
              <a:spcPct val="100000"/>
            </a:lnSpc>
          </a:pPr>
          <a:endParaRPr lang="en-US"/>
        </a:p>
      </dgm:t>
    </dgm:pt>
    <dgm:pt modelId="{3DE3D994-E9FE-4BC2-B64E-23641BC8192B}">
      <dgm:prSet/>
      <dgm:spPr/>
      <dgm:t>
        <a:bodyPr/>
        <a:lstStyle/>
        <a:p>
          <a:pPr>
            <a:lnSpc>
              <a:spcPct val="100000"/>
            </a:lnSpc>
          </a:pPr>
          <a:r>
            <a:rPr lang="en-US" dirty="0"/>
            <a:t>Enhance network performance</a:t>
          </a:r>
        </a:p>
      </dgm:t>
    </dgm:pt>
    <dgm:pt modelId="{03EEDAF3-EB3B-4896-B62F-51042C0EF716}" type="parTrans" cxnId="{00582AC5-D9EA-47CF-A55C-4C249F57BD25}">
      <dgm:prSet/>
      <dgm:spPr/>
      <dgm:t>
        <a:bodyPr/>
        <a:lstStyle/>
        <a:p>
          <a:endParaRPr lang="en-US"/>
        </a:p>
      </dgm:t>
    </dgm:pt>
    <dgm:pt modelId="{57B1D56E-D358-4D72-8490-056544DC3524}" type="sibTrans" cxnId="{00582AC5-D9EA-47CF-A55C-4C249F57BD25}">
      <dgm:prSet/>
      <dgm:spPr/>
      <dgm:t>
        <a:bodyPr/>
        <a:lstStyle/>
        <a:p>
          <a:pPr>
            <a:lnSpc>
              <a:spcPct val="100000"/>
            </a:lnSpc>
          </a:pPr>
          <a:endParaRPr lang="en-US"/>
        </a:p>
      </dgm:t>
    </dgm:pt>
    <dgm:pt modelId="{567362B3-3E94-4399-B5CA-E564D2FB1EA9}">
      <dgm:prSet/>
      <dgm:spPr/>
      <dgm:t>
        <a:bodyPr/>
        <a:lstStyle/>
        <a:p>
          <a:pPr>
            <a:lnSpc>
              <a:spcPct val="100000"/>
            </a:lnSpc>
          </a:pPr>
          <a:r>
            <a:rPr lang="en-US" dirty="0"/>
            <a:t>Support both on campus and remote users</a:t>
          </a:r>
        </a:p>
      </dgm:t>
    </dgm:pt>
    <dgm:pt modelId="{BD0C06E4-42C2-446E-A751-485B52AC24B2}" type="parTrans" cxnId="{93E567DB-1F74-429A-81F3-D808DF9E9A2A}">
      <dgm:prSet/>
      <dgm:spPr/>
      <dgm:t>
        <a:bodyPr/>
        <a:lstStyle/>
        <a:p>
          <a:endParaRPr lang="en-US"/>
        </a:p>
      </dgm:t>
    </dgm:pt>
    <dgm:pt modelId="{4134EA08-1168-4DCD-89BB-C8C9AE79CCAA}" type="sibTrans" cxnId="{93E567DB-1F74-429A-81F3-D808DF9E9A2A}">
      <dgm:prSet/>
      <dgm:spPr/>
      <dgm:t>
        <a:bodyPr/>
        <a:lstStyle/>
        <a:p>
          <a:pPr>
            <a:lnSpc>
              <a:spcPct val="100000"/>
            </a:lnSpc>
          </a:pPr>
          <a:endParaRPr lang="en-US"/>
        </a:p>
      </dgm:t>
    </dgm:pt>
    <dgm:pt modelId="{853F0463-8112-4BA1-BF3B-7178E6229546}">
      <dgm:prSet/>
      <dgm:spPr/>
      <dgm:t>
        <a:bodyPr/>
        <a:lstStyle/>
        <a:p>
          <a:pPr>
            <a:lnSpc>
              <a:spcPct val="100000"/>
            </a:lnSpc>
          </a:pPr>
          <a:r>
            <a:rPr lang="en-US" dirty="0"/>
            <a:t>High network availability</a:t>
          </a:r>
        </a:p>
      </dgm:t>
    </dgm:pt>
    <dgm:pt modelId="{DDDBF5E9-A20D-42F3-9074-A7E463C601C0}" type="parTrans" cxnId="{052CB3E4-394D-47D4-9D51-C2A519585F08}">
      <dgm:prSet/>
      <dgm:spPr/>
      <dgm:t>
        <a:bodyPr/>
        <a:lstStyle/>
        <a:p>
          <a:endParaRPr lang="en-US"/>
        </a:p>
      </dgm:t>
    </dgm:pt>
    <dgm:pt modelId="{EF645B7D-977B-4C46-9081-4C738E838D6D}" type="sibTrans" cxnId="{052CB3E4-394D-47D4-9D51-C2A519585F08}">
      <dgm:prSet/>
      <dgm:spPr/>
      <dgm:t>
        <a:bodyPr/>
        <a:lstStyle/>
        <a:p>
          <a:pPr>
            <a:lnSpc>
              <a:spcPct val="100000"/>
            </a:lnSpc>
          </a:pPr>
          <a:endParaRPr lang="en-US"/>
        </a:p>
      </dgm:t>
    </dgm:pt>
    <dgm:pt modelId="{F16C0869-B6DB-40D1-A66B-2E106743586A}">
      <dgm:prSet/>
      <dgm:spPr/>
      <dgm:t>
        <a:bodyPr/>
        <a:lstStyle/>
        <a:p>
          <a:pPr>
            <a:lnSpc>
              <a:spcPct val="100000"/>
            </a:lnSpc>
          </a:pPr>
          <a:r>
            <a:rPr lang="en-US"/>
            <a:t>Flexible and intruder free environment</a:t>
          </a:r>
        </a:p>
      </dgm:t>
    </dgm:pt>
    <dgm:pt modelId="{BC920460-4442-4EE4-AF04-28C6234F7A3F}" type="parTrans" cxnId="{1D02D838-0DC9-4CFC-A034-496330F14C0C}">
      <dgm:prSet/>
      <dgm:spPr/>
      <dgm:t>
        <a:bodyPr/>
        <a:lstStyle/>
        <a:p>
          <a:endParaRPr lang="en-US"/>
        </a:p>
      </dgm:t>
    </dgm:pt>
    <dgm:pt modelId="{5EE84F97-320C-44E9-B3C8-9701E0EDB471}" type="sibTrans" cxnId="{1D02D838-0DC9-4CFC-A034-496330F14C0C}">
      <dgm:prSet/>
      <dgm:spPr/>
      <dgm:t>
        <a:bodyPr/>
        <a:lstStyle/>
        <a:p>
          <a:endParaRPr lang="en-US"/>
        </a:p>
      </dgm:t>
    </dgm:pt>
    <dgm:pt modelId="{E9798A23-284B-4786-BD42-58CCC17F2FA8}" type="pres">
      <dgm:prSet presAssocID="{54B05F32-3950-4AAA-9997-C75223B3B032}" presName="root" presStyleCnt="0">
        <dgm:presLayoutVars>
          <dgm:dir/>
          <dgm:resizeHandles val="exact"/>
        </dgm:presLayoutVars>
      </dgm:prSet>
      <dgm:spPr/>
      <dgm:t>
        <a:bodyPr/>
        <a:lstStyle/>
        <a:p>
          <a:endParaRPr lang="en-IN"/>
        </a:p>
      </dgm:t>
    </dgm:pt>
    <dgm:pt modelId="{8B1E97D3-9EFD-465F-B11E-B13E8FFF9CA9}" type="pres">
      <dgm:prSet presAssocID="{54B05F32-3950-4AAA-9997-C75223B3B032}" presName="container" presStyleCnt="0">
        <dgm:presLayoutVars>
          <dgm:dir/>
          <dgm:resizeHandles val="exact"/>
        </dgm:presLayoutVars>
      </dgm:prSet>
      <dgm:spPr/>
    </dgm:pt>
    <dgm:pt modelId="{03323E90-DC64-4630-BB4A-921A267A48D4}" type="pres">
      <dgm:prSet presAssocID="{31099566-1797-4BCB-AE75-89A1E44E70CB}" presName="compNode" presStyleCnt="0"/>
      <dgm:spPr/>
    </dgm:pt>
    <dgm:pt modelId="{936EB009-F8F8-4829-8D63-B37559919FD6}" type="pres">
      <dgm:prSet presAssocID="{31099566-1797-4BCB-AE75-89A1E44E70CB}" presName="iconBgRect" presStyleLbl="bgShp" presStyleIdx="0" presStyleCnt="6"/>
      <dgm:spPr/>
    </dgm:pt>
    <dgm:pt modelId="{0EB275AC-2980-494E-9644-A8BCB7BE0339}" type="pres">
      <dgm:prSet presAssocID="{31099566-1797-4BCB-AE75-89A1E44E70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Bank"/>
        </a:ext>
      </dgm:extLst>
    </dgm:pt>
    <dgm:pt modelId="{19A4DE06-2D9D-44FF-8662-BC0FC95D2DB1}" type="pres">
      <dgm:prSet presAssocID="{31099566-1797-4BCB-AE75-89A1E44E70CB}" presName="spaceRect" presStyleCnt="0"/>
      <dgm:spPr/>
    </dgm:pt>
    <dgm:pt modelId="{A5BB5486-D81E-4061-A4FD-DBA235D00B1F}" type="pres">
      <dgm:prSet presAssocID="{31099566-1797-4BCB-AE75-89A1E44E70CB}" presName="textRect" presStyleLbl="revTx" presStyleIdx="0" presStyleCnt="6">
        <dgm:presLayoutVars>
          <dgm:chMax val="1"/>
          <dgm:chPref val="1"/>
        </dgm:presLayoutVars>
      </dgm:prSet>
      <dgm:spPr/>
      <dgm:t>
        <a:bodyPr/>
        <a:lstStyle/>
        <a:p>
          <a:endParaRPr lang="en-IN"/>
        </a:p>
      </dgm:t>
    </dgm:pt>
    <dgm:pt modelId="{FD223DC6-9A5F-49D5-B3DC-64C201D2B26D}" type="pres">
      <dgm:prSet presAssocID="{E5FC3AE2-FCBE-487A-863D-E9FD4AD53C8E}" presName="sibTrans" presStyleLbl="sibTrans2D1" presStyleIdx="0" presStyleCnt="0"/>
      <dgm:spPr/>
      <dgm:t>
        <a:bodyPr/>
        <a:lstStyle/>
        <a:p>
          <a:endParaRPr lang="en-IN"/>
        </a:p>
      </dgm:t>
    </dgm:pt>
    <dgm:pt modelId="{F946EAA8-745F-4B3D-A8A5-D20D7F254B04}" type="pres">
      <dgm:prSet presAssocID="{307D101B-973D-4ACA-BE7E-1A3483FC5B18}" presName="compNode" presStyleCnt="0"/>
      <dgm:spPr/>
    </dgm:pt>
    <dgm:pt modelId="{6B630402-6FC9-43BC-BF34-994915D07D14}" type="pres">
      <dgm:prSet presAssocID="{307D101B-973D-4ACA-BE7E-1A3483FC5B18}" presName="iconBgRect" presStyleLbl="bgShp" presStyleIdx="1" presStyleCnt="6"/>
      <dgm:spPr/>
    </dgm:pt>
    <dgm:pt modelId="{6F661E10-DC9B-4A18-AB45-089B3B804DC1}" type="pres">
      <dgm:prSet presAssocID="{307D101B-973D-4ACA-BE7E-1A3483FC5B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urt"/>
        </a:ext>
      </dgm:extLst>
    </dgm:pt>
    <dgm:pt modelId="{5B6D2EF8-6C2C-4B94-B65D-E010AEC3C2FC}" type="pres">
      <dgm:prSet presAssocID="{307D101B-973D-4ACA-BE7E-1A3483FC5B18}" presName="spaceRect" presStyleCnt="0"/>
      <dgm:spPr/>
    </dgm:pt>
    <dgm:pt modelId="{599564A6-1585-49BC-87B8-4D2FB21EC3D8}" type="pres">
      <dgm:prSet presAssocID="{307D101B-973D-4ACA-BE7E-1A3483FC5B18}" presName="textRect" presStyleLbl="revTx" presStyleIdx="1" presStyleCnt="6">
        <dgm:presLayoutVars>
          <dgm:chMax val="1"/>
          <dgm:chPref val="1"/>
        </dgm:presLayoutVars>
      </dgm:prSet>
      <dgm:spPr/>
      <dgm:t>
        <a:bodyPr/>
        <a:lstStyle/>
        <a:p>
          <a:endParaRPr lang="en-IN"/>
        </a:p>
      </dgm:t>
    </dgm:pt>
    <dgm:pt modelId="{60CCA9DD-C9F4-4EB1-B073-243431857D12}" type="pres">
      <dgm:prSet presAssocID="{9869C1A1-1088-4DC6-8AB8-189573921505}" presName="sibTrans" presStyleLbl="sibTrans2D1" presStyleIdx="0" presStyleCnt="0"/>
      <dgm:spPr/>
      <dgm:t>
        <a:bodyPr/>
        <a:lstStyle/>
        <a:p>
          <a:endParaRPr lang="en-IN"/>
        </a:p>
      </dgm:t>
    </dgm:pt>
    <dgm:pt modelId="{A4FB3DBF-F3A8-42CB-9525-9C120D4C6D86}" type="pres">
      <dgm:prSet presAssocID="{3DE3D994-E9FE-4BC2-B64E-23641BC8192B}" presName="compNode" presStyleCnt="0"/>
      <dgm:spPr/>
    </dgm:pt>
    <dgm:pt modelId="{7D3D8AC0-41EB-47DF-AB40-6A67639C1E80}" type="pres">
      <dgm:prSet presAssocID="{3DE3D994-E9FE-4BC2-B64E-23641BC8192B}" presName="iconBgRect" presStyleLbl="bgShp" presStyleIdx="2" presStyleCnt="6"/>
      <dgm:spPr/>
    </dgm:pt>
    <dgm:pt modelId="{C3C47FD0-FF00-4599-80FA-1219C86B982A}" type="pres">
      <dgm:prSet presAssocID="{3DE3D994-E9FE-4BC2-B64E-23641BC8192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User"/>
        </a:ext>
      </dgm:extLst>
    </dgm:pt>
    <dgm:pt modelId="{02E1044F-BDDC-4D0C-880E-D69EF892D1DD}" type="pres">
      <dgm:prSet presAssocID="{3DE3D994-E9FE-4BC2-B64E-23641BC8192B}" presName="spaceRect" presStyleCnt="0"/>
      <dgm:spPr/>
    </dgm:pt>
    <dgm:pt modelId="{8F9CEAA2-2928-43C5-889F-1A9F079C943D}" type="pres">
      <dgm:prSet presAssocID="{3DE3D994-E9FE-4BC2-B64E-23641BC8192B}" presName="textRect" presStyleLbl="revTx" presStyleIdx="2" presStyleCnt="6">
        <dgm:presLayoutVars>
          <dgm:chMax val="1"/>
          <dgm:chPref val="1"/>
        </dgm:presLayoutVars>
      </dgm:prSet>
      <dgm:spPr/>
      <dgm:t>
        <a:bodyPr/>
        <a:lstStyle/>
        <a:p>
          <a:endParaRPr lang="en-IN"/>
        </a:p>
      </dgm:t>
    </dgm:pt>
    <dgm:pt modelId="{0A292E9D-353B-4E87-86F6-6BE6D5FB376D}" type="pres">
      <dgm:prSet presAssocID="{57B1D56E-D358-4D72-8490-056544DC3524}" presName="sibTrans" presStyleLbl="sibTrans2D1" presStyleIdx="0" presStyleCnt="0"/>
      <dgm:spPr/>
      <dgm:t>
        <a:bodyPr/>
        <a:lstStyle/>
        <a:p>
          <a:endParaRPr lang="en-IN"/>
        </a:p>
      </dgm:t>
    </dgm:pt>
    <dgm:pt modelId="{0D388F15-DA15-4194-ADC2-AE3C9CBC385A}" type="pres">
      <dgm:prSet presAssocID="{567362B3-3E94-4399-B5CA-E564D2FB1EA9}" presName="compNode" presStyleCnt="0"/>
      <dgm:spPr/>
    </dgm:pt>
    <dgm:pt modelId="{C4495109-45D9-4177-9DD3-870E305BA73D}" type="pres">
      <dgm:prSet presAssocID="{567362B3-3E94-4399-B5CA-E564D2FB1EA9}" presName="iconBgRect" presStyleLbl="bgShp" presStyleIdx="3" presStyleCnt="6"/>
      <dgm:spPr/>
    </dgm:pt>
    <dgm:pt modelId="{AB465FCC-1973-4986-AAAC-CDC002257396}" type="pres">
      <dgm:prSet presAssocID="{567362B3-3E94-4399-B5CA-E564D2FB1E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Gauge"/>
        </a:ext>
      </dgm:extLst>
    </dgm:pt>
    <dgm:pt modelId="{42E0F235-0507-4B11-98C5-1D097D47A3B1}" type="pres">
      <dgm:prSet presAssocID="{567362B3-3E94-4399-B5CA-E564D2FB1EA9}" presName="spaceRect" presStyleCnt="0"/>
      <dgm:spPr/>
    </dgm:pt>
    <dgm:pt modelId="{B21FF41C-A0F6-4C35-B530-71EBC1E2A588}" type="pres">
      <dgm:prSet presAssocID="{567362B3-3E94-4399-B5CA-E564D2FB1EA9}" presName="textRect" presStyleLbl="revTx" presStyleIdx="3" presStyleCnt="6">
        <dgm:presLayoutVars>
          <dgm:chMax val="1"/>
          <dgm:chPref val="1"/>
        </dgm:presLayoutVars>
      </dgm:prSet>
      <dgm:spPr/>
      <dgm:t>
        <a:bodyPr/>
        <a:lstStyle/>
        <a:p>
          <a:endParaRPr lang="en-IN"/>
        </a:p>
      </dgm:t>
    </dgm:pt>
    <dgm:pt modelId="{77C6B09E-8880-43D0-B493-698030333818}" type="pres">
      <dgm:prSet presAssocID="{4134EA08-1168-4DCD-89BB-C8C9AE79CCAA}" presName="sibTrans" presStyleLbl="sibTrans2D1" presStyleIdx="0" presStyleCnt="0"/>
      <dgm:spPr/>
      <dgm:t>
        <a:bodyPr/>
        <a:lstStyle/>
        <a:p>
          <a:endParaRPr lang="en-IN"/>
        </a:p>
      </dgm:t>
    </dgm:pt>
    <dgm:pt modelId="{2F1A47F6-CD77-4CE0-984D-250EFF3B4AB9}" type="pres">
      <dgm:prSet presAssocID="{853F0463-8112-4BA1-BF3B-7178E6229546}" presName="compNode" presStyleCnt="0"/>
      <dgm:spPr/>
    </dgm:pt>
    <dgm:pt modelId="{A3FA4E7B-2B3A-4BD7-9E23-5EDFE4639CB2}" type="pres">
      <dgm:prSet presAssocID="{853F0463-8112-4BA1-BF3B-7178E6229546}" presName="iconBgRect" presStyleLbl="bgShp" presStyleIdx="4" presStyleCnt="6"/>
      <dgm:spPr/>
    </dgm:pt>
    <dgm:pt modelId="{95A997D9-5889-4B7D-B1E8-53DCA9B8FED6}" type="pres">
      <dgm:prSet presAssocID="{853F0463-8112-4BA1-BF3B-7178E622954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Coins"/>
        </a:ext>
      </dgm:extLst>
    </dgm:pt>
    <dgm:pt modelId="{3E5D8296-3510-4383-8977-F0284F51AE49}" type="pres">
      <dgm:prSet presAssocID="{853F0463-8112-4BA1-BF3B-7178E6229546}" presName="spaceRect" presStyleCnt="0"/>
      <dgm:spPr/>
    </dgm:pt>
    <dgm:pt modelId="{27E22AE5-D5BF-433D-911E-A7713CF6B2E9}" type="pres">
      <dgm:prSet presAssocID="{853F0463-8112-4BA1-BF3B-7178E6229546}" presName="textRect" presStyleLbl="revTx" presStyleIdx="4" presStyleCnt="6">
        <dgm:presLayoutVars>
          <dgm:chMax val="1"/>
          <dgm:chPref val="1"/>
        </dgm:presLayoutVars>
      </dgm:prSet>
      <dgm:spPr/>
      <dgm:t>
        <a:bodyPr/>
        <a:lstStyle/>
        <a:p>
          <a:endParaRPr lang="en-IN"/>
        </a:p>
      </dgm:t>
    </dgm:pt>
    <dgm:pt modelId="{47632E13-C231-4209-AFE2-29B0AB0772B5}" type="pres">
      <dgm:prSet presAssocID="{EF645B7D-977B-4C46-9081-4C738E838D6D}" presName="sibTrans" presStyleLbl="sibTrans2D1" presStyleIdx="0" presStyleCnt="0"/>
      <dgm:spPr/>
      <dgm:t>
        <a:bodyPr/>
        <a:lstStyle/>
        <a:p>
          <a:endParaRPr lang="en-IN"/>
        </a:p>
      </dgm:t>
    </dgm:pt>
    <dgm:pt modelId="{732379CE-7DA8-4DE0-839A-3D05FE45A2F7}" type="pres">
      <dgm:prSet presAssocID="{F16C0869-B6DB-40D1-A66B-2E106743586A}" presName="compNode" presStyleCnt="0"/>
      <dgm:spPr/>
    </dgm:pt>
    <dgm:pt modelId="{BB9E8C30-C7D3-4BA1-90F4-E9BAFCBB93AC}" type="pres">
      <dgm:prSet presAssocID="{F16C0869-B6DB-40D1-A66B-2E106743586A}" presName="iconBgRect" presStyleLbl="bgShp" presStyleIdx="5" presStyleCnt="6"/>
      <dgm:spPr/>
    </dgm:pt>
    <dgm:pt modelId="{070A6290-BB4F-40F6-B3A6-1A2157D46C3C}" type="pres">
      <dgm:prSet presAssocID="{F16C0869-B6DB-40D1-A66B-2E106743586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Open Hand with Plant"/>
        </a:ext>
      </dgm:extLst>
    </dgm:pt>
    <dgm:pt modelId="{68971EC3-5CB7-4F99-A421-B94AE9625F38}" type="pres">
      <dgm:prSet presAssocID="{F16C0869-B6DB-40D1-A66B-2E106743586A}" presName="spaceRect" presStyleCnt="0"/>
      <dgm:spPr/>
    </dgm:pt>
    <dgm:pt modelId="{CA7502DA-1734-41C2-9CDE-2C5462381788}" type="pres">
      <dgm:prSet presAssocID="{F16C0869-B6DB-40D1-A66B-2E106743586A}" presName="textRect" presStyleLbl="revTx" presStyleIdx="5" presStyleCnt="6">
        <dgm:presLayoutVars>
          <dgm:chMax val="1"/>
          <dgm:chPref val="1"/>
        </dgm:presLayoutVars>
      </dgm:prSet>
      <dgm:spPr/>
      <dgm:t>
        <a:bodyPr/>
        <a:lstStyle/>
        <a:p>
          <a:endParaRPr lang="en-IN"/>
        </a:p>
      </dgm:t>
    </dgm:pt>
  </dgm:ptLst>
  <dgm:cxnLst>
    <dgm:cxn modelId="{E952A5EC-CDD2-4A74-9DBC-A1C6477A2BA5}" type="presOf" srcId="{54B05F32-3950-4AAA-9997-C75223B3B032}" destId="{E9798A23-284B-4786-BD42-58CCC17F2FA8}" srcOrd="0" destOrd="0" presId="urn:microsoft.com/office/officeart/2018/2/layout/IconCircleList"/>
    <dgm:cxn modelId="{D445B828-C3F6-4643-89D7-027E681A9ECF}" srcId="{54B05F32-3950-4AAA-9997-C75223B3B032}" destId="{307D101B-973D-4ACA-BE7E-1A3483FC5B18}" srcOrd="1" destOrd="0" parTransId="{B2D2BC1F-5225-4D57-8317-B7778644AFDA}" sibTransId="{9869C1A1-1088-4DC6-8AB8-189573921505}"/>
    <dgm:cxn modelId="{B59E2C44-E293-46AC-BC58-E2D9B6DE2113}" type="presOf" srcId="{4134EA08-1168-4DCD-89BB-C8C9AE79CCAA}" destId="{77C6B09E-8880-43D0-B493-698030333818}" srcOrd="0" destOrd="0" presId="urn:microsoft.com/office/officeart/2018/2/layout/IconCircleList"/>
    <dgm:cxn modelId="{93E567DB-1F74-429A-81F3-D808DF9E9A2A}" srcId="{54B05F32-3950-4AAA-9997-C75223B3B032}" destId="{567362B3-3E94-4399-B5CA-E564D2FB1EA9}" srcOrd="3" destOrd="0" parTransId="{BD0C06E4-42C2-446E-A751-485B52AC24B2}" sibTransId="{4134EA08-1168-4DCD-89BB-C8C9AE79CCAA}"/>
    <dgm:cxn modelId="{2380E5FB-1628-4548-BC7B-25978CDDB06A}" type="presOf" srcId="{567362B3-3E94-4399-B5CA-E564D2FB1EA9}" destId="{B21FF41C-A0F6-4C35-B530-71EBC1E2A588}" srcOrd="0" destOrd="0" presId="urn:microsoft.com/office/officeart/2018/2/layout/IconCircleList"/>
    <dgm:cxn modelId="{3043507D-36F4-4177-A40D-8D5F1757B769}" type="presOf" srcId="{307D101B-973D-4ACA-BE7E-1A3483FC5B18}" destId="{599564A6-1585-49BC-87B8-4D2FB21EC3D8}" srcOrd="0" destOrd="0" presId="urn:microsoft.com/office/officeart/2018/2/layout/IconCircleList"/>
    <dgm:cxn modelId="{1D02D838-0DC9-4CFC-A034-496330F14C0C}" srcId="{54B05F32-3950-4AAA-9997-C75223B3B032}" destId="{F16C0869-B6DB-40D1-A66B-2E106743586A}" srcOrd="5" destOrd="0" parTransId="{BC920460-4442-4EE4-AF04-28C6234F7A3F}" sibTransId="{5EE84F97-320C-44E9-B3C8-9701E0EDB471}"/>
    <dgm:cxn modelId="{AF2771A6-65E5-45FA-8CB1-C27C655BFEA0}" type="presOf" srcId="{E5FC3AE2-FCBE-487A-863D-E9FD4AD53C8E}" destId="{FD223DC6-9A5F-49D5-B3DC-64C201D2B26D}" srcOrd="0" destOrd="0" presId="urn:microsoft.com/office/officeart/2018/2/layout/IconCircleList"/>
    <dgm:cxn modelId="{13BA2075-CED1-440E-9EE9-1A5A0F047662}" type="presOf" srcId="{3DE3D994-E9FE-4BC2-B64E-23641BC8192B}" destId="{8F9CEAA2-2928-43C5-889F-1A9F079C943D}" srcOrd="0" destOrd="0" presId="urn:microsoft.com/office/officeart/2018/2/layout/IconCircleList"/>
    <dgm:cxn modelId="{E8633B48-562B-4254-9A92-09A11DDA5DAF}" type="presOf" srcId="{9869C1A1-1088-4DC6-8AB8-189573921505}" destId="{60CCA9DD-C9F4-4EB1-B073-243431857D12}" srcOrd="0" destOrd="0" presId="urn:microsoft.com/office/officeart/2018/2/layout/IconCircleList"/>
    <dgm:cxn modelId="{6F9BBD7F-E3C7-461B-A99A-FFAF0D7492C0}" type="presOf" srcId="{EF645B7D-977B-4C46-9081-4C738E838D6D}" destId="{47632E13-C231-4209-AFE2-29B0AB0772B5}" srcOrd="0" destOrd="0" presId="urn:microsoft.com/office/officeart/2018/2/layout/IconCircleList"/>
    <dgm:cxn modelId="{052CB3E4-394D-47D4-9D51-C2A519585F08}" srcId="{54B05F32-3950-4AAA-9997-C75223B3B032}" destId="{853F0463-8112-4BA1-BF3B-7178E6229546}" srcOrd="4" destOrd="0" parTransId="{DDDBF5E9-A20D-42F3-9074-A7E463C601C0}" sibTransId="{EF645B7D-977B-4C46-9081-4C738E838D6D}"/>
    <dgm:cxn modelId="{913351D0-4C6F-4DC3-97A5-8F23E4889B29}" type="presOf" srcId="{F16C0869-B6DB-40D1-A66B-2E106743586A}" destId="{CA7502DA-1734-41C2-9CDE-2C5462381788}" srcOrd="0" destOrd="0" presId="urn:microsoft.com/office/officeart/2018/2/layout/IconCircleList"/>
    <dgm:cxn modelId="{968D035C-E50F-47B2-85C7-DE3AAD8E6A4E}" type="presOf" srcId="{853F0463-8112-4BA1-BF3B-7178E6229546}" destId="{27E22AE5-D5BF-433D-911E-A7713CF6B2E9}" srcOrd="0" destOrd="0" presId="urn:microsoft.com/office/officeart/2018/2/layout/IconCircleList"/>
    <dgm:cxn modelId="{41C6024B-CF2E-4C55-B796-D9D170BD9034}" type="presOf" srcId="{31099566-1797-4BCB-AE75-89A1E44E70CB}" destId="{A5BB5486-D81E-4061-A4FD-DBA235D00B1F}" srcOrd="0" destOrd="0" presId="urn:microsoft.com/office/officeart/2018/2/layout/IconCircleList"/>
    <dgm:cxn modelId="{9A9F0DF4-3E42-4202-98BE-4230650ADBA8}" type="presOf" srcId="{57B1D56E-D358-4D72-8490-056544DC3524}" destId="{0A292E9D-353B-4E87-86F6-6BE6D5FB376D}" srcOrd="0" destOrd="0" presId="urn:microsoft.com/office/officeart/2018/2/layout/IconCircleList"/>
    <dgm:cxn modelId="{BDE8BA47-65F7-48DF-87C8-87D9E69FC894}" srcId="{54B05F32-3950-4AAA-9997-C75223B3B032}" destId="{31099566-1797-4BCB-AE75-89A1E44E70CB}" srcOrd="0" destOrd="0" parTransId="{4DDCD0E2-8ECB-4A24-9DE7-61EFA629796A}" sibTransId="{E5FC3AE2-FCBE-487A-863D-E9FD4AD53C8E}"/>
    <dgm:cxn modelId="{00582AC5-D9EA-47CF-A55C-4C249F57BD25}" srcId="{54B05F32-3950-4AAA-9997-C75223B3B032}" destId="{3DE3D994-E9FE-4BC2-B64E-23641BC8192B}" srcOrd="2" destOrd="0" parTransId="{03EEDAF3-EB3B-4896-B62F-51042C0EF716}" sibTransId="{57B1D56E-D358-4D72-8490-056544DC3524}"/>
    <dgm:cxn modelId="{ABFB0CFF-A4DA-4BC6-9909-6E795834E5B5}" type="presParOf" srcId="{E9798A23-284B-4786-BD42-58CCC17F2FA8}" destId="{8B1E97D3-9EFD-465F-B11E-B13E8FFF9CA9}" srcOrd="0" destOrd="0" presId="urn:microsoft.com/office/officeart/2018/2/layout/IconCircleList"/>
    <dgm:cxn modelId="{6FCC1FFA-258D-4C6B-8AF5-4C984462EEF4}" type="presParOf" srcId="{8B1E97D3-9EFD-465F-B11E-B13E8FFF9CA9}" destId="{03323E90-DC64-4630-BB4A-921A267A48D4}" srcOrd="0" destOrd="0" presId="urn:microsoft.com/office/officeart/2018/2/layout/IconCircleList"/>
    <dgm:cxn modelId="{B0209561-66FD-4079-9347-15AA1AC1600C}" type="presParOf" srcId="{03323E90-DC64-4630-BB4A-921A267A48D4}" destId="{936EB009-F8F8-4829-8D63-B37559919FD6}" srcOrd="0" destOrd="0" presId="urn:microsoft.com/office/officeart/2018/2/layout/IconCircleList"/>
    <dgm:cxn modelId="{188A4045-DD86-4805-B673-0C15F2FAC07D}" type="presParOf" srcId="{03323E90-DC64-4630-BB4A-921A267A48D4}" destId="{0EB275AC-2980-494E-9644-A8BCB7BE0339}" srcOrd="1" destOrd="0" presId="urn:microsoft.com/office/officeart/2018/2/layout/IconCircleList"/>
    <dgm:cxn modelId="{12BF122E-9BEA-4D55-9A63-044BAB507A91}" type="presParOf" srcId="{03323E90-DC64-4630-BB4A-921A267A48D4}" destId="{19A4DE06-2D9D-44FF-8662-BC0FC95D2DB1}" srcOrd="2" destOrd="0" presId="urn:microsoft.com/office/officeart/2018/2/layout/IconCircleList"/>
    <dgm:cxn modelId="{67154EE0-0A8B-48FE-8EB9-D08FDAEAF7A9}" type="presParOf" srcId="{03323E90-DC64-4630-BB4A-921A267A48D4}" destId="{A5BB5486-D81E-4061-A4FD-DBA235D00B1F}" srcOrd="3" destOrd="0" presId="urn:microsoft.com/office/officeart/2018/2/layout/IconCircleList"/>
    <dgm:cxn modelId="{2E1D053D-6A7D-48B2-89D2-44AFA71E0CBA}" type="presParOf" srcId="{8B1E97D3-9EFD-465F-B11E-B13E8FFF9CA9}" destId="{FD223DC6-9A5F-49D5-B3DC-64C201D2B26D}" srcOrd="1" destOrd="0" presId="urn:microsoft.com/office/officeart/2018/2/layout/IconCircleList"/>
    <dgm:cxn modelId="{C910E37F-76FE-4743-9385-3BE4D23335F8}" type="presParOf" srcId="{8B1E97D3-9EFD-465F-B11E-B13E8FFF9CA9}" destId="{F946EAA8-745F-4B3D-A8A5-D20D7F254B04}" srcOrd="2" destOrd="0" presId="urn:microsoft.com/office/officeart/2018/2/layout/IconCircleList"/>
    <dgm:cxn modelId="{F0B862D2-8802-407B-AAD8-67B57774FC1A}" type="presParOf" srcId="{F946EAA8-745F-4B3D-A8A5-D20D7F254B04}" destId="{6B630402-6FC9-43BC-BF34-994915D07D14}" srcOrd="0" destOrd="0" presId="urn:microsoft.com/office/officeart/2018/2/layout/IconCircleList"/>
    <dgm:cxn modelId="{303DB99E-6FB4-4302-A2F1-6E94408FC057}" type="presParOf" srcId="{F946EAA8-745F-4B3D-A8A5-D20D7F254B04}" destId="{6F661E10-DC9B-4A18-AB45-089B3B804DC1}" srcOrd="1" destOrd="0" presId="urn:microsoft.com/office/officeart/2018/2/layout/IconCircleList"/>
    <dgm:cxn modelId="{93135A95-DE43-4871-95D0-60BE7E6D1265}" type="presParOf" srcId="{F946EAA8-745F-4B3D-A8A5-D20D7F254B04}" destId="{5B6D2EF8-6C2C-4B94-B65D-E010AEC3C2FC}" srcOrd="2" destOrd="0" presId="urn:microsoft.com/office/officeart/2018/2/layout/IconCircleList"/>
    <dgm:cxn modelId="{47AC010E-E1E5-4E65-BCDA-0838A2FDB3F5}" type="presParOf" srcId="{F946EAA8-745F-4B3D-A8A5-D20D7F254B04}" destId="{599564A6-1585-49BC-87B8-4D2FB21EC3D8}" srcOrd="3" destOrd="0" presId="urn:microsoft.com/office/officeart/2018/2/layout/IconCircleList"/>
    <dgm:cxn modelId="{AA52B311-A03D-48B2-A7F2-F9EB3C161D15}" type="presParOf" srcId="{8B1E97D3-9EFD-465F-B11E-B13E8FFF9CA9}" destId="{60CCA9DD-C9F4-4EB1-B073-243431857D12}" srcOrd="3" destOrd="0" presId="urn:microsoft.com/office/officeart/2018/2/layout/IconCircleList"/>
    <dgm:cxn modelId="{45BCBCD3-37C1-432C-81CC-C039889D3443}" type="presParOf" srcId="{8B1E97D3-9EFD-465F-B11E-B13E8FFF9CA9}" destId="{A4FB3DBF-F3A8-42CB-9525-9C120D4C6D86}" srcOrd="4" destOrd="0" presId="urn:microsoft.com/office/officeart/2018/2/layout/IconCircleList"/>
    <dgm:cxn modelId="{F2A99584-1859-40E4-9ACD-F7F30DD1A177}" type="presParOf" srcId="{A4FB3DBF-F3A8-42CB-9525-9C120D4C6D86}" destId="{7D3D8AC0-41EB-47DF-AB40-6A67639C1E80}" srcOrd="0" destOrd="0" presId="urn:microsoft.com/office/officeart/2018/2/layout/IconCircleList"/>
    <dgm:cxn modelId="{660C0ED4-CAC4-4F22-9071-AA0C6AA8F87A}" type="presParOf" srcId="{A4FB3DBF-F3A8-42CB-9525-9C120D4C6D86}" destId="{C3C47FD0-FF00-4599-80FA-1219C86B982A}" srcOrd="1" destOrd="0" presId="urn:microsoft.com/office/officeart/2018/2/layout/IconCircleList"/>
    <dgm:cxn modelId="{BAFF5903-E744-4B5F-A5AF-2B304D3842D1}" type="presParOf" srcId="{A4FB3DBF-F3A8-42CB-9525-9C120D4C6D86}" destId="{02E1044F-BDDC-4D0C-880E-D69EF892D1DD}" srcOrd="2" destOrd="0" presId="urn:microsoft.com/office/officeart/2018/2/layout/IconCircleList"/>
    <dgm:cxn modelId="{A509813A-5411-47BE-A215-536619B57926}" type="presParOf" srcId="{A4FB3DBF-F3A8-42CB-9525-9C120D4C6D86}" destId="{8F9CEAA2-2928-43C5-889F-1A9F079C943D}" srcOrd="3" destOrd="0" presId="urn:microsoft.com/office/officeart/2018/2/layout/IconCircleList"/>
    <dgm:cxn modelId="{04B21615-B2EC-47DF-A23D-7B758244B6DD}" type="presParOf" srcId="{8B1E97D3-9EFD-465F-B11E-B13E8FFF9CA9}" destId="{0A292E9D-353B-4E87-86F6-6BE6D5FB376D}" srcOrd="5" destOrd="0" presId="urn:microsoft.com/office/officeart/2018/2/layout/IconCircleList"/>
    <dgm:cxn modelId="{1F7FE616-873E-48E1-89CB-4589C7016231}" type="presParOf" srcId="{8B1E97D3-9EFD-465F-B11E-B13E8FFF9CA9}" destId="{0D388F15-DA15-4194-ADC2-AE3C9CBC385A}" srcOrd="6" destOrd="0" presId="urn:microsoft.com/office/officeart/2018/2/layout/IconCircleList"/>
    <dgm:cxn modelId="{DDACF587-2934-43E7-97A0-0A8412ABB929}" type="presParOf" srcId="{0D388F15-DA15-4194-ADC2-AE3C9CBC385A}" destId="{C4495109-45D9-4177-9DD3-870E305BA73D}" srcOrd="0" destOrd="0" presId="urn:microsoft.com/office/officeart/2018/2/layout/IconCircleList"/>
    <dgm:cxn modelId="{DDC262CD-8B22-4E13-901C-3723A59014DD}" type="presParOf" srcId="{0D388F15-DA15-4194-ADC2-AE3C9CBC385A}" destId="{AB465FCC-1973-4986-AAAC-CDC002257396}" srcOrd="1" destOrd="0" presId="urn:microsoft.com/office/officeart/2018/2/layout/IconCircleList"/>
    <dgm:cxn modelId="{51E6B931-115F-4D89-AAF8-EC746A2761F0}" type="presParOf" srcId="{0D388F15-DA15-4194-ADC2-AE3C9CBC385A}" destId="{42E0F235-0507-4B11-98C5-1D097D47A3B1}" srcOrd="2" destOrd="0" presId="urn:microsoft.com/office/officeart/2018/2/layout/IconCircleList"/>
    <dgm:cxn modelId="{170CB6BD-F9CC-4A69-8DA1-7EAD1396223F}" type="presParOf" srcId="{0D388F15-DA15-4194-ADC2-AE3C9CBC385A}" destId="{B21FF41C-A0F6-4C35-B530-71EBC1E2A588}" srcOrd="3" destOrd="0" presId="urn:microsoft.com/office/officeart/2018/2/layout/IconCircleList"/>
    <dgm:cxn modelId="{D7A13B18-21EC-47DC-A4C1-3394400EDD8D}" type="presParOf" srcId="{8B1E97D3-9EFD-465F-B11E-B13E8FFF9CA9}" destId="{77C6B09E-8880-43D0-B493-698030333818}" srcOrd="7" destOrd="0" presId="urn:microsoft.com/office/officeart/2018/2/layout/IconCircleList"/>
    <dgm:cxn modelId="{FDBDA096-6432-4BEA-86D7-EFAF9CDE661C}" type="presParOf" srcId="{8B1E97D3-9EFD-465F-B11E-B13E8FFF9CA9}" destId="{2F1A47F6-CD77-4CE0-984D-250EFF3B4AB9}" srcOrd="8" destOrd="0" presId="urn:microsoft.com/office/officeart/2018/2/layout/IconCircleList"/>
    <dgm:cxn modelId="{40F4319C-D2A2-4E1B-B9A4-F0287590DD90}" type="presParOf" srcId="{2F1A47F6-CD77-4CE0-984D-250EFF3B4AB9}" destId="{A3FA4E7B-2B3A-4BD7-9E23-5EDFE4639CB2}" srcOrd="0" destOrd="0" presId="urn:microsoft.com/office/officeart/2018/2/layout/IconCircleList"/>
    <dgm:cxn modelId="{5420FECA-5B04-45CF-99E0-30B2CC0D8001}" type="presParOf" srcId="{2F1A47F6-CD77-4CE0-984D-250EFF3B4AB9}" destId="{95A997D9-5889-4B7D-B1E8-53DCA9B8FED6}" srcOrd="1" destOrd="0" presId="urn:microsoft.com/office/officeart/2018/2/layout/IconCircleList"/>
    <dgm:cxn modelId="{B39BBEA4-B0F3-4A69-91A5-8ED906FFAF9E}" type="presParOf" srcId="{2F1A47F6-CD77-4CE0-984D-250EFF3B4AB9}" destId="{3E5D8296-3510-4383-8977-F0284F51AE49}" srcOrd="2" destOrd="0" presId="urn:microsoft.com/office/officeart/2018/2/layout/IconCircleList"/>
    <dgm:cxn modelId="{25775CD0-9542-49B6-816F-5993CDAFDC61}" type="presParOf" srcId="{2F1A47F6-CD77-4CE0-984D-250EFF3B4AB9}" destId="{27E22AE5-D5BF-433D-911E-A7713CF6B2E9}" srcOrd="3" destOrd="0" presId="urn:microsoft.com/office/officeart/2018/2/layout/IconCircleList"/>
    <dgm:cxn modelId="{2AA966AE-6193-4107-AEAC-2300F7444B42}" type="presParOf" srcId="{8B1E97D3-9EFD-465F-B11E-B13E8FFF9CA9}" destId="{47632E13-C231-4209-AFE2-29B0AB0772B5}" srcOrd="9" destOrd="0" presId="urn:microsoft.com/office/officeart/2018/2/layout/IconCircleList"/>
    <dgm:cxn modelId="{164187E9-2FEF-4820-8EAA-C6BFA203E266}" type="presParOf" srcId="{8B1E97D3-9EFD-465F-B11E-B13E8FFF9CA9}" destId="{732379CE-7DA8-4DE0-839A-3D05FE45A2F7}" srcOrd="10" destOrd="0" presId="urn:microsoft.com/office/officeart/2018/2/layout/IconCircleList"/>
    <dgm:cxn modelId="{153BA3F7-C12A-4315-8717-56C6919F84C2}" type="presParOf" srcId="{732379CE-7DA8-4DE0-839A-3D05FE45A2F7}" destId="{BB9E8C30-C7D3-4BA1-90F4-E9BAFCBB93AC}" srcOrd="0" destOrd="0" presId="urn:microsoft.com/office/officeart/2018/2/layout/IconCircleList"/>
    <dgm:cxn modelId="{796B8706-0608-4917-9CA5-12A49962B122}" type="presParOf" srcId="{732379CE-7DA8-4DE0-839A-3D05FE45A2F7}" destId="{070A6290-BB4F-40F6-B3A6-1A2157D46C3C}" srcOrd="1" destOrd="0" presId="urn:microsoft.com/office/officeart/2018/2/layout/IconCircleList"/>
    <dgm:cxn modelId="{7472EAC3-0D80-4A6C-9737-53B299E72CA9}" type="presParOf" srcId="{732379CE-7DA8-4DE0-839A-3D05FE45A2F7}" destId="{68971EC3-5CB7-4F99-A421-B94AE9625F38}" srcOrd="2" destOrd="0" presId="urn:microsoft.com/office/officeart/2018/2/layout/IconCircleList"/>
    <dgm:cxn modelId="{B880A9EA-827E-48C5-B3FF-C97E023482FE}" type="presParOf" srcId="{732379CE-7DA8-4DE0-839A-3D05FE45A2F7}" destId="{CA7502DA-1734-41C2-9CDE-2C546238178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C98151-595D-4E91-A63B-C19FF646E58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1777259-08B4-4710-831C-1678748A0928}">
      <dgm:prSet/>
      <dgm:spPr/>
      <dgm:t>
        <a:bodyPr/>
        <a:lstStyle/>
        <a:p>
          <a:r>
            <a:rPr lang="en-US" dirty="0"/>
            <a:t>Library/Catalog</a:t>
          </a:r>
        </a:p>
      </dgm:t>
    </dgm:pt>
    <dgm:pt modelId="{621822A5-855D-47FA-9D57-52DCDC32815B}" type="parTrans" cxnId="{562A61FB-8C85-4843-8D99-9D67F2A4AE2E}">
      <dgm:prSet/>
      <dgm:spPr/>
      <dgm:t>
        <a:bodyPr/>
        <a:lstStyle/>
        <a:p>
          <a:endParaRPr lang="en-US"/>
        </a:p>
      </dgm:t>
    </dgm:pt>
    <dgm:pt modelId="{6972C31B-31BA-4B21-BE8B-66B64EE64909}" type="sibTrans" cxnId="{562A61FB-8C85-4843-8D99-9D67F2A4AE2E}">
      <dgm:prSet/>
      <dgm:spPr/>
      <dgm:t>
        <a:bodyPr/>
        <a:lstStyle/>
        <a:p>
          <a:endParaRPr lang="en-US"/>
        </a:p>
      </dgm:t>
    </dgm:pt>
    <dgm:pt modelId="{2EF5C729-B52D-4915-9C3C-625CAE92CAE4}">
      <dgm:prSet/>
      <dgm:spPr/>
      <dgm:t>
        <a:bodyPr/>
        <a:lstStyle/>
        <a:p>
          <a:r>
            <a:rPr lang="en-US" dirty="0"/>
            <a:t>Web Search</a:t>
          </a:r>
        </a:p>
      </dgm:t>
    </dgm:pt>
    <dgm:pt modelId="{7670D293-A75A-4B13-857E-43A438A0B83A}" type="parTrans" cxnId="{A72CA268-C5EA-4AC2-B724-748559BC7ECA}">
      <dgm:prSet/>
      <dgm:spPr/>
      <dgm:t>
        <a:bodyPr/>
        <a:lstStyle/>
        <a:p>
          <a:endParaRPr lang="en-US"/>
        </a:p>
      </dgm:t>
    </dgm:pt>
    <dgm:pt modelId="{12487050-C4F9-40B4-BBF1-E9A8911E92DA}" type="sibTrans" cxnId="{A72CA268-C5EA-4AC2-B724-748559BC7ECA}">
      <dgm:prSet/>
      <dgm:spPr/>
      <dgm:t>
        <a:bodyPr/>
        <a:lstStyle/>
        <a:p>
          <a:endParaRPr lang="en-US"/>
        </a:p>
      </dgm:t>
    </dgm:pt>
    <dgm:pt modelId="{D9D33B51-5269-4A1A-B8ED-8007EB9B9C53}">
      <dgm:prSet/>
      <dgm:spPr/>
      <dgm:t>
        <a:bodyPr/>
        <a:lstStyle/>
        <a:p>
          <a:r>
            <a:rPr lang="en-US" dirty="0"/>
            <a:t>File Management System</a:t>
          </a:r>
        </a:p>
      </dgm:t>
    </dgm:pt>
    <dgm:pt modelId="{439441FA-7652-413C-980B-B0778856A016}" type="parTrans" cxnId="{8438817F-FA3F-4812-AF95-486802883FCB}">
      <dgm:prSet/>
      <dgm:spPr/>
      <dgm:t>
        <a:bodyPr/>
        <a:lstStyle/>
        <a:p>
          <a:endParaRPr lang="en-US"/>
        </a:p>
      </dgm:t>
    </dgm:pt>
    <dgm:pt modelId="{920B73C4-9CCE-4E97-A3BE-D2C966ECB9A0}" type="sibTrans" cxnId="{8438817F-FA3F-4812-AF95-486802883FCB}">
      <dgm:prSet/>
      <dgm:spPr/>
      <dgm:t>
        <a:bodyPr/>
        <a:lstStyle/>
        <a:p>
          <a:endParaRPr lang="en-US"/>
        </a:p>
      </dgm:t>
    </dgm:pt>
    <dgm:pt modelId="{1297C388-02CF-41EB-A3AC-E93FEF92B1B6}">
      <dgm:prSet/>
      <dgm:spPr/>
      <dgm:t>
        <a:bodyPr/>
        <a:lstStyle/>
        <a:p>
          <a:r>
            <a:rPr lang="en-US" dirty="0"/>
            <a:t>Virtual Labs</a:t>
          </a:r>
        </a:p>
      </dgm:t>
    </dgm:pt>
    <dgm:pt modelId="{F971F76E-14D4-4D34-8ABE-972B3AC7A6A1}" type="parTrans" cxnId="{AD5B6718-6B7A-47C5-B034-DAF5C1465BCF}">
      <dgm:prSet/>
      <dgm:spPr/>
      <dgm:t>
        <a:bodyPr/>
        <a:lstStyle/>
        <a:p>
          <a:endParaRPr lang="en-US"/>
        </a:p>
      </dgm:t>
    </dgm:pt>
    <dgm:pt modelId="{411A961E-D300-4FA1-8E03-871D691A0E9A}" type="sibTrans" cxnId="{AD5B6718-6B7A-47C5-B034-DAF5C1465BCF}">
      <dgm:prSet/>
      <dgm:spPr/>
      <dgm:t>
        <a:bodyPr/>
        <a:lstStyle/>
        <a:p>
          <a:endParaRPr lang="en-US"/>
        </a:p>
      </dgm:t>
    </dgm:pt>
    <dgm:pt modelId="{FC9835A9-72F5-4F6D-A465-4BBFAC7F0B7D}">
      <dgm:prSet/>
      <dgm:spPr/>
      <dgm:t>
        <a:bodyPr/>
        <a:lstStyle/>
        <a:p>
          <a:r>
            <a:rPr lang="en-US" dirty="0"/>
            <a:t>Online</a:t>
          </a:r>
          <a:r>
            <a:rPr lang="en-US" baseline="0" dirty="0"/>
            <a:t> Classes</a:t>
          </a:r>
          <a:endParaRPr lang="en-US" dirty="0"/>
        </a:p>
      </dgm:t>
    </dgm:pt>
    <dgm:pt modelId="{DA9123E2-697B-45B0-BFA9-D6F503B1ECF7}" type="parTrans" cxnId="{952154AD-CF39-4F4D-A8AC-08E7AA399027}">
      <dgm:prSet/>
      <dgm:spPr/>
      <dgm:t>
        <a:bodyPr/>
        <a:lstStyle/>
        <a:p>
          <a:endParaRPr lang="en-US"/>
        </a:p>
      </dgm:t>
    </dgm:pt>
    <dgm:pt modelId="{595E69C6-850B-4A2F-B99C-2F1633A4EE42}" type="sibTrans" cxnId="{952154AD-CF39-4F4D-A8AC-08E7AA399027}">
      <dgm:prSet/>
      <dgm:spPr/>
      <dgm:t>
        <a:bodyPr/>
        <a:lstStyle/>
        <a:p>
          <a:endParaRPr lang="en-US"/>
        </a:p>
      </dgm:t>
    </dgm:pt>
    <dgm:pt modelId="{139FA43E-BBE6-49F4-8E87-1AD415B1E1C5}">
      <dgm:prSet/>
      <dgm:spPr/>
      <dgm:t>
        <a:bodyPr/>
        <a:lstStyle/>
        <a:p>
          <a:r>
            <a:rPr lang="en-US" dirty="0"/>
            <a:t>Distance Learning Site</a:t>
          </a:r>
        </a:p>
      </dgm:t>
    </dgm:pt>
    <dgm:pt modelId="{FD76131F-3E06-4D67-8452-2775536FDE51}" type="parTrans" cxnId="{BCD7D464-6BB7-4114-AD2A-FF348814DB74}">
      <dgm:prSet/>
      <dgm:spPr/>
      <dgm:t>
        <a:bodyPr/>
        <a:lstStyle/>
        <a:p>
          <a:endParaRPr lang="en-US"/>
        </a:p>
      </dgm:t>
    </dgm:pt>
    <dgm:pt modelId="{C2ED0A74-5DC5-46C2-B586-24B603DDDE1E}" type="sibTrans" cxnId="{BCD7D464-6BB7-4114-AD2A-FF348814DB74}">
      <dgm:prSet/>
      <dgm:spPr/>
      <dgm:t>
        <a:bodyPr/>
        <a:lstStyle/>
        <a:p>
          <a:endParaRPr lang="en-US"/>
        </a:p>
      </dgm:t>
    </dgm:pt>
    <dgm:pt modelId="{996DCEFC-5CF8-4038-A9E1-E8B2C4517307}">
      <dgm:prSet/>
      <dgm:spPr/>
      <dgm:t>
        <a:bodyPr/>
        <a:lstStyle/>
        <a:p>
          <a:r>
            <a:rPr lang="en-US"/>
            <a:t>Email application</a:t>
          </a:r>
        </a:p>
      </dgm:t>
    </dgm:pt>
    <dgm:pt modelId="{B4C6AC87-E862-44C0-B30B-D54A9090C8DD}" type="parTrans" cxnId="{AA03C2B6-BC12-4C73-9E83-D53E68A5915D}">
      <dgm:prSet/>
      <dgm:spPr/>
      <dgm:t>
        <a:bodyPr/>
        <a:lstStyle/>
        <a:p>
          <a:endParaRPr lang="en-US"/>
        </a:p>
      </dgm:t>
    </dgm:pt>
    <dgm:pt modelId="{9C7463F7-28A2-44AE-BA99-329F9E19770D}" type="sibTrans" cxnId="{AA03C2B6-BC12-4C73-9E83-D53E68A5915D}">
      <dgm:prSet/>
      <dgm:spPr/>
      <dgm:t>
        <a:bodyPr/>
        <a:lstStyle/>
        <a:p>
          <a:endParaRPr lang="en-US"/>
        </a:p>
      </dgm:t>
    </dgm:pt>
    <dgm:pt modelId="{ED1F22B7-498B-4DC0-9F15-8C4BF5F41039}" type="pres">
      <dgm:prSet presAssocID="{D5C98151-595D-4E91-A63B-C19FF646E58A}" presName="linear" presStyleCnt="0">
        <dgm:presLayoutVars>
          <dgm:animLvl val="lvl"/>
          <dgm:resizeHandles val="exact"/>
        </dgm:presLayoutVars>
      </dgm:prSet>
      <dgm:spPr/>
      <dgm:t>
        <a:bodyPr/>
        <a:lstStyle/>
        <a:p>
          <a:endParaRPr lang="en-IN"/>
        </a:p>
      </dgm:t>
    </dgm:pt>
    <dgm:pt modelId="{E595C192-AB40-4E9A-9729-77900131F584}" type="pres">
      <dgm:prSet presAssocID="{41777259-08B4-4710-831C-1678748A0928}" presName="parentText" presStyleLbl="node1" presStyleIdx="0" presStyleCnt="7">
        <dgm:presLayoutVars>
          <dgm:chMax val="0"/>
          <dgm:bulletEnabled val="1"/>
        </dgm:presLayoutVars>
      </dgm:prSet>
      <dgm:spPr/>
      <dgm:t>
        <a:bodyPr/>
        <a:lstStyle/>
        <a:p>
          <a:endParaRPr lang="en-IN"/>
        </a:p>
      </dgm:t>
    </dgm:pt>
    <dgm:pt modelId="{6DD92958-47F8-400F-90EA-482DC79A0EA0}" type="pres">
      <dgm:prSet presAssocID="{6972C31B-31BA-4B21-BE8B-66B64EE64909}" presName="spacer" presStyleCnt="0"/>
      <dgm:spPr/>
    </dgm:pt>
    <dgm:pt modelId="{F4A53110-5CB4-4A5E-8CC7-C1E63261792F}" type="pres">
      <dgm:prSet presAssocID="{2EF5C729-B52D-4915-9C3C-625CAE92CAE4}" presName="parentText" presStyleLbl="node1" presStyleIdx="1" presStyleCnt="7">
        <dgm:presLayoutVars>
          <dgm:chMax val="0"/>
          <dgm:bulletEnabled val="1"/>
        </dgm:presLayoutVars>
      </dgm:prSet>
      <dgm:spPr/>
      <dgm:t>
        <a:bodyPr/>
        <a:lstStyle/>
        <a:p>
          <a:endParaRPr lang="en-IN"/>
        </a:p>
      </dgm:t>
    </dgm:pt>
    <dgm:pt modelId="{5570EE69-1946-4F35-9550-0BC5B63419D4}" type="pres">
      <dgm:prSet presAssocID="{12487050-C4F9-40B4-BBF1-E9A8911E92DA}" presName="spacer" presStyleCnt="0"/>
      <dgm:spPr/>
    </dgm:pt>
    <dgm:pt modelId="{E2E16FA1-D98E-42DC-A2D8-FD2C7D9C8942}" type="pres">
      <dgm:prSet presAssocID="{D9D33B51-5269-4A1A-B8ED-8007EB9B9C53}" presName="parentText" presStyleLbl="node1" presStyleIdx="2" presStyleCnt="7">
        <dgm:presLayoutVars>
          <dgm:chMax val="0"/>
          <dgm:bulletEnabled val="1"/>
        </dgm:presLayoutVars>
      </dgm:prSet>
      <dgm:spPr/>
      <dgm:t>
        <a:bodyPr/>
        <a:lstStyle/>
        <a:p>
          <a:endParaRPr lang="en-IN"/>
        </a:p>
      </dgm:t>
    </dgm:pt>
    <dgm:pt modelId="{1FEAA4A1-E603-46C0-871D-D83D0F2596CE}" type="pres">
      <dgm:prSet presAssocID="{920B73C4-9CCE-4E97-A3BE-D2C966ECB9A0}" presName="spacer" presStyleCnt="0"/>
      <dgm:spPr/>
    </dgm:pt>
    <dgm:pt modelId="{F016F834-5907-464A-B455-820DC81CD724}" type="pres">
      <dgm:prSet presAssocID="{1297C388-02CF-41EB-A3AC-E93FEF92B1B6}" presName="parentText" presStyleLbl="node1" presStyleIdx="3" presStyleCnt="7">
        <dgm:presLayoutVars>
          <dgm:chMax val="0"/>
          <dgm:bulletEnabled val="1"/>
        </dgm:presLayoutVars>
      </dgm:prSet>
      <dgm:spPr/>
      <dgm:t>
        <a:bodyPr/>
        <a:lstStyle/>
        <a:p>
          <a:endParaRPr lang="en-IN"/>
        </a:p>
      </dgm:t>
    </dgm:pt>
    <dgm:pt modelId="{1B652443-2F80-43A7-AF69-83F5A93998C0}" type="pres">
      <dgm:prSet presAssocID="{411A961E-D300-4FA1-8E03-871D691A0E9A}" presName="spacer" presStyleCnt="0"/>
      <dgm:spPr/>
    </dgm:pt>
    <dgm:pt modelId="{8F09DCC2-E287-4FFF-99C4-1685DDE55EB9}" type="pres">
      <dgm:prSet presAssocID="{FC9835A9-72F5-4F6D-A465-4BBFAC7F0B7D}" presName="parentText" presStyleLbl="node1" presStyleIdx="4" presStyleCnt="7">
        <dgm:presLayoutVars>
          <dgm:chMax val="0"/>
          <dgm:bulletEnabled val="1"/>
        </dgm:presLayoutVars>
      </dgm:prSet>
      <dgm:spPr/>
      <dgm:t>
        <a:bodyPr/>
        <a:lstStyle/>
        <a:p>
          <a:endParaRPr lang="en-IN"/>
        </a:p>
      </dgm:t>
    </dgm:pt>
    <dgm:pt modelId="{8518F0F5-ACB5-459C-B18D-752E49D0B7FD}" type="pres">
      <dgm:prSet presAssocID="{595E69C6-850B-4A2F-B99C-2F1633A4EE42}" presName="spacer" presStyleCnt="0"/>
      <dgm:spPr/>
    </dgm:pt>
    <dgm:pt modelId="{0318DC4C-B03B-4949-A3E4-F8913BBD262F}" type="pres">
      <dgm:prSet presAssocID="{139FA43E-BBE6-49F4-8E87-1AD415B1E1C5}" presName="parentText" presStyleLbl="node1" presStyleIdx="5" presStyleCnt="7">
        <dgm:presLayoutVars>
          <dgm:chMax val="0"/>
          <dgm:bulletEnabled val="1"/>
        </dgm:presLayoutVars>
      </dgm:prSet>
      <dgm:spPr/>
      <dgm:t>
        <a:bodyPr/>
        <a:lstStyle/>
        <a:p>
          <a:endParaRPr lang="en-IN"/>
        </a:p>
      </dgm:t>
    </dgm:pt>
    <dgm:pt modelId="{42C5AB89-AA2D-4BEE-B3D8-ACC5D5BB6355}" type="pres">
      <dgm:prSet presAssocID="{C2ED0A74-5DC5-46C2-B586-24B603DDDE1E}" presName="spacer" presStyleCnt="0"/>
      <dgm:spPr/>
    </dgm:pt>
    <dgm:pt modelId="{3214A14D-41F8-4740-A1C5-FF4A99E7077A}" type="pres">
      <dgm:prSet presAssocID="{996DCEFC-5CF8-4038-A9E1-E8B2C4517307}" presName="parentText" presStyleLbl="node1" presStyleIdx="6" presStyleCnt="7">
        <dgm:presLayoutVars>
          <dgm:chMax val="0"/>
          <dgm:bulletEnabled val="1"/>
        </dgm:presLayoutVars>
      </dgm:prSet>
      <dgm:spPr/>
      <dgm:t>
        <a:bodyPr/>
        <a:lstStyle/>
        <a:p>
          <a:endParaRPr lang="en-IN"/>
        </a:p>
      </dgm:t>
    </dgm:pt>
  </dgm:ptLst>
  <dgm:cxnLst>
    <dgm:cxn modelId="{AD5B6718-6B7A-47C5-B034-DAF5C1465BCF}" srcId="{D5C98151-595D-4E91-A63B-C19FF646E58A}" destId="{1297C388-02CF-41EB-A3AC-E93FEF92B1B6}" srcOrd="3" destOrd="0" parTransId="{F971F76E-14D4-4D34-8ABE-972B3AC7A6A1}" sibTransId="{411A961E-D300-4FA1-8E03-871D691A0E9A}"/>
    <dgm:cxn modelId="{7CA148C6-CD7E-42F8-A7BB-09BDDBB8FEAD}" type="presOf" srcId="{41777259-08B4-4710-831C-1678748A0928}" destId="{E595C192-AB40-4E9A-9729-77900131F584}" srcOrd="0" destOrd="0" presId="urn:microsoft.com/office/officeart/2005/8/layout/vList2"/>
    <dgm:cxn modelId="{562A61FB-8C85-4843-8D99-9D67F2A4AE2E}" srcId="{D5C98151-595D-4E91-A63B-C19FF646E58A}" destId="{41777259-08B4-4710-831C-1678748A0928}" srcOrd="0" destOrd="0" parTransId="{621822A5-855D-47FA-9D57-52DCDC32815B}" sibTransId="{6972C31B-31BA-4B21-BE8B-66B64EE64909}"/>
    <dgm:cxn modelId="{5228A79A-2FF3-4BCF-96CA-9A2C900857AC}" type="presOf" srcId="{996DCEFC-5CF8-4038-A9E1-E8B2C4517307}" destId="{3214A14D-41F8-4740-A1C5-FF4A99E7077A}" srcOrd="0" destOrd="0" presId="urn:microsoft.com/office/officeart/2005/8/layout/vList2"/>
    <dgm:cxn modelId="{CA9DC540-4390-4431-8129-A00E4F931A6C}" type="presOf" srcId="{139FA43E-BBE6-49F4-8E87-1AD415B1E1C5}" destId="{0318DC4C-B03B-4949-A3E4-F8913BBD262F}" srcOrd="0" destOrd="0" presId="urn:microsoft.com/office/officeart/2005/8/layout/vList2"/>
    <dgm:cxn modelId="{A75C49E5-96B7-4DCB-B71D-C1ADFF445C63}" type="presOf" srcId="{1297C388-02CF-41EB-A3AC-E93FEF92B1B6}" destId="{F016F834-5907-464A-B455-820DC81CD724}" srcOrd="0" destOrd="0" presId="urn:microsoft.com/office/officeart/2005/8/layout/vList2"/>
    <dgm:cxn modelId="{952154AD-CF39-4F4D-A8AC-08E7AA399027}" srcId="{D5C98151-595D-4E91-A63B-C19FF646E58A}" destId="{FC9835A9-72F5-4F6D-A465-4BBFAC7F0B7D}" srcOrd="4" destOrd="0" parTransId="{DA9123E2-697B-45B0-BFA9-D6F503B1ECF7}" sibTransId="{595E69C6-850B-4A2F-B99C-2F1633A4EE42}"/>
    <dgm:cxn modelId="{BCD7D464-6BB7-4114-AD2A-FF348814DB74}" srcId="{D5C98151-595D-4E91-A63B-C19FF646E58A}" destId="{139FA43E-BBE6-49F4-8E87-1AD415B1E1C5}" srcOrd="5" destOrd="0" parTransId="{FD76131F-3E06-4D67-8452-2775536FDE51}" sibTransId="{C2ED0A74-5DC5-46C2-B586-24B603DDDE1E}"/>
    <dgm:cxn modelId="{0FE417B3-4DCE-48F1-837A-0592AF0CB9E5}" type="presOf" srcId="{D9D33B51-5269-4A1A-B8ED-8007EB9B9C53}" destId="{E2E16FA1-D98E-42DC-A2D8-FD2C7D9C8942}" srcOrd="0" destOrd="0" presId="urn:microsoft.com/office/officeart/2005/8/layout/vList2"/>
    <dgm:cxn modelId="{8438817F-FA3F-4812-AF95-486802883FCB}" srcId="{D5C98151-595D-4E91-A63B-C19FF646E58A}" destId="{D9D33B51-5269-4A1A-B8ED-8007EB9B9C53}" srcOrd="2" destOrd="0" parTransId="{439441FA-7652-413C-980B-B0778856A016}" sibTransId="{920B73C4-9CCE-4E97-A3BE-D2C966ECB9A0}"/>
    <dgm:cxn modelId="{4DD3D205-FF2B-4491-9A42-CE463CE88F57}" type="presOf" srcId="{FC9835A9-72F5-4F6D-A465-4BBFAC7F0B7D}" destId="{8F09DCC2-E287-4FFF-99C4-1685DDE55EB9}" srcOrd="0" destOrd="0" presId="urn:microsoft.com/office/officeart/2005/8/layout/vList2"/>
    <dgm:cxn modelId="{543EE8E6-E171-437C-84A5-5515CEB6587F}" type="presOf" srcId="{D5C98151-595D-4E91-A63B-C19FF646E58A}" destId="{ED1F22B7-498B-4DC0-9F15-8C4BF5F41039}" srcOrd="0" destOrd="0" presId="urn:microsoft.com/office/officeart/2005/8/layout/vList2"/>
    <dgm:cxn modelId="{433C9922-91CF-4AC2-AA3A-AD3F76F7E594}" type="presOf" srcId="{2EF5C729-B52D-4915-9C3C-625CAE92CAE4}" destId="{F4A53110-5CB4-4A5E-8CC7-C1E63261792F}" srcOrd="0" destOrd="0" presId="urn:microsoft.com/office/officeart/2005/8/layout/vList2"/>
    <dgm:cxn modelId="{AA03C2B6-BC12-4C73-9E83-D53E68A5915D}" srcId="{D5C98151-595D-4E91-A63B-C19FF646E58A}" destId="{996DCEFC-5CF8-4038-A9E1-E8B2C4517307}" srcOrd="6" destOrd="0" parTransId="{B4C6AC87-E862-44C0-B30B-D54A9090C8DD}" sibTransId="{9C7463F7-28A2-44AE-BA99-329F9E19770D}"/>
    <dgm:cxn modelId="{A72CA268-C5EA-4AC2-B724-748559BC7ECA}" srcId="{D5C98151-595D-4E91-A63B-C19FF646E58A}" destId="{2EF5C729-B52D-4915-9C3C-625CAE92CAE4}" srcOrd="1" destOrd="0" parTransId="{7670D293-A75A-4B13-857E-43A438A0B83A}" sibTransId="{12487050-C4F9-40B4-BBF1-E9A8911E92DA}"/>
    <dgm:cxn modelId="{CD5D979C-1171-4A2B-AB60-EBBE20331B1A}" type="presParOf" srcId="{ED1F22B7-498B-4DC0-9F15-8C4BF5F41039}" destId="{E595C192-AB40-4E9A-9729-77900131F584}" srcOrd="0" destOrd="0" presId="urn:microsoft.com/office/officeart/2005/8/layout/vList2"/>
    <dgm:cxn modelId="{0FD3D367-C2C4-4354-B211-1CAA0D66452C}" type="presParOf" srcId="{ED1F22B7-498B-4DC0-9F15-8C4BF5F41039}" destId="{6DD92958-47F8-400F-90EA-482DC79A0EA0}" srcOrd="1" destOrd="0" presId="urn:microsoft.com/office/officeart/2005/8/layout/vList2"/>
    <dgm:cxn modelId="{9B6997E1-0F8F-4720-986E-91F3A454EF6F}" type="presParOf" srcId="{ED1F22B7-498B-4DC0-9F15-8C4BF5F41039}" destId="{F4A53110-5CB4-4A5E-8CC7-C1E63261792F}" srcOrd="2" destOrd="0" presId="urn:microsoft.com/office/officeart/2005/8/layout/vList2"/>
    <dgm:cxn modelId="{56877129-753F-4FD7-ABFC-D8EEE97B6E5F}" type="presParOf" srcId="{ED1F22B7-498B-4DC0-9F15-8C4BF5F41039}" destId="{5570EE69-1946-4F35-9550-0BC5B63419D4}" srcOrd="3" destOrd="0" presId="urn:microsoft.com/office/officeart/2005/8/layout/vList2"/>
    <dgm:cxn modelId="{3ACB6B75-738C-4F2F-A0E7-3056215C9084}" type="presParOf" srcId="{ED1F22B7-498B-4DC0-9F15-8C4BF5F41039}" destId="{E2E16FA1-D98E-42DC-A2D8-FD2C7D9C8942}" srcOrd="4" destOrd="0" presId="urn:microsoft.com/office/officeart/2005/8/layout/vList2"/>
    <dgm:cxn modelId="{C0608843-3A1B-465B-A867-6D53D0479B6D}" type="presParOf" srcId="{ED1F22B7-498B-4DC0-9F15-8C4BF5F41039}" destId="{1FEAA4A1-E603-46C0-871D-D83D0F2596CE}" srcOrd="5" destOrd="0" presId="urn:microsoft.com/office/officeart/2005/8/layout/vList2"/>
    <dgm:cxn modelId="{D442A0FA-D4F3-4F53-AE96-D1F504CBC5D7}" type="presParOf" srcId="{ED1F22B7-498B-4DC0-9F15-8C4BF5F41039}" destId="{F016F834-5907-464A-B455-820DC81CD724}" srcOrd="6" destOrd="0" presId="urn:microsoft.com/office/officeart/2005/8/layout/vList2"/>
    <dgm:cxn modelId="{7051FD09-3C04-4AD5-BED3-43AAB2F5835F}" type="presParOf" srcId="{ED1F22B7-498B-4DC0-9F15-8C4BF5F41039}" destId="{1B652443-2F80-43A7-AF69-83F5A93998C0}" srcOrd="7" destOrd="0" presId="urn:microsoft.com/office/officeart/2005/8/layout/vList2"/>
    <dgm:cxn modelId="{49871558-D86B-4E75-A9AC-2ACCA4A1BF26}" type="presParOf" srcId="{ED1F22B7-498B-4DC0-9F15-8C4BF5F41039}" destId="{8F09DCC2-E287-4FFF-99C4-1685DDE55EB9}" srcOrd="8" destOrd="0" presId="urn:microsoft.com/office/officeart/2005/8/layout/vList2"/>
    <dgm:cxn modelId="{1BBF1B5A-FA82-464D-A244-3949AE7E6C02}" type="presParOf" srcId="{ED1F22B7-498B-4DC0-9F15-8C4BF5F41039}" destId="{8518F0F5-ACB5-459C-B18D-752E49D0B7FD}" srcOrd="9" destOrd="0" presId="urn:microsoft.com/office/officeart/2005/8/layout/vList2"/>
    <dgm:cxn modelId="{64B55E29-BC43-41CD-8776-F2B18AB9018A}" type="presParOf" srcId="{ED1F22B7-498B-4DC0-9F15-8C4BF5F41039}" destId="{0318DC4C-B03B-4949-A3E4-F8913BBD262F}" srcOrd="10" destOrd="0" presId="urn:microsoft.com/office/officeart/2005/8/layout/vList2"/>
    <dgm:cxn modelId="{2932A71A-8783-44FD-87A9-549D158DCE7F}" type="presParOf" srcId="{ED1F22B7-498B-4DC0-9F15-8C4BF5F41039}" destId="{42C5AB89-AA2D-4BEE-B3D8-ACC5D5BB6355}" srcOrd="11" destOrd="0" presId="urn:microsoft.com/office/officeart/2005/8/layout/vList2"/>
    <dgm:cxn modelId="{409FC319-A7F2-457F-8104-B00E4428BC20}" type="presParOf" srcId="{ED1F22B7-498B-4DC0-9F15-8C4BF5F41039}" destId="{3214A14D-41F8-4740-A1C5-FF4A99E7077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624C88-F739-4A81-86AF-8EBCEA9BEA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60C7F8D-81A0-4FE4-8C55-523E2F1E5F64}">
      <dgm:prSet/>
      <dgm:spPr/>
      <dgm:t>
        <a:bodyPr/>
        <a:lstStyle/>
        <a:p>
          <a:r>
            <a:rPr lang="en-US"/>
            <a:t>DNS Server</a:t>
          </a:r>
        </a:p>
      </dgm:t>
    </dgm:pt>
    <dgm:pt modelId="{8F2B04F2-B3AD-43C2-8748-F08D0F39BEA1}" type="parTrans" cxnId="{75F3C7A6-6249-4B89-ACB3-5F5B370762BE}">
      <dgm:prSet/>
      <dgm:spPr/>
      <dgm:t>
        <a:bodyPr/>
        <a:lstStyle/>
        <a:p>
          <a:endParaRPr lang="en-US"/>
        </a:p>
      </dgm:t>
    </dgm:pt>
    <dgm:pt modelId="{CE7D99D3-843D-46EF-8254-C20D6CCE6669}" type="sibTrans" cxnId="{75F3C7A6-6249-4B89-ACB3-5F5B370762BE}">
      <dgm:prSet/>
      <dgm:spPr/>
      <dgm:t>
        <a:bodyPr/>
        <a:lstStyle/>
        <a:p>
          <a:endParaRPr lang="en-US"/>
        </a:p>
      </dgm:t>
    </dgm:pt>
    <dgm:pt modelId="{CFAD4519-B5C5-4F9F-A467-2102F3CFC768}">
      <dgm:prSet/>
      <dgm:spPr/>
      <dgm:t>
        <a:bodyPr/>
        <a:lstStyle/>
        <a:p>
          <a:r>
            <a:rPr lang="en-US"/>
            <a:t>Web Server</a:t>
          </a:r>
        </a:p>
      </dgm:t>
    </dgm:pt>
    <dgm:pt modelId="{1A4A9BF9-7A19-4250-9AD3-806071BFCABD}" type="parTrans" cxnId="{A1D60192-71E6-43B7-B2CF-C5E57B6D8A6B}">
      <dgm:prSet/>
      <dgm:spPr/>
      <dgm:t>
        <a:bodyPr/>
        <a:lstStyle/>
        <a:p>
          <a:endParaRPr lang="en-US"/>
        </a:p>
      </dgm:t>
    </dgm:pt>
    <dgm:pt modelId="{C2963906-46A7-40B6-B917-146EC4CBA89A}" type="sibTrans" cxnId="{A1D60192-71E6-43B7-B2CF-C5E57B6D8A6B}">
      <dgm:prSet/>
      <dgm:spPr/>
      <dgm:t>
        <a:bodyPr/>
        <a:lstStyle/>
        <a:p>
          <a:endParaRPr lang="en-US"/>
        </a:p>
      </dgm:t>
    </dgm:pt>
    <dgm:pt modelId="{7847E0C5-A758-4E9D-943D-6AF1AD219035}">
      <dgm:prSet/>
      <dgm:spPr/>
      <dgm:t>
        <a:bodyPr/>
        <a:lstStyle/>
        <a:p>
          <a:r>
            <a:rPr lang="en-US"/>
            <a:t>FTP</a:t>
          </a:r>
        </a:p>
      </dgm:t>
    </dgm:pt>
    <dgm:pt modelId="{3023A3A3-D35E-4492-AF48-F235944827FF}" type="parTrans" cxnId="{CEAA718A-29FF-41E0-87AC-01533B52031C}">
      <dgm:prSet/>
      <dgm:spPr/>
      <dgm:t>
        <a:bodyPr/>
        <a:lstStyle/>
        <a:p>
          <a:endParaRPr lang="en-US"/>
        </a:p>
      </dgm:t>
    </dgm:pt>
    <dgm:pt modelId="{6061D01C-09D0-497E-9E81-79AE1F42BC22}" type="sibTrans" cxnId="{CEAA718A-29FF-41E0-87AC-01533B52031C}">
      <dgm:prSet/>
      <dgm:spPr/>
      <dgm:t>
        <a:bodyPr/>
        <a:lstStyle/>
        <a:p>
          <a:endParaRPr lang="en-US"/>
        </a:p>
      </dgm:t>
    </dgm:pt>
    <dgm:pt modelId="{411FE2C1-6C12-4F6A-AEFB-838FFC89D84C}">
      <dgm:prSet/>
      <dgm:spPr/>
      <dgm:t>
        <a:bodyPr/>
        <a:lstStyle/>
        <a:p>
          <a:r>
            <a:rPr lang="en-US"/>
            <a:t>TFTP</a:t>
          </a:r>
        </a:p>
      </dgm:t>
    </dgm:pt>
    <dgm:pt modelId="{CB537025-4487-4451-A34C-2BC6634F560B}" type="parTrans" cxnId="{175A0467-387F-49D5-B103-6C90773AD1F0}">
      <dgm:prSet/>
      <dgm:spPr/>
      <dgm:t>
        <a:bodyPr/>
        <a:lstStyle/>
        <a:p>
          <a:endParaRPr lang="en-US"/>
        </a:p>
      </dgm:t>
    </dgm:pt>
    <dgm:pt modelId="{40A3A158-5EBE-4141-A472-4B7F57450031}" type="sibTrans" cxnId="{175A0467-387F-49D5-B103-6C90773AD1F0}">
      <dgm:prSet/>
      <dgm:spPr/>
      <dgm:t>
        <a:bodyPr/>
        <a:lstStyle/>
        <a:p>
          <a:endParaRPr lang="en-US"/>
        </a:p>
      </dgm:t>
    </dgm:pt>
    <dgm:pt modelId="{F13636FE-A44F-4D01-A20F-DC6C1CA7866B}">
      <dgm:prSet/>
      <dgm:spPr/>
      <dgm:t>
        <a:bodyPr/>
        <a:lstStyle/>
        <a:p>
          <a:r>
            <a:rPr lang="en-US"/>
            <a:t>Email</a:t>
          </a:r>
        </a:p>
      </dgm:t>
    </dgm:pt>
    <dgm:pt modelId="{FA535767-BC0C-4599-83C2-E9E431539BCD}" type="parTrans" cxnId="{732709CE-2F70-443A-B846-F577744B1F38}">
      <dgm:prSet/>
      <dgm:spPr/>
      <dgm:t>
        <a:bodyPr/>
        <a:lstStyle/>
        <a:p>
          <a:endParaRPr lang="en-US"/>
        </a:p>
      </dgm:t>
    </dgm:pt>
    <dgm:pt modelId="{856388B6-A625-4542-A384-1B4E41464873}" type="sibTrans" cxnId="{732709CE-2F70-443A-B846-F577744B1F38}">
      <dgm:prSet/>
      <dgm:spPr/>
      <dgm:t>
        <a:bodyPr/>
        <a:lstStyle/>
        <a:p>
          <a:endParaRPr lang="en-US"/>
        </a:p>
      </dgm:t>
    </dgm:pt>
    <dgm:pt modelId="{04FD4B9B-0E5D-463F-88D4-07E03CF3A5D6}">
      <dgm:prSet/>
      <dgm:spPr/>
      <dgm:t>
        <a:bodyPr/>
        <a:lstStyle/>
        <a:p>
          <a:r>
            <a:rPr lang="en-US"/>
            <a:t>Syslog</a:t>
          </a:r>
        </a:p>
      </dgm:t>
    </dgm:pt>
    <dgm:pt modelId="{D6D8EA1E-B91B-4CC9-A383-FA0B82B2AB38}" type="parTrans" cxnId="{44C720A2-E9B5-4BAB-8C54-DF281B18FEE9}">
      <dgm:prSet/>
      <dgm:spPr/>
      <dgm:t>
        <a:bodyPr/>
        <a:lstStyle/>
        <a:p>
          <a:endParaRPr lang="en-US"/>
        </a:p>
      </dgm:t>
    </dgm:pt>
    <dgm:pt modelId="{8FEA98BD-54A7-487F-865D-F69D8A08B860}" type="sibTrans" cxnId="{44C720A2-E9B5-4BAB-8C54-DF281B18FEE9}">
      <dgm:prSet/>
      <dgm:spPr/>
      <dgm:t>
        <a:bodyPr/>
        <a:lstStyle/>
        <a:p>
          <a:endParaRPr lang="en-US"/>
        </a:p>
      </dgm:t>
    </dgm:pt>
    <dgm:pt modelId="{EA83CB0D-CE48-4E0B-B024-7A790BD32E9D}">
      <dgm:prSet/>
      <dgm:spPr/>
      <dgm:t>
        <a:bodyPr/>
        <a:lstStyle/>
        <a:p>
          <a:r>
            <a:rPr lang="en-US"/>
            <a:t>NTP</a:t>
          </a:r>
        </a:p>
      </dgm:t>
    </dgm:pt>
    <dgm:pt modelId="{210BE2BF-774A-48AD-B256-F2D617799D73}" type="parTrans" cxnId="{62764F2F-703E-4678-BF5C-948A3946264C}">
      <dgm:prSet/>
      <dgm:spPr/>
      <dgm:t>
        <a:bodyPr/>
        <a:lstStyle/>
        <a:p>
          <a:endParaRPr lang="en-US"/>
        </a:p>
      </dgm:t>
    </dgm:pt>
    <dgm:pt modelId="{395A1F82-067F-42BD-A5D9-35A9D749B99E}" type="sibTrans" cxnId="{62764F2F-703E-4678-BF5C-948A3946264C}">
      <dgm:prSet/>
      <dgm:spPr/>
      <dgm:t>
        <a:bodyPr/>
        <a:lstStyle/>
        <a:p>
          <a:endParaRPr lang="en-US"/>
        </a:p>
      </dgm:t>
    </dgm:pt>
    <dgm:pt modelId="{EF81B8DE-B5A6-418F-8CA4-A942979D9AE4}" type="pres">
      <dgm:prSet presAssocID="{92624C88-F739-4A81-86AF-8EBCEA9BEA8C}" presName="diagram" presStyleCnt="0">
        <dgm:presLayoutVars>
          <dgm:dir/>
          <dgm:resizeHandles val="exact"/>
        </dgm:presLayoutVars>
      </dgm:prSet>
      <dgm:spPr/>
      <dgm:t>
        <a:bodyPr/>
        <a:lstStyle/>
        <a:p>
          <a:endParaRPr lang="en-IN"/>
        </a:p>
      </dgm:t>
    </dgm:pt>
    <dgm:pt modelId="{581E1085-8CE4-459F-9C13-6C613C08E0A2}" type="pres">
      <dgm:prSet presAssocID="{860C7F8D-81A0-4FE4-8C55-523E2F1E5F64}" presName="node" presStyleLbl="node1" presStyleIdx="0" presStyleCnt="7">
        <dgm:presLayoutVars>
          <dgm:bulletEnabled val="1"/>
        </dgm:presLayoutVars>
      </dgm:prSet>
      <dgm:spPr/>
      <dgm:t>
        <a:bodyPr/>
        <a:lstStyle/>
        <a:p>
          <a:endParaRPr lang="en-IN"/>
        </a:p>
      </dgm:t>
    </dgm:pt>
    <dgm:pt modelId="{647D2D67-7A29-49F8-B58F-48BB26838E7C}" type="pres">
      <dgm:prSet presAssocID="{CE7D99D3-843D-46EF-8254-C20D6CCE6669}" presName="sibTrans" presStyleCnt="0"/>
      <dgm:spPr/>
    </dgm:pt>
    <dgm:pt modelId="{37C9C7DE-E630-4726-8C81-83FD0659293E}" type="pres">
      <dgm:prSet presAssocID="{CFAD4519-B5C5-4F9F-A467-2102F3CFC768}" presName="node" presStyleLbl="node1" presStyleIdx="1" presStyleCnt="7">
        <dgm:presLayoutVars>
          <dgm:bulletEnabled val="1"/>
        </dgm:presLayoutVars>
      </dgm:prSet>
      <dgm:spPr/>
      <dgm:t>
        <a:bodyPr/>
        <a:lstStyle/>
        <a:p>
          <a:endParaRPr lang="en-IN"/>
        </a:p>
      </dgm:t>
    </dgm:pt>
    <dgm:pt modelId="{8177C6A2-A1D2-4639-8050-D06AFBEBB358}" type="pres">
      <dgm:prSet presAssocID="{C2963906-46A7-40B6-B917-146EC4CBA89A}" presName="sibTrans" presStyleCnt="0"/>
      <dgm:spPr/>
    </dgm:pt>
    <dgm:pt modelId="{539651B2-2A74-489C-A078-D291206D0289}" type="pres">
      <dgm:prSet presAssocID="{7847E0C5-A758-4E9D-943D-6AF1AD219035}" presName="node" presStyleLbl="node1" presStyleIdx="2" presStyleCnt="7">
        <dgm:presLayoutVars>
          <dgm:bulletEnabled val="1"/>
        </dgm:presLayoutVars>
      </dgm:prSet>
      <dgm:spPr/>
      <dgm:t>
        <a:bodyPr/>
        <a:lstStyle/>
        <a:p>
          <a:endParaRPr lang="en-IN"/>
        </a:p>
      </dgm:t>
    </dgm:pt>
    <dgm:pt modelId="{9B8195AA-D9B7-460F-8D7C-11C67A50DF7F}" type="pres">
      <dgm:prSet presAssocID="{6061D01C-09D0-497E-9E81-79AE1F42BC22}" presName="sibTrans" presStyleCnt="0"/>
      <dgm:spPr/>
    </dgm:pt>
    <dgm:pt modelId="{1387C049-71AF-48D5-B10E-1708F573589B}" type="pres">
      <dgm:prSet presAssocID="{411FE2C1-6C12-4F6A-AEFB-838FFC89D84C}" presName="node" presStyleLbl="node1" presStyleIdx="3" presStyleCnt="7">
        <dgm:presLayoutVars>
          <dgm:bulletEnabled val="1"/>
        </dgm:presLayoutVars>
      </dgm:prSet>
      <dgm:spPr/>
      <dgm:t>
        <a:bodyPr/>
        <a:lstStyle/>
        <a:p>
          <a:endParaRPr lang="en-IN"/>
        </a:p>
      </dgm:t>
    </dgm:pt>
    <dgm:pt modelId="{9721F05F-CB62-42BD-B376-7349E7810C27}" type="pres">
      <dgm:prSet presAssocID="{40A3A158-5EBE-4141-A472-4B7F57450031}" presName="sibTrans" presStyleCnt="0"/>
      <dgm:spPr/>
    </dgm:pt>
    <dgm:pt modelId="{CB323209-DF91-4171-B65C-06298E4A3C2B}" type="pres">
      <dgm:prSet presAssocID="{F13636FE-A44F-4D01-A20F-DC6C1CA7866B}" presName="node" presStyleLbl="node1" presStyleIdx="4" presStyleCnt="7">
        <dgm:presLayoutVars>
          <dgm:bulletEnabled val="1"/>
        </dgm:presLayoutVars>
      </dgm:prSet>
      <dgm:spPr/>
      <dgm:t>
        <a:bodyPr/>
        <a:lstStyle/>
        <a:p>
          <a:endParaRPr lang="en-IN"/>
        </a:p>
      </dgm:t>
    </dgm:pt>
    <dgm:pt modelId="{EADC6E07-0D11-4770-9DCE-1E6774495923}" type="pres">
      <dgm:prSet presAssocID="{856388B6-A625-4542-A384-1B4E41464873}" presName="sibTrans" presStyleCnt="0"/>
      <dgm:spPr/>
    </dgm:pt>
    <dgm:pt modelId="{2659247F-0CDA-4805-B7E5-CAC8705BB2E9}" type="pres">
      <dgm:prSet presAssocID="{04FD4B9B-0E5D-463F-88D4-07E03CF3A5D6}" presName="node" presStyleLbl="node1" presStyleIdx="5" presStyleCnt="7">
        <dgm:presLayoutVars>
          <dgm:bulletEnabled val="1"/>
        </dgm:presLayoutVars>
      </dgm:prSet>
      <dgm:spPr/>
      <dgm:t>
        <a:bodyPr/>
        <a:lstStyle/>
        <a:p>
          <a:endParaRPr lang="en-IN"/>
        </a:p>
      </dgm:t>
    </dgm:pt>
    <dgm:pt modelId="{D425AA59-AF25-42CB-BF3D-7D7D60C4F5D4}" type="pres">
      <dgm:prSet presAssocID="{8FEA98BD-54A7-487F-865D-F69D8A08B860}" presName="sibTrans" presStyleCnt="0"/>
      <dgm:spPr/>
    </dgm:pt>
    <dgm:pt modelId="{5FDB8078-ACA2-4CB2-A3B5-1555ACF84302}" type="pres">
      <dgm:prSet presAssocID="{EA83CB0D-CE48-4E0B-B024-7A790BD32E9D}" presName="node" presStyleLbl="node1" presStyleIdx="6" presStyleCnt="7">
        <dgm:presLayoutVars>
          <dgm:bulletEnabled val="1"/>
        </dgm:presLayoutVars>
      </dgm:prSet>
      <dgm:spPr/>
      <dgm:t>
        <a:bodyPr/>
        <a:lstStyle/>
        <a:p>
          <a:endParaRPr lang="en-IN"/>
        </a:p>
      </dgm:t>
    </dgm:pt>
  </dgm:ptLst>
  <dgm:cxnLst>
    <dgm:cxn modelId="{091DD9B0-CC12-45D9-A35D-6385F2BFFC5B}" type="presOf" srcId="{F13636FE-A44F-4D01-A20F-DC6C1CA7866B}" destId="{CB323209-DF91-4171-B65C-06298E4A3C2B}" srcOrd="0" destOrd="0" presId="urn:microsoft.com/office/officeart/2005/8/layout/default"/>
    <dgm:cxn modelId="{44C720A2-E9B5-4BAB-8C54-DF281B18FEE9}" srcId="{92624C88-F739-4A81-86AF-8EBCEA9BEA8C}" destId="{04FD4B9B-0E5D-463F-88D4-07E03CF3A5D6}" srcOrd="5" destOrd="0" parTransId="{D6D8EA1E-B91B-4CC9-A383-FA0B82B2AB38}" sibTransId="{8FEA98BD-54A7-487F-865D-F69D8A08B860}"/>
    <dgm:cxn modelId="{62764F2F-703E-4678-BF5C-948A3946264C}" srcId="{92624C88-F739-4A81-86AF-8EBCEA9BEA8C}" destId="{EA83CB0D-CE48-4E0B-B024-7A790BD32E9D}" srcOrd="6" destOrd="0" parTransId="{210BE2BF-774A-48AD-B256-F2D617799D73}" sibTransId="{395A1F82-067F-42BD-A5D9-35A9D749B99E}"/>
    <dgm:cxn modelId="{CFE68D25-1B2D-41B6-97BB-3653FE964C4E}" type="presOf" srcId="{EA83CB0D-CE48-4E0B-B024-7A790BD32E9D}" destId="{5FDB8078-ACA2-4CB2-A3B5-1555ACF84302}" srcOrd="0" destOrd="0" presId="urn:microsoft.com/office/officeart/2005/8/layout/default"/>
    <dgm:cxn modelId="{89B23BFC-8CDD-4D2E-8FAC-E571B3586A46}" type="presOf" srcId="{860C7F8D-81A0-4FE4-8C55-523E2F1E5F64}" destId="{581E1085-8CE4-459F-9C13-6C613C08E0A2}" srcOrd="0" destOrd="0" presId="urn:microsoft.com/office/officeart/2005/8/layout/default"/>
    <dgm:cxn modelId="{175A0467-387F-49D5-B103-6C90773AD1F0}" srcId="{92624C88-F739-4A81-86AF-8EBCEA9BEA8C}" destId="{411FE2C1-6C12-4F6A-AEFB-838FFC89D84C}" srcOrd="3" destOrd="0" parTransId="{CB537025-4487-4451-A34C-2BC6634F560B}" sibTransId="{40A3A158-5EBE-4141-A472-4B7F57450031}"/>
    <dgm:cxn modelId="{A1D60192-71E6-43B7-B2CF-C5E57B6D8A6B}" srcId="{92624C88-F739-4A81-86AF-8EBCEA9BEA8C}" destId="{CFAD4519-B5C5-4F9F-A467-2102F3CFC768}" srcOrd="1" destOrd="0" parTransId="{1A4A9BF9-7A19-4250-9AD3-806071BFCABD}" sibTransId="{C2963906-46A7-40B6-B917-146EC4CBA89A}"/>
    <dgm:cxn modelId="{6F17B6BD-04D8-4CF3-97B4-4D47DE09DCF1}" type="presOf" srcId="{CFAD4519-B5C5-4F9F-A467-2102F3CFC768}" destId="{37C9C7DE-E630-4726-8C81-83FD0659293E}" srcOrd="0" destOrd="0" presId="urn:microsoft.com/office/officeart/2005/8/layout/default"/>
    <dgm:cxn modelId="{75F3C7A6-6249-4B89-ACB3-5F5B370762BE}" srcId="{92624C88-F739-4A81-86AF-8EBCEA9BEA8C}" destId="{860C7F8D-81A0-4FE4-8C55-523E2F1E5F64}" srcOrd="0" destOrd="0" parTransId="{8F2B04F2-B3AD-43C2-8748-F08D0F39BEA1}" sibTransId="{CE7D99D3-843D-46EF-8254-C20D6CCE6669}"/>
    <dgm:cxn modelId="{CEAA718A-29FF-41E0-87AC-01533B52031C}" srcId="{92624C88-F739-4A81-86AF-8EBCEA9BEA8C}" destId="{7847E0C5-A758-4E9D-943D-6AF1AD219035}" srcOrd="2" destOrd="0" parTransId="{3023A3A3-D35E-4492-AF48-F235944827FF}" sibTransId="{6061D01C-09D0-497E-9E81-79AE1F42BC22}"/>
    <dgm:cxn modelId="{732709CE-2F70-443A-B846-F577744B1F38}" srcId="{92624C88-F739-4A81-86AF-8EBCEA9BEA8C}" destId="{F13636FE-A44F-4D01-A20F-DC6C1CA7866B}" srcOrd="4" destOrd="0" parTransId="{FA535767-BC0C-4599-83C2-E9E431539BCD}" sibTransId="{856388B6-A625-4542-A384-1B4E41464873}"/>
    <dgm:cxn modelId="{11CC96DB-F16B-427C-9C84-0FD4E9B84541}" type="presOf" srcId="{7847E0C5-A758-4E9D-943D-6AF1AD219035}" destId="{539651B2-2A74-489C-A078-D291206D0289}" srcOrd="0" destOrd="0" presId="urn:microsoft.com/office/officeart/2005/8/layout/default"/>
    <dgm:cxn modelId="{47186398-41F9-4054-AA3C-C8284F042783}" type="presOf" srcId="{92624C88-F739-4A81-86AF-8EBCEA9BEA8C}" destId="{EF81B8DE-B5A6-418F-8CA4-A942979D9AE4}" srcOrd="0" destOrd="0" presId="urn:microsoft.com/office/officeart/2005/8/layout/default"/>
    <dgm:cxn modelId="{82D0CCE4-39E9-4853-B578-D9E5FA8D48A8}" type="presOf" srcId="{04FD4B9B-0E5D-463F-88D4-07E03CF3A5D6}" destId="{2659247F-0CDA-4805-B7E5-CAC8705BB2E9}" srcOrd="0" destOrd="0" presId="urn:microsoft.com/office/officeart/2005/8/layout/default"/>
    <dgm:cxn modelId="{A7EDD2F8-3CF7-478B-A8DA-7029C77456CD}" type="presOf" srcId="{411FE2C1-6C12-4F6A-AEFB-838FFC89D84C}" destId="{1387C049-71AF-48D5-B10E-1708F573589B}" srcOrd="0" destOrd="0" presId="urn:microsoft.com/office/officeart/2005/8/layout/default"/>
    <dgm:cxn modelId="{55CDABD5-AEAE-4709-BEE7-C0AF3257378F}" type="presParOf" srcId="{EF81B8DE-B5A6-418F-8CA4-A942979D9AE4}" destId="{581E1085-8CE4-459F-9C13-6C613C08E0A2}" srcOrd="0" destOrd="0" presId="urn:microsoft.com/office/officeart/2005/8/layout/default"/>
    <dgm:cxn modelId="{7F5A5A61-81FE-4C12-BED6-B4ACC214FCCF}" type="presParOf" srcId="{EF81B8DE-B5A6-418F-8CA4-A942979D9AE4}" destId="{647D2D67-7A29-49F8-B58F-48BB26838E7C}" srcOrd="1" destOrd="0" presId="urn:microsoft.com/office/officeart/2005/8/layout/default"/>
    <dgm:cxn modelId="{522ADDBD-34E2-4D70-90B6-77199649B84B}" type="presParOf" srcId="{EF81B8DE-B5A6-418F-8CA4-A942979D9AE4}" destId="{37C9C7DE-E630-4726-8C81-83FD0659293E}" srcOrd="2" destOrd="0" presId="urn:microsoft.com/office/officeart/2005/8/layout/default"/>
    <dgm:cxn modelId="{3339511D-FD8D-4CE2-961A-6075C4DEF46B}" type="presParOf" srcId="{EF81B8DE-B5A6-418F-8CA4-A942979D9AE4}" destId="{8177C6A2-A1D2-4639-8050-D06AFBEBB358}" srcOrd="3" destOrd="0" presId="urn:microsoft.com/office/officeart/2005/8/layout/default"/>
    <dgm:cxn modelId="{D6D62202-5B19-46E9-BBF2-F871DE074EC1}" type="presParOf" srcId="{EF81B8DE-B5A6-418F-8CA4-A942979D9AE4}" destId="{539651B2-2A74-489C-A078-D291206D0289}" srcOrd="4" destOrd="0" presId="urn:microsoft.com/office/officeart/2005/8/layout/default"/>
    <dgm:cxn modelId="{5F6DAA73-646F-4F4B-A30E-0FA8471BDAC6}" type="presParOf" srcId="{EF81B8DE-B5A6-418F-8CA4-A942979D9AE4}" destId="{9B8195AA-D9B7-460F-8D7C-11C67A50DF7F}" srcOrd="5" destOrd="0" presId="urn:microsoft.com/office/officeart/2005/8/layout/default"/>
    <dgm:cxn modelId="{043E56ED-B70C-4617-92CD-CB9D263C1089}" type="presParOf" srcId="{EF81B8DE-B5A6-418F-8CA4-A942979D9AE4}" destId="{1387C049-71AF-48D5-B10E-1708F573589B}" srcOrd="6" destOrd="0" presId="urn:microsoft.com/office/officeart/2005/8/layout/default"/>
    <dgm:cxn modelId="{6D774355-8B8A-45C8-8D72-DB131B3835E4}" type="presParOf" srcId="{EF81B8DE-B5A6-418F-8CA4-A942979D9AE4}" destId="{9721F05F-CB62-42BD-B376-7349E7810C27}" srcOrd="7" destOrd="0" presId="urn:microsoft.com/office/officeart/2005/8/layout/default"/>
    <dgm:cxn modelId="{AB14EF0D-41DB-470A-8658-7CF25EE82D44}" type="presParOf" srcId="{EF81B8DE-B5A6-418F-8CA4-A942979D9AE4}" destId="{CB323209-DF91-4171-B65C-06298E4A3C2B}" srcOrd="8" destOrd="0" presId="urn:microsoft.com/office/officeart/2005/8/layout/default"/>
    <dgm:cxn modelId="{7FD00495-5C04-4A8B-86B1-E58246DA8D5D}" type="presParOf" srcId="{EF81B8DE-B5A6-418F-8CA4-A942979D9AE4}" destId="{EADC6E07-0D11-4770-9DCE-1E6774495923}" srcOrd="9" destOrd="0" presId="urn:microsoft.com/office/officeart/2005/8/layout/default"/>
    <dgm:cxn modelId="{ED1971BF-BE0D-4780-ADDA-93ED306AD6E0}" type="presParOf" srcId="{EF81B8DE-B5A6-418F-8CA4-A942979D9AE4}" destId="{2659247F-0CDA-4805-B7E5-CAC8705BB2E9}" srcOrd="10" destOrd="0" presId="urn:microsoft.com/office/officeart/2005/8/layout/default"/>
    <dgm:cxn modelId="{4FAC5CDB-B5D0-4DF7-9BD3-89ECB6D5576B}" type="presParOf" srcId="{EF81B8DE-B5A6-418F-8CA4-A942979D9AE4}" destId="{D425AA59-AF25-42CB-BF3D-7D7D60C4F5D4}" srcOrd="11" destOrd="0" presId="urn:microsoft.com/office/officeart/2005/8/layout/default"/>
    <dgm:cxn modelId="{DFF33840-5FDA-4966-BBBE-3BD52803124E}" type="presParOf" srcId="{EF81B8DE-B5A6-418F-8CA4-A942979D9AE4}" destId="{5FDB8078-ACA2-4CB2-A3B5-1555ACF8430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F772AB-393B-4A99-910B-27CB1ABA90F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024DF8F-B7E6-4D32-A9A7-591C3E182DB3}">
      <dgm:prSet/>
      <dgm:spPr/>
      <dgm:t>
        <a:bodyPr/>
        <a:lstStyle/>
        <a:p>
          <a:r>
            <a:rPr lang="en-US"/>
            <a:t>A </a:t>
          </a:r>
          <a:r>
            <a:rPr lang="en-US" b="1"/>
            <a:t>Bus topology</a:t>
          </a:r>
          <a:r>
            <a:rPr lang="en-US"/>
            <a:t> in which all nodes connect to the network via a central cable called the bus.</a:t>
          </a:r>
        </a:p>
      </dgm:t>
    </dgm:pt>
    <dgm:pt modelId="{F3FE462E-8350-4FB4-A693-3135232EC357}" type="parTrans" cxnId="{B26B0EA4-198F-41C2-A7E5-B2C2BA88968B}">
      <dgm:prSet/>
      <dgm:spPr/>
      <dgm:t>
        <a:bodyPr/>
        <a:lstStyle/>
        <a:p>
          <a:endParaRPr lang="en-US"/>
        </a:p>
      </dgm:t>
    </dgm:pt>
    <dgm:pt modelId="{A68BEF31-7AAC-4EF1-B2D0-1EE2548D6AB5}" type="sibTrans" cxnId="{B26B0EA4-198F-41C2-A7E5-B2C2BA88968B}">
      <dgm:prSet/>
      <dgm:spPr/>
      <dgm:t>
        <a:bodyPr/>
        <a:lstStyle/>
        <a:p>
          <a:endParaRPr lang="en-US"/>
        </a:p>
      </dgm:t>
    </dgm:pt>
    <dgm:pt modelId="{BB4EB919-8924-4F0B-A027-3A7A5730DE89}">
      <dgm:prSet/>
      <dgm:spPr/>
      <dgm:t>
        <a:bodyPr/>
        <a:lstStyle/>
        <a:p>
          <a:r>
            <a:rPr lang="en-US"/>
            <a:t>The bus acts as the shared communication medium that the devices are attached to.</a:t>
          </a:r>
        </a:p>
      </dgm:t>
    </dgm:pt>
    <dgm:pt modelId="{C67E2787-AC80-48CF-8CF0-793BE1788AEF}" type="parTrans" cxnId="{47B09A02-A943-4461-A582-7A20C34DE323}">
      <dgm:prSet/>
      <dgm:spPr/>
      <dgm:t>
        <a:bodyPr/>
        <a:lstStyle/>
        <a:p>
          <a:endParaRPr lang="en-US"/>
        </a:p>
      </dgm:t>
    </dgm:pt>
    <dgm:pt modelId="{4D778203-3CA1-4EC7-837C-A9E92BE8EDDB}" type="sibTrans" cxnId="{47B09A02-A943-4461-A582-7A20C34DE323}">
      <dgm:prSet/>
      <dgm:spPr/>
      <dgm:t>
        <a:bodyPr/>
        <a:lstStyle/>
        <a:p>
          <a:endParaRPr lang="en-US"/>
        </a:p>
      </dgm:t>
    </dgm:pt>
    <dgm:pt modelId="{FE5A1D72-9CA6-4257-BBE4-FD3E178C555F}">
      <dgm:prSet/>
      <dgm:spPr/>
      <dgm:t>
        <a:bodyPr/>
        <a:lstStyle/>
        <a:p>
          <a:r>
            <a:rPr lang="en-US"/>
            <a:t>Any device that wants to communicate with other device on the network will send its data over the bus which will be send to all attached devices but the intended recipient will only process that packet. </a:t>
          </a:r>
        </a:p>
      </dgm:t>
    </dgm:pt>
    <dgm:pt modelId="{259C4B19-5698-4517-A622-9B9F29AD6F33}" type="parTrans" cxnId="{2062F593-3D68-4C42-B17A-FBC466D98E25}">
      <dgm:prSet/>
      <dgm:spPr/>
      <dgm:t>
        <a:bodyPr/>
        <a:lstStyle/>
        <a:p>
          <a:endParaRPr lang="en-US"/>
        </a:p>
      </dgm:t>
    </dgm:pt>
    <dgm:pt modelId="{1D04D01A-5DB3-4AA2-B6AA-9ED1D741026D}" type="sibTrans" cxnId="{2062F593-3D68-4C42-B17A-FBC466D98E25}">
      <dgm:prSet/>
      <dgm:spPr/>
      <dgm:t>
        <a:bodyPr/>
        <a:lstStyle/>
        <a:p>
          <a:endParaRPr lang="en-US"/>
        </a:p>
      </dgm:t>
    </dgm:pt>
    <dgm:pt modelId="{09BA0775-A340-46E2-9F18-A1EAC4910171}">
      <dgm:prSet/>
      <dgm:spPr/>
      <dgm:t>
        <a:bodyPr/>
        <a:lstStyle/>
        <a:p>
          <a:r>
            <a:rPr lang="en-US"/>
            <a:t>Thus bus topology is good and easy to setup for only a small number of devices.</a:t>
          </a:r>
        </a:p>
      </dgm:t>
    </dgm:pt>
    <dgm:pt modelId="{81417852-47C6-4FBB-B167-8AA93F266925}" type="parTrans" cxnId="{72859DB6-F98D-4654-99E7-2848D9EA9C62}">
      <dgm:prSet/>
      <dgm:spPr/>
      <dgm:t>
        <a:bodyPr/>
        <a:lstStyle/>
        <a:p>
          <a:endParaRPr lang="en-US"/>
        </a:p>
      </dgm:t>
    </dgm:pt>
    <dgm:pt modelId="{411297C9-3216-48BF-8099-47B85A53BC2E}" type="sibTrans" cxnId="{72859DB6-F98D-4654-99E7-2848D9EA9C62}">
      <dgm:prSet/>
      <dgm:spPr/>
      <dgm:t>
        <a:bodyPr/>
        <a:lstStyle/>
        <a:p>
          <a:endParaRPr lang="en-US"/>
        </a:p>
      </dgm:t>
    </dgm:pt>
    <dgm:pt modelId="{83296F13-B376-4FCB-8054-13D1DC95D6DF}">
      <dgm:prSet/>
      <dgm:spPr/>
      <dgm:t>
        <a:bodyPr/>
        <a:lstStyle/>
        <a:p>
          <a:r>
            <a:rPr lang="en-US"/>
            <a:t>As devices and network utilization increases the performance issues and problems arise.</a:t>
          </a:r>
        </a:p>
      </dgm:t>
    </dgm:pt>
    <dgm:pt modelId="{FF54E4F5-A628-49DE-90CF-25F37677DC93}" type="parTrans" cxnId="{9A5FD3A0-A925-4845-91A3-C5C6ED3D0F84}">
      <dgm:prSet/>
      <dgm:spPr/>
      <dgm:t>
        <a:bodyPr/>
        <a:lstStyle/>
        <a:p>
          <a:endParaRPr lang="en-US"/>
        </a:p>
      </dgm:t>
    </dgm:pt>
    <dgm:pt modelId="{4547630D-24BD-481F-9BC0-FFD256161AC7}" type="sibTrans" cxnId="{9A5FD3A0-A925-4845-91A3-C5C6ED3D0F84}">
      <dgm:prSet/>
      <dgm:spPr/>
      <dgm:t>
        <a:bodyPr/>
        <a:lstStyle/>
        <a:p>
          <a:endParaRPr lang="en-US"/>
        </a:p>
      </dgm:t>
    </dgm:pt>
    <dgm:pt modelId="{80B99C7F-B78A-42A5-97EA-7C4D42DCF3DC}">
      <dgm:prSet/>
      <dgm:spPr/>
      <dgm:t>
        <a:bodyPr/>
        <a:lstStyle/>
        <a:p>
          <a:r>
            <a:rPr lang="en-US"/>
            <a:t>If the bus is damaged then the whole network fails making bus topology a less preferred option.</a:t>
          </a:r>
        </a:p>
      </dgm:t>
    </dgm:pt>
    <dgm:pt modelId="{4304D95D-1F94-41D5-82F4-241C86AC4392}" type="parTrans" cxnId="{D42BA4F1-E510-4BDA-BD7A-31B2C41081B2}">
      <dgm:prSet/>
      <dgm:spPr/>
      <dgm:t>
        <a:bodyPr/>
        <a:lstStyle/>
        <a:p>
          <a:endParaRPr lang="en-US"/>
        </a:p>
      </dgm:t>
    </dgm:pt>
    <dgm:pt modelId="{696F2AC7-EECF-4063-8134-EAE51C78A5B0}" type="sibTrans" cxnId="{D42BA4F1-E510-4BDA-BD7A-31B2C41081B2}">
      <dgm:prSet/>
      <dgm:spPr/>
      <dgm:t>
        <a:bodyPr/>
        <a:lstStyle/>
        <a:p>
          <a:endParaRPr lang="en-US"/>
        </a:p>
      </dgm:t>
    </dgm:pt>
    <dgm:pt modelId="{EF2BF931-645C-48A1-BFEF-AAADD91DC3F8}" type="pres">
      <dgm:prSet presAssocID="{19F772AB-393B-4A99-910B-27CB1ABA90F0}" presName="linear" presStyleCnt="0">
        <dgm:presLayoutVars>
          <dgm:animLvl val="lvl"/>
          <dgm:resizeHandles val="exact"/>
        </dgm:presLayoutVars>
      </dgm:prSet>
      <dgm:spPr/>
      <dgm:t>
        <a:bodyPr/>
        <a:lstStyle/>
        <a:p>
          <a:endParaRPr lang="en-IN"/>
        </a:p>
      </dgm:t>
    </dgm:pt>
    <dgm:pt modelId="{C8733772-97D0-49B4-971A-68A6371549A5}" type="pres">
      <dgm:prSet presAssocID="{E024DF8F-B7E6-4D32-A9A7-591C3E182DB3}" presName="parentText" presStyleLbl="node1" presStyleIdx="0" presStyleCnt="6">
        <dgm:presLayoutVars>
          <dgm:chMax val="0"/>
          <dgm:bulletEnabled val="1"/>
        </dgm:presLayoutVars>
      </dgm:prSet>
      <dgm:spPr/>
      <dgm:t>
        <a:bodyPr/>
        <a:lstStyle/>
        <a:p>
          <a:endParaRPr lang="en-IN"/>
        </a:p>
      </dgm:t>
    </dgm:pt>
    <dgm:pt modelId="{9622E57F-6937-45C2-8C8C-9737961558F1}" type="pres">
      <dgm:prSet presAssocID="{A68BEF31-7AAC-4EF1-B2D0-1EE2548D6AB5}" presName="spacer" presStyleCnt="0"/>
      <dgm:spPr/>
    </dgm:pt>
    <dgm:pt modelId="{CFB60E3B-576F-47DA-A928-E8E8AD574552}" type="pres">
      <dgm:prSet presAssocID="{BB4EB919-8924-4F0B-A027-3A7A5730DE89}" presName="parentText" presStyleLbl="node1" presStyleIdx="1" presStyleCnt="6">
        <dgm:presLayoutVars>
          <dgm:chMax val="0"/>
          <dgm:bulletEnabled val="1"/>
        </dgm:presLayoutVars>
      </dgm:prSet>
      <dgm:spPr/>
      <dgm:t>
        <a:bodyPr/>
        <a:lstStyle/>
        <a:p>
          <a:endParaRPr lang="en-IN"/>
        </a:p>
      </dgm:t>
    </dgm:pt>
    <dgm:pt modelId="{405B029E-93EC-4BE1-9FED-80B8FC86E6D9}" type="pres">
      <dgm:prSet presAssocID="{4D778203-3CA1-4EC7-837C-A9E92BE8EDDB}" presName="spacer" presStyleCnt="0"/>
      <dgm:spPr/>
    </dgm:pt>
    <dgm:pt modelId="{F1890E82-1AF0-4D9C-B680-A4BACB35E518}" type="pres">
      <dgm:prSet presAssocID="{FE5A1D72-9CA6-4257-BBE4-FD3E178C555F}" presName="parentText" presStyleLbl="node1" presStyleIdx="2" presStyleCnt="6">
        <dgm:presLayoutVars>
          <dgm:chMax val="0"/>
          <dgm:bulletEnabled val="1"/>
        </dgm:presLayoutVars>
      </dgm:prSet>
      <dgm:spPr/>
      <dgm:t>
        <a:bodyPr/>
        <a:lstStyle/>
        <a:p>
          <a:endParaRPr lang="en-IN"/>
        </a:p>
      </dgm:t>
    </dgm:pt>
    <dgm:pt modelId="{357F4BA6-4726-4CFE-9C79-3CB080139E73}" type="pres">
      <dgm:prSet presAssocID="{1D04D01A-5DB3-4AA2-B6AA-9ED1D741026D}" presName="spacer" presStyleCnt="0"/>
      <dgm:spPr/>
    </dgm:pt>
    <dgm:pt modelId="{B82CA203-5F66-4F55-8A80-6D66E5B9087F}" type="pres">
      <dgm:prSet presAssocID="{09BA0775-A340-46E2-9F18-A1EAC4910171}" presName="parentText" presStyleLbl="node1" presStyleIdx="3" presStyleCnt="6">
        <dgm:presLayoutVars>
          <dgm:chMax val="0"/>
          <dgm:bulletEnabled val="1"/>
        </dgm:presLayoutVars>
      </dgm:prSet>
      <dgm:spPr/>
      <dgm:t>
        <a:bodyPr/>
        <a:lstStyle/>
        <a:p>
          <a:endParaRPr lang="en-IN"/>
        </a:p>
      </dgm:t>
    </dgm:pt>
    <dgm:pt modelId="{6D4A8197-84C2-4ACE-9448-F69C7A951BA7}" type="pres">
      <dgm:prSet presAssocID="{411297C9-3216-48BF-8099-47B85A53BC2E}" presName="spacer" presStyleCnt="0"/>
      <dgm:spPr/>
    </dgm:pt>
    <dgm:pt modelId="{8806C7E7-266C-4487-997F-DAF84C934D64}" type="pres">
      <dgm:prSet presAssocID="{83296F13-B376-4FCB-8054-13D1DC95D6DF}" presName="parentText" presStyleLbl="node1" presStyleIdx="4" presStyleCnt="6">
        <dgm:presLayoutVars>
          <dgm:chMax val="0"/>
          <dgm:bulletEnabled val="1"/>
        </dgm:presLayoutVars>
      </dgm:prSet>
      <dgm:spPr/>
      <dgm:t>
        <a:bodyPr/>
        <a:lstStyle/>
        <a:p>
          <a:endParaRPr lang="en-IN"/>
        </a:p>
      </dgm:t>
    </dgm:pt>
    <dgm:pt modelId="{C19C566D-A79D-42F5-B294-53D06CC5F552}" type="pres">
      <dgm:prSet presAssocID="{4547630D-24BD-481F-9BC0-FFD256161AC7}" presName="spacer" presStyleCnt="0"/>
      <dgm:spPr/>
    </dgm:pt>
    <dgm:pt modelId="{83765400-72C4-4726-BE7C-D5276AC459AB}" type="pres">
      <dgm:prSet presAssocID="{80B99C7F-B78A-42A5-97EA-7C4D42DCF3DC}" presName="parentText" presStyleLbl="node1" presStyleIdx="5" presStyleCnt="6">
        <dgm:presLayoutVars>
          <dgm:chMax val="0"/>
          <dgm:bulletEnabled val="1"/>
        </dgm:presLayoutVars>
      </dgm:prSet>
      <dgm:spPr/>
      <dgm:t>
        <a:bodyPr/>
        <a:lstStyle/>
        <a:p>
          <a:endParaRPr lang="en-IN"/>
        </a:p>
      </dgm:t>
    </dgm:pt>
  </dgm:ptLst>
  <dgm:cxnLst>
    <dgm:cxn modelId="{B26B0EA4-198F-41C2-A7E5-B2C2BA88968B}" srcId="{19F772AB-393B-4A99-910B-27CB1ABA90F0}" destId="{E024DF8F-B7E6-4D32-A9A7-591C3E182DB3}" srcOrd="0" destOrd="0" parTransId="{F3FE462E-8350-4FB4-A693-3135232EC357}" sibTransId="{A68BEF31-7AAC-4EF1-B2D0-1EE2548D6AB5}"/>
    <dgm:cxn modelId="{47B09A02-A943-4461-A582-7A20C34DE323}" srcId="{19F772AB-393B-4A99-910B-27CB1ABA90F0}" destId="{BB4EB919-8924-4F0B-A027-3A7A5730DE89}" srcOrd="1" destOrd="0" parTransId="{C67E2787-AC80-48CF-8CF0-793BE1788AEF}" sibTransId="{4D778203-3CA1-4EC7-837C-A9E92BE8EDDB}"/>
    <dgm:cxn modelId="{9A5FD3A0-A925-4845-91A3-C5C6ED3D0F84}" srcId="{19F772AB-393B-4A99-910B-27CB1ABA90F0}" destId="{83296F13-B376-4FCB-8054-13D1DC95D6DF}" srcOrd="4" destOrd="0" parTransId="{FF54E4F5-A628-49DE-90CF-25F37677DC93}" sibTransId="{4547630D-24BD-481F-9BC0-FFD256161AC7}"/>
    <dgm:cxn modelId="{72859DB6-F98D-4654-99E7-2848D9EA9C62}" srcId="{19F772AB-393B-4A99-910B-27CB1ABA90F0}" destId="{09BA0775-A340-46E2-9F18-A1EAC4910171}" srcOrd="3" destOrd="0" parTransId="{81417852-47C6-4FBB-B167-8AA93F266925}" sibTransId="{411297C9-3216-48BF-8099-47B85A53BC2E}"/>
    <dgm:cxn modelId="{35C77E8F-088F-4EA5-843F-07D394B9F063}" type="presOf" srcId="{09BA0775-A340-46E2-9F18-A1EAC4910171}" destId="{B82CA203-5F66-4F55-8A80-6D66E5B9087F}" srcOrd="0" destOrd="0" presId="urn:microsoft.com/office/officeart/2005/8/layout/vList2"/>
    <dgm:cxn modelId="{2062F593-3D68-4C42-B17A-FBC466D98E25}" srcId="{19F772AB-393B-4A99-910B-27CB1ABA90F0}" destId="{FE5A1D72-9CA6-4257-BBE4-FD3E178C555F}" srcOrd="2" destOrd="0" parTransId="{259C4B19-5698-4517-A622-9B9F29AD6F33}" sibTransId="{1D04D01A-5DB3-4AA2-B6AA-9ED1D741026D}"/>
    <dgm:cxn modelId="{7F853C12-C5DA-4E18-A2F5-BFE2789A8CE5}" type="presOf" srcId="{FE5A1D72-9CA6-4257-BBE4-FD3E178C555F}" destId="{F1890E82-1AF0-4D9C-B680-A4BACB35E518}" srcOrd="0" destOrd="0" presId="urn:microsoft.com/office/officeart/2005/8/layout/vList2"/>
    <dgm:cxn modelId="{4CACBEBD-EEFE-479E-A47D-F3BB49818DDA}" type="presOf" srcId="{BB4EB919-8924-4F0B-A027-3A7A5730DE89}" destId="{CFB60E3B-576F-47DA-A928-E8E8AD574552}" srcOrd="0" destOrd="0" presId="urn:microsoft.com/office/officeart/2005/8/layout/vList2"/>
    <dgm:cxn modelId="{FB1FF3EF-A53E-4101-8E19-7126110CB13D}" type="presOf" srcId="{83296F13-B376-4FCB-8054-13D1DC95D6DF}" destId="{8806C7E7-266C-4487-997F-DAF84C934D64}" srcOrd="0" destOrd="0" presId="urn:microsoft.com/office/officeart/2005/8/layout/vList2"/>
    <dgm:cxn modelId="{D42BA4F1-E510-4BDA-BD7A-31B2C41081B2}" srcId="{19F772AB-393B-4A99-910B-27CB1ABA90F0}" destId="{80B99C7F-B78A-42A5-97EA-7C4D42DCF3DC}" srcOrd="5" destOrd="0" parTransId="{4304D95D-1F94-41D5-82F4-241C86AC4392}" sibTransId="{696F2AC7-EECF-4063-8134-EAE51C78A5B0}"/>
    <dgm:cxn modelId="{67C14FC0-97B0-4941-B615-0562853F6F3E}" type="presOf" srcId="{19F772AB-393B-4A99-910B-27CB1ABA90F0}" destId="{EF2BF931-645C-48A1-BFEF-AAADD91DC3F8}" srcOrd="0" destOrd="0" presId="urn:microsoft.com/office/officeart/2005/8/layout/vList2"/>
    <dgm:cxn modelId="{0C12BB51-4BEA-4150-B24F-59DF00E5422A}" type="presOf" srcId="{80B99C7F-B78A-42A5-97EA-7C4D42DCF3DC}" destId="{83765400-72C4-4726-BE7C-D5276AC459AB}" srcOrd="0" destOrd="0" presId="urn:microsoft.com/office/officeart/2005/8/layout/vList2"/>
    <dgm:cxn modelId="{83DC1146-88C1-4EAE-8EFF-81A3F7CFC4EE}" type="presOf" srcId="{E024DF8F-B7E6-4D32-A9A7-591C3E182DB3}" destId="{C8733772-97D0-49B4-971A-68A6371549A5}" srcOrd="0" destOrd="0" presId="urn:microsoft.com/office/officeart/2005/8/layout/vList2"/>
    <dgm:cxn modelId="{2CB3F91A-5F4F-4E6B-9C9D-8CDC9641983F}" type="presParOf" srcId="{EF2BF931-645C-48A1-BFEF-AAADD91DC3F8}" destId="{C8733772-97D0-49B4-971A-68A6371549A5}" srcOrd="0" destOrd="0" presId="urn:microsoft.com/office/officeart/2005/8/layout/vList2"/>
    <dgm:cxn modelId="{809ABB9E-64A4-4B60-927B-6EF68FEF6F9D}" type="presParOf" srcId="{EF2BF931-645C-48A1-BFEF-AAADD91DC3F8}" destId="{9622E57F-6937-45C2-8C8C-9737961558F1}" srcOrd="1" destOrd="0" presId="urn:microsoft.com/office/officeart/2005/8/layout/vList2"/>
    <dgm:cxn modelId="{6792892A-1BC4-4BD3-A5BE-40F4CA289BC5}" type="presParOf" srcId="{EF2BF931-645C-48A1-BFEF-AAADD91DC3F8}" destId="{CFB60E3B-576F-47DA-A928-E8E8AD574552}" srcOrd="2" destOrd="0" presId="urn:microsoft.com/office/officeart/2005/8/layout/vList2"/>
    <dgm:cxn modelId="{90EAA82F-C9E6-4CF2-847D-751B7AF6700E}" type="presParOf" srcId="{EF2BF931-645C-48A1-BFEF-AAADD91DC3F8}" destId="{405B029E-93EC-4BE1-9FED-80B8FC86E6D9}" srcOrd="3" destOrd="0" presId="urn:microsoft.com/office/officeart/2005/8/layout/vList2"/>
    <dgm:cxn modelId="{A767D61D-0076-440A-8AB5-E9D03ECD3F09}" type="presParOf" srcId="{EF2BF931-645C-48A1-BFEF-AAADD91DC3F8}" destId="{F1890E82-1AF0-4D9C-B680-A4BACB35E518}" srcOrd="4" destOrd="0" presId="urn:microsoft.com/office/officeart/2005/8/layout/vList2"/>
    <dgm:cxn modelId="{8A8569DC-FEF9-43A2-A6FE-A32E75133F00}" type="presParOf" srcId="{EF2BF931-645C-48A1-BFEF-AAADD91DC3F8}" destId="{357F4BA6-4726-4CFE-9C79-3CB080139E73}" srcOrd="5" destOrd="0" presId="urn:microsoft.com/office/officeart/2005/8/layout/vList2"/>
    <dgm:cxn modelId="{C6A3D260-ADD9-4516-89D3-6CF8D6123461}" type="presParOf" srcId="{EF2BF931-645C-48A1-BFEF-AAADD91DC3F8}" destId="{B82CA203-5F66-4F55-8A80-6D66E5B9087F}" srcOrd="6" destOrd="0" presId="urn:microsoft.com/office/officeart/2005/8/layout/vList2"/>
    <dgm:cxn modelId="{580B594B-6F76-4B82-B776-13C561E9B66F}" type="presParOf" srcId="{EF2BF931-645C-48A1-BFEF-AAADD91DC3F8}" destId="{6D4A8197-84C2-4ACE-9448-F69C7A951BA7}" srcOrd="7" destOrd="0" presId="urn:microsoft.com/office/officeart/2005/8/layout/vList2"/>
    <dgm:cxn modelId="{B2525A1E-8812-48E4-B98D-5A66830066F6}" type="presParOf" srcId="{EF2BF931-645C-48A1-BFEF-AAADD91DC3F8}" destId="{8806C7E7-266C-4487-997F-DAF84C934D64}" srcOrd="8" destOrd="0" presId="urn:microsoft.com/office/officeart/2005/8/layout/vList2"/>
    <dgm:cxn modelId="{1224E4AB-B697-489B-9529-DCA5D46DA78C}" type="presParOf" srcId="{EF2BF931-645C-48A1-BFEF-AAADD91DC3F8}" destId="{C19C566D-A79D-42F5-B294-53D06CC5F552}" srcOrd="9" destOrd="0" presId="urn:microsoft.com/office/officeart/2005/8/layout/vList2"/>
    <dgm:cxn modelId="{7FF14936-FA70-48F8-8EEA-67A22C38FFF7}" type="presParOf" srcId="{EF2BF931-645C-48A1-BFEF-AAADD91DC3F8}" destId="{83765400-72C4-4726-BE7C-D5276AC459A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3E787E-9DA0-454D-9F34-062AB8F2C70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2ED519-5876-4D64-855D-C835D6D990CF}">
      <dgm:prSet/>
      <dgm:spPr/>
      <dgm:t>
        <a:bodyPr/>
        <a:lstStyle/>
        <a:p>
          <a:r>
            <a:rPr lang="en-US"/>
            <a:t>A </a:t>
          </a:r>
          <a:r>
            <a:rPr lang="en-US" b="1"/>
            <a:t>ring topology</a:t>
          </a:r>
          <a:r>
            <a:rPr lang="en-US"/>
            <a:t> is a </a:t>
          </a:r>
          <a:r>
            <a:rPr lang="en-US">
              <a:hlinkClick xmlns:r="http://schemas.openxmlformats.org/officeDocument/2006/relationships" r:id="rId1"/>
            </a:rPr>
            <a:t>network</a:t>
          </a:r>
          <a:r>
            <a:rPr lang="en-US"/>
            <a:t> configuration in which device connections create a circular </a:t>
          </a:r>
          <a:r>
            <a:rPr lang="en-US">
              <a:hlinkClick xmlns:r="http://schemas.openxmlformats.org/officeDocument/2006/relationships" r:id="rId2"/>
            </a:rPr>
            <a:t>data</a:t>
          </a:r>
          <a:r>
            <a:rPr lang="en-US"/>
            <a:t> path.</a:t>
          </a:r>
        </a:p>
      </dgm:t>
    </dgm:pt>
    <dgm:pt modelId="{3C174902-0F15-4860-BFF5-D2392D767101}" type="parTrans" cxnId="{9487AF44-D432-4051-8265-735DC994AE7D}">
      <dgm:prSet/>
      <dgm:spPr/>
      <dgm:t>
        <a:bodyPr/>
        <a:lstStyle/>
        <a:p>
          <a:endParaRPr lang="en-US"/>
        </a:p>
      </dgm:t>
    </dgm:pt>
    <dgm:pt modelId="{C440B79D-1CF5-49C7-B882-DA3BFE535C51}" type="sibTrans" cxnId="{9487AF44-D432-4051-8265-735DC994AE7D}">
      <dgm:prSet/>
      <dgm:spPr/>
      <dgm:t>
        <a:bodyPr/>
        <a:lstStyle/>
        <a:p>
          <a:endParaRPr lang="en-US"/>
        </a:p>
      </dgm:t>
    </dgm:pt>
    <dgm:pt modelId="{760B89AF-3219-41EF-851A-2AC479B0EBBC}">
      <dgm:prSet/>
      <dgm:spPr/>
      <dgm:t>
        <a:bodyPr/>
        <a:lstStyle/>
        <a:p>
          <a:r>
            <a:rPr lang="en-US"/>
            <a:t>Each networked device is connected to two others, like points on a circle. Together, devices in a ring topology are referred to as a </a:t>
          </a:r>
          <a:r>
            <a:rPr lang="en-US" b="1"/>
            <a:t>ring network</a:t>
          </a:r>
          <a:r>
            <a:rPr lang="en-US"/>
            <a:t>.</a:t>
          </a:r>
        </a:p>
      </dgm:t>
    </dgm:pt>
    <dgm:pt modelId="{A55FD0B5-1CFB-4F9F-86F2-2288669370A4}" type="parTrans" cxnId="{6CA5EA25-690D-423C-9A8C-E80FBA838DF7}">
      <dgm:prSet/>
      <dgm:spPr/>
      <dgm:t>
        <a:bodyPr/>
        <a:lstStyle/>
        <a:p>
          <a:endParaRPr lang="en-US"/>
        </a:p>
      </dgm:t>
    </dgm:pt>
    <dgm:pt modelId="{9877CDC0-1F89-4160-955A-36C6C4A74201}" type="sibTrans" cxnId="{6CA5EA25-690D-423C-9A8C-E80FBA838DF7}">
      <dgm:prSet/>
      <dgm:spPr/>
      <dgm:t>
        <a:bodyPr/>
        <a:lstStyle/>
        <a:p>
          <a:endParaRPr lang="en-US"/>
        </a:p>
      </dgm:t>
    </dgm:pt>
    <dgm:pt modelId="{6074A4E1-DD66-49DD-AD2E-DF0D3B38FF84}">
      <dgm:prSet/>
      <dgm:spPr/>
      <dgm:t>
        <a:bodyPr/>
        <a:lstStyle/>
        <a:p>
          <a:r>
            <a:rPr lang="en-US"/>
            <a:t>In a ring network, </a:t>
          </a:r>
          <a:r>
            <a:rPr lang="en-US">
              <a:hlinkClick xmlns:r="http://schemas.openxmlformats.org/officeDocument/2006/relationships" r:id="rId3"/>
            </a:rPr>
            <a:t>packets</a:t>
          </a:r>
          <a:r>
            <a:rPr lang="en-US"/>
            <a:t> of data travel from one device to the next until they reach their destination. </a:t>
          </a:r>
        </a:p>
      </dgm:t>
    </dgm:pt>
    <dgm:pt modelId="{B00C8DB6-B0C9-4648-9F90-B400DFE5C1E0}" type="parTrans" cxnId="{729DE9DA-3CD5-4248-85A3-81B9948D5503}">
      <dgm:prSet/>
      <dgm:spPr/>
      <dgm:t>
        <a:bodyPr/>
        <a:lstStyle/>
        <a:p>
          <a:endParaRPr lang="en-US"/>
        </a:p>
      </dgm:t>
    </dgm:pt>
    <dgm:pt modelId="{008A229F-FE4D-4479-BD23-21396CF515C6}" type="sibTrans" cxnId="{729DE9DA-3CD5-4248-85A3-81B9948D5503}">
      <dgm:prSet/>
      <dgm:spPr/>
      <dgm:t>
        <a:bodyPr/>
        <a:lstStyle/>
        <a:p>
          <a:endParaRPr lang="en-US"/>
        </a:p>
      </dgm:t>
    </dgm:pt>
    <dgm:pt modelId="{2515A6D9-6229-486F-BA67-6E64A0A80ED3}">
      <dgm:prSet/>
      <dgm:spPr/>
      <dgm:t>
        <a:bodyPr/>
        <a:lstStyle/>
        <a:p>
          <a:r>
            <a:rPr lang="en-US"/>
            <a:t>Most ring topologies allow packets to travel only in one direction, called a </a:t>
          </a:r>
          <a:r>
            <a:rPr lang="en-US" b="1"/>
            <a:t>unidirectional</a:t>
          </a:r>
          <a:r>
            <a:rPr lang="en-US"/>
            <a:t> ring network. Others permit data to move in either direction, called </a:t>
          </a:r>
          <a:r>
            <a:rPr lang="en-US" b="1"/>
            <a:t>bidirectional</a:t>
          </a:r>
          <a:r>
            <a:rPr lang="en-US"/>
            <a:t>.</a:t>
          </a:r>
        </a:p>
      </dgm:t>
    </dgm:pt>
    <dgm:pt modelId="{0AA61C5B-141E-4DC2-B00C-B92481223CC8}" type="parTrans" cxnId="{22069094-82DB-4330-9B6C-32DE8DF46EFB}">
      <dgm:prSet/>
      <dgm:spPr/>
      <dgm:t>
        <a:bodyPr/>
        <a:lstStyle/>
        <a:p>
          <a:endParaRPr lang="en-US"/>
        </a:p>
      </dgm:t>
    </dgm:pt>
    <dgm:pt modelId="{E99EC69B-4305-4B3F-A5D3-29F4CE8D4D4E}" type="sibTrans" cxnId="{22069094-82DB-4330-9B6C-32DE8DF46EFB}">
      <dgm:prSet/>
      <dgm:spPr/>
      <dgm:t>
        <a:bodyPr/>
        <a:lstStyle/>
        <a:p>
          <a:endParaRPr lang="en-US"/>
        </a:p>
      </dgm:t>
    </dgm:pt>
    <dgm:pt modelId="{612ABE03-E62D-465A-BEB6-226528098865}">
      <dgm:prSet/>
      <dgm:spPr/>
      <dgm:t>
        <a:bodyPr/>
        <a:lstStyle/>
        <a:p>
          <a:r>
            <a:rPr lang="en-US"/>
            <a:t>The major disadvantage of a ring topology is that if any individual connection in the ring is broken, the entire network is affected.</a:t>
          </a:r>
        </a:p>
      </dgm:t>
    </dgm:pt>
    <dgm:pt modelId="{E7F8213C-A111-4024-94FF-AE1E05E1C76A}" type="parTrans" cxnId="{859E3C34-33D8-494F-AD3E-3D54BA8A8C25}">
      <dgm:prSet/>
      <dgm:spPr/>
      <dgm:t>
        <a:bodyPr/>
        <a:lstStyle/>
        <a:p>
          <a:endParaRPr lang="en-US"/>
        </a:p>
      </dgm:t>
    </dgm:pt>
    <dgm:pt modelId="{20E75E33-E45D-434D-83B2-D1771CD8F7CC}" type="sibTrans" cxnId="{859E3C34-33D8-494F-AD3E-3D54BA8A8C25}">
      <dgm:prSet/>
      <dgm:spPr/>
      <dgm:t>
        <a:bodyPr/>
        <a:lstStyle/>
        <a:p>
          <a:endParaRPr lang="en-US"/>
        </a:p>
      </dgm:t>
    </dgm:pt>
    <dgm:pt modelId="{BB3BC2FF-65ED-44BC-85ED-441E5BE6A3C5}" type="pres">
      <dgm:prSet presAssocID="{E13E787E-9DA0-454D-9F34-062AB8F2C702}" presName="root" presStyleCnt="0">
        <dgm:presLayoutVars>
          <dgm:dir/>
          <dgm:resizeHandles val="exact"/>
        </dgm:presLayoutVars>
      </dgm:prSet>
      <dgm:spPr/>
      <dgm:t>
        <a:bodyPr/>
        <a:lstStyle/>
        <a:p>
          <a:endParaRPr lang="en-IN"/>
        </a:p>
      </dgm:t>
    </dgm:pt>
    <dgm:pt modelId="{0F4CAE76-FEA1-4BBE-A34A-A8FB247C01EC}" type="pres">
      <dgm:prSet presAssocID="{BE2ED519-5876-4D64-855D-C835D6D990CF}" presName="compNode" presStyleCnt="0"/>
      <dgm:spPr/>
    </dgm:pt>
    <dgm:pt modelId="{6D67AD80-E415-4DF3-95B0-0EB143AAF953}" type="pres">
      <dgm:prSet presAssocID="{BE2ED519-5876-4D64-855D-C835D6D990CF}" presName="bgRect" presStyleLbl="bgShp" presStyleIdx="0" presStyleCnt="5"/>
      <dgm:spPr/>
    </dgm:pt>
    <dgm:pt modelId="{B5264007-A847-453A-90F5-FE7087D28C90}" type="pres">
      <dgm:prSet presAssocID="{BE2ED519-5876-4D64-855D-C835D6D990CF}" presName="iconRect" presStyleLbl="node1" presStyleIdx="0" presStyleCnt="5"/>
      <dgm:spPr>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t>
        <a:bodyPr/>
        <a:lstStyle/>
        <a:p>
          <a:endParaRPr lang="en-IN"/>
        </a:p>
      </dgm:t>
      <dgm:extLst>
        <a:ext uri="{E40237B7-FDA0-4F09-8148-C483321AD2D9}">
          <dgm14:cNvPr xmlns:dgm14="http://schemas.microsoft.com/office/drawing/2010/diagram" id="0" name="" descr="USB"/>
        </a:ext>
      </dgm:extLst>
    </dgm:pt>
    <dgm:pt modelId="{853253C5-8AD7-4F48-B534-CD80A17054EE}" type="pres">
      <dgm:prSet presAssocID="{BE2ED519-5876-4D64-855D-C835D6D990CF}" presName="spaceRect" presStyleCnt="0"/>
      <dgm:spPr/>
    </dgm:pt>
    <dgm:pt modelId="{E8A16D8B-ABA8-4CF2-BBF0-EF743EF31FE4}" type="pres">
      <dgm:prSet presAssocID="{BE2ED519-5876-4D64-855D-C835D6D990CF}" presName="parTx" presStyleLbl="revTx" presStyleIdx="0" presStyleCnt="5">
        <dgm:presLayoutVars>
          <dgm:chMax val="0"/>
          <dgm:chPref val="0"/>
        </dgm:presLayoutVars>
      </dgm:prSet>
      <dgm:spPr/>
      <dgm:t>
        <a:bodyPr/>
        <a:lstStyle/>
        <a:p>
          <a:endParaRPr lang="en-IN"/>
        </a:p>
      </dgm:t>
    </dgm:pt>
    <dgm:pt modelId="{28312B7C-A40E-4474-A21A-16B1DF10DA39}" type="pres">
      <dgm:prSet presAssocID="{C440B79D-1CF5-49C7-B882-DA3BFE535C51}" presName="sibTrans" presStyleCnt="0"/>
      <dgm:spPr/>
    </dgm:pt>
    <dgm:pt modelId="{A1052797-BEFB-4679-9DD5-967B60F17A8A}" type="pres">
      <dgm:prSet presAssocID="{760B89AF-3219-41EF-851A-2AC479B0EBBC}" presName="compNode" presStyleCnt="0"/>
      <dgm:spPr/>
    </dgm:pt>
    <dgm:pt modelId="{581B6095-3BFB-4B90-96D6-5C9DB749149F}" type="pres">
      <dgm:prSet presAssocID="{760B89AF-3219-41EF-851A-2AC479B0EBBC}" presName="bgRect" presStyleLbl="bgShp" presStyleIdx="1" presStyleCnt="5"/>
      <dgm:spPr/>
    </dgm:pt>
    <dgm:pt modelId="{FD57FEF5-D9C7-41FA-8BBD-1F11542D4776}" type="pres">
      <dgm:prSet presAssocID="{760B89AF-3219-41EF-851A-2AC479B0EBBC}" presName="iconRect" presStyleLbl="node1" presStyleIdx="1" presStyleCnt="5"/>
      <dgm:spPr>
        <a:blipFill>
          <a:blip xmlns:r="http://schemas.openxmlformats.org/officeDocument/2006/relationships"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dgm:spPr>
      <dgm:t>
        <a:bodyPr/>
        <a:lstStyle/>
        <a:p>
          <a:endParaRPr lang="en-IN"/>
        </a:p>
      </dgm:t>
      <dgm:extLst>
        <a:ext uri="{E40237B7-FDA0-4F09-8148-C483321AD2D9}">
          <dgm14:cNvPr xmlns:dgm14="http://schemas.microsoft.com/office/drawing/2010/diagram" id="0" name="" descr="Phone"/>
        </a:ext>
      </dgm:extLst>
    </dgm:pt>
    <dgm:pt modelId="{E9243570-8F47-4A5B-B8B1-C747C9057F4A}" type="pres">
      <dgm:prSet presAssocID="{760B89AF-3219-41EF-851A-2AC479B0EBBC}" presName="spaceRect" presStyleCnt="0"/>
      <dgm:spPr/>
    </dgm:pt>
    <dgm:pt modelId="{F4C04213-BDD4-44EA-91E0-4D319887CF12}" type="pres">
      <dgm:prSet presAssocID="{760B89AF-3219-41EF-851A-2AC479B0EBBC}" presName="parTx" presStyleLbl="revTx" presStyleIdx="1" presStyleCnt="5">
        <dgm:presLayoutVars>
          <dgm:chMax val="0"/>
          <dgm:chPref val="0"/>
        </dgm:presLayoutVars>
      </dgm:prSet>
      <dgm:spPr/>
      <dgm:t>
        <a:bodyPr/>
        <a:lstStyle/>
        <a:p>
          <a:endParaRPr lang="en-IN"/>
        </a:p>
      </dgm:t>
    </dgm:pt>
    <dgm:pt modelId="{B37FC8FD-F6F1-4C67-B375-36A777764958}" type="pres">
      <dgm:prSet presAssocID="{9877CDC0-1F89-4160-955A-36C6C4A74201}" presName="sibTrans" presStyleCnt="0"/>
      <dgm:spPr/>
    </dgm:pt>
    <dgm:pt modelId="{AB5F45CD-0519-4CE6-AB7C-CE8B87868606}" type="pres">
      <dgm:prSet presAssocID="{6074A4E1-DD66-49DD-AD2E-DF0D3B38FF84}" presName="compNode" presStyleCnt="0"/>
      <dgm:spPr/>
    </dgm:pt>
    <dgm:pt modelId="{71BC2950-8430-4C96-BE3A-8AA1D37C5153}" type="pres">
      <dgm:prSet presAssocID="{6074A4E1-DD66-49DD-AD2E-DF0D3B38FF84}" presName="bgRect" presStyleLbl="bgShp" presStyleIdx="2" presStyleCnt="5"/>
      <dgm:spPr/>
    </dgm:pt>
    <dgm:pt modelId="{426FE71C-209F-4D26-ADC4-733089DD6D62}" type="pres">
      <dgm:prSet presAssocID="{6074A4E1-DD66-49DD-AD2E-DF0D3B38FF84}" presName="iconRect" presStyleLbl="node1" presStyleIdx="2" presStyleCnt="5"/>
      <dgm:spPr>
        <a:blipFill>
          <a:blip xmlns:r="http://schemas.openxmlformats.org/officeDocument/2006/relationships"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dgm:spPr>
      <dgm:t>
        <a:bodyPr/>
        <a:lstStyle/>
        <a:p>
          <a:endParaRPr lang="en-IN"/>
        </a:p>
      </dgm:t>
      <dgm:extLst>
        <a:ext uri="{E40237B7-FDA0-4F09-8148-C483321AD2D9}">
          <dgm14:cNvPr xmlns:dgm14="http://schemas.microsoft.com/office/drawing/2010/diagram" id="0" name="" descr="Laptop Secure"/>
        </a:ext>
      </dgm:extLst>
    </dgm:pt>
    <dgm:pt modelId="{4384CCB3-1B6D-43C4-BC7A-85404D99CEE7}" type="pres">
      <dgm:prSet presAssocID="{6074A4E1-DD66-49DD-AD2E-DF0D3B38FF84}" presName="spaceRect" presStyleCnt="0"/>
      <dgm:spPr/>
    </dgm:pt>
    <dgm:pt modelId="{152D8E77-2DB9-444A-BFC3-5A3E15F18E4D}" type="pres">
      <dgm:prSet presAssocID="{6074A4E1-DD66-49DD-AD2E-DF0D3B38FF84}" presName="parTx" presStyleLbl="revTx" presStyleIdx="2" presStyleCnt="5">
        <dgm:presLayoutVars>
          <dgm:chMax val="0"/>
          <dgm:chPref val="0"/>
        </dgm:presLayoutVars>
      </dgm:prSet>
      <dgm:spPr/>
      <dgm:t>
        <a:bodyPr/>
        <a:lstStyle/>
        <a:p>
          <a:endParaRPr lang="en-IN"/>
        </a:p>
      </dgm:t>
    </dgm:pt>
    <dgm:pt modelId="{8C93786C-30B6-4A9F-BFE1-1DA852C38C29}" type="pres">
      <dgm:prSet presAssocID="{008A229F-FE4D-4479-BD23-21396CF515C6}" presName="sibTrans" presStyleCnt="0"/>
      <dgm:spPr/>
    </dgm:pt>
    <dgm:pt modelId="{EA485DE6-E32B-426A-862E-437B96DE8B27}" type="pres">
      <dgm:prSet presAssocID="{2515A6D9-6229-486F-BA67-6E64A0A80ED3}" presName="compNode" presStyleCnt="0"/>
      <dgm:spPr/>
    </dgm:pt>
    <dgm:pt modelId="{6F67EA76-FDB8-4A74-A3C2-6EC8709B4E2C}" type="pres">
      <dgm:prSet presAssocID="{2515A6D9-6229-486F-BA67-6E64A0A80ED3}" presName="bgRect" presStyleLbl="bgShp" presStyleIdx="3" presStyleCnt="5"/>
      <dgm:spPr/>
    </dgm:pt>
    <dgm:pt modelId="{623A1476-D194-4F52-8B13-BDBECA7B9A3C}" type="pres">
      <dgm:prSet presAssocID="{2515A6D9-6229-486F-BA67-6E64A0A80ED3}" presName="iconRect" presStyleLbl="node1" presStyleIdx="3" presStyleCnt="5"/>
      <dgm:spPr>
        <a:blipFill>
          <a:blip xmlns:r="http://schemas.openxmlformats.org/officeDocument/2006/relationships"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a:blipFill>
        <a:ln>
          <a:noFill/>
        </a:ln>
      </dgm:spPr>
      <dgm:t>
        <a:bodyPr/>
        <a:lstStyle/>
        <a:p>
          <a:endParaRPr lang="en-IN"/>
        </a:p>
      </dgm:t>
      <dgm:extLst>
        <a:ext uri="{E40237B7-FDA0-4F09-8148-C483321AD2D9}">
          <dgm14:cNvPr xmlns:dgm14="http://schemas.microsoft.com/office/drawing/2010/diagram" id="0" name="" descr="Touch Pointer"/>
        </a:ext>
      </dgm:extLst>
    </dgm:pt>
    <dgm:pt modelId="{629BA39E-1F34-47D4-870F-64C6F89639F6}" type="pres">
      <dgm:prSet presAssocID="{2515A6D9-6229-486F-BA67-6E64A0A80ED3}" presName="spaceRect" presStyleCnt="0"/>
      <dgm:spPr/>
    </dgm:pt>
    <dgm:pt modelId="{869E8EE0-78A7-4170-A105-557185989CDA}" type="pres">
      <dgm:prSet presAssocID="{2515A6D9-6229-486F-BA67-6E64A0A80ED3}" presName="parTx" presStyleLbl="revTx" presStyleIdx="3" presStyleCnt="5">
        <dgm:presLayoutVars>
          <dgm:chMax val="0"/>
          <dgm:chPref val="0"/>
        </dgm:presLayoutVars>
      </dgm:prSet>
      <dgm:spPr/>
      <dgm:t>
        <a:bodyPr/>
        <a:lstStyle/>
        <a:p>
          <a:endParaRPr lang="en-IN"/>
        </a:p>
      </dgm:t>
    </dgm:pt>
    <dgm:pt modelId="{F4EDE498-F745-423F-AE27-B3868FBEF6E8}" type="pres">
      <dgm:prSet presAssocID="{E99EC69B-4305-4B3F-A5D3-29F4CE8D4D4E}" presName="sibTrans" presStyleCnt="0"/>
      <dgm:spPr/>
    </dgm:pt>
    <dgm:pt modelId="{3D000B78-92CB-4C46-8697-29C925C4CD3A}" type="pres">
      <dgm:prSet presAssocID="{612ABE03-E62D-465A-BEB6-226528098865}" presName="compNode" presStyleCnt="0"/>
      <dgm:spPr/>
    </dgm:pt>
    <dgm:pt modelId="{F6B891EB-78F3-477E-AD66-A29EF172873D}" type="pres">
      <dgm:prSet presAssocID="{612ABE03-E62D-465A-BEB6-226528098865}" presName="bgRect" presStyleLbl="bgShp" presStyleIdx="4" presStyleCnt="5"/>
      <dgm:spPr/>
    </dgm:pt>
    <dgm:pt modelId="{97E5E26E-A75F-4E15-BC32-0F167A4772C9}" type="pres">
      <dgm:prSet presAssocID="{612ABE03-E62D-465A-BEB6-226528098865}" presName="iconRect" presStyleLbl="node1" presStyleIdx="4" presStyleCnt="5"/>
      <dgm:spPr>
        <a:blipFill>
          <a:blip xmlns:r="http://schemas.openxmlformats.org/officeDocument/2006/relationships"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a:blipFill>
        <a:ln>
          <a:noFill/>
        </a:ln>
      </dgm:spPr>
      <dgm:t>
        <a:bodyPr/>
        <a:lstStyle/>
        <a:p>
          <a:endParaRPr lang="en-IN"/>
        </a:p>
      </dgm:t>
      <dgm:extLst>
        <a:ext uri="{E40237B7-FDA0-4F09-8148-C483321AD2D9}">
          <dgm14:cNvPr xmlns:dgm14="http://schemas.microsoft.com/office/drawing/2010/diagram" id="0" name="" descr="Ellipse"/>
        </a:ext>
      </dgm:extLst>
    </dgm:pt>
    <dgm:pt modelId="{121EE251-0FDF-4422-8164-F04EA945F123}" type="pres">
      <dgm:prSet presAssocID="{612ABE03-E62D-465A-BEB6-226528098865}" presName="spaceRect" presStyleCnt="0"/>
      <dgm:spPr/>
    </dgm:pt>
    <dgm:pt modelId="{DA648DBA-9BB7-4594-9CA9-B3D53F3DC488}" type="pres">
      <dgm:prSet presAssocID="{612ABE03-E62D-465A-BEB6-226528098865}" presName="parTx" presStyleLbl="revTx" presStyleIdx="4" presStyleCnt="5">
        <dgm:presLayoutVars>
          <dgm:chMax val="0"/>
          <dgm:chPref val="0"/>
        </dgm:presLayoutVars>
      </dgm:prSet>
      <dgm:spPr/>
      <dgm:t>
        <a:bodyPr/>
        <a:lstStyle/>
        <a:p>
          <a:endParaRPr lang="en-IN"/>
        </a:p>
      </dgm:t>
    </dgm:pt>
  </dgm:ptLst>
  <dgm:cxnLst>
    <dgm:cxn modelId="{801819A1-F1E7-438E-9631-2AC47E61564E}" type="presOf" srcId="{6074A4E1-DD66-49DD-AD2E-DF0D3B38FF84}" destId="{152D8E77-2DB9-444A-BFC3-5A3E15F18E4D}" srcOrd="0" destOrd="0" presId="urn:microsoft.com/office/officeart/2018/2/layout/IconVerticalSolidList"/>
    <dgm:cxn modelId="{CBB1ECBD-EE7C-4339-AF65-F580E7D03B2E}" type="presOf" srcId="{612ABE03-E62D-465A-BEB6-226528098865}" destId="{DA648DBA-9BB7-4594-9CA9-B3D53F3DC488}" srcOrd="0" destOrd="0" presId="urn:microsoft.com/office/officeart/2018/2/layout/IconVerticalSolidList"/>
    <dgm:cxn modelId="{6CA5EA25-690D-423C-9A8C-E80FBA838DF7}" srcId="{E13E787E-9DA0-454D-9F34-062AB8F2C702}" destId="{760B89AF-3219-41EF-851A-2AC479B0EBBC}" srcOrd="1" destOrd="0" parTransId="{A55FD0B5-1CFB-4F9F-86F2-2288669370A4}" sibTransId="{9877CDC0-1F89-4160-955A-36C6C4A74201}"/>
    <dgm:cxn modelId="{028C5AA3-90E8-4078-8B7E-C0561EF29597}" type="presOf" srcId="{E13E787E-9DA0-454D-9F34-062AB8F2C702}" destId="{BB3BC2FF-65ED-44BC-85ED-441E5BE6A3C5}" srcOrd="0" destOrd="0" presId="urn:microsoft.com/office/officeart/2018/2/layout/IconVerticalSolidList"/>
    <dgm:cxn modelId="{859E3C34-33D8-494F-AD3E-3D54BA8A8C25}" srcId="{E13E787E-9DA0-454D-9F34-062AB8F2C702}" destId="{612ABE03-E62D-465A-BEB6-226528098865}" srcOrd="4" destOrd="0" parTransId="{E7F8213C-A111-4024-94FF-AE1E05E1C76A}" sibTransId="{20E75E33-E45D-434D-83B2-D1771CD8F7CC}"/>
    <dgm:cxn modelId="{9487AF44-D432-4051-8265-735DC994AE7D}" srcId="{E13E787E-9DA0-454D-9F34-062AB8F2C702}" destId="{BE2ED519-5876-4D64-855D-C835D6D990CF}" srcOrd="0" destOrd="0" parTransId="{3C174902-0F15-4860-BFF5-D2392D767101}" sibTransId="{C440B79D-1CF5-49C7-B882-DA3BFE535C51}"/>
    <dgm:cxn modelId="{D91843A1-48CB-435A-8904-91684D9D71D2}" type="presOf" srcId="{2515A6D9-6229-486F-BA67-6E64A0A80ED3}" destId="{869E8EE0-78A7-4170-A105-557185989CDA}" srcOrd="0" destOrd="0" presId="urn:microsoft.com/office/officeart/2018/2/layout/IconVerticalSolidList"/>
    <dgm:cxn modelId="{B292B71B-C0EB-4125-9B85-CC896842EC35}" type="presOf" srcId="{760B89AF-3219-41EF-851A-2AC479B0EBBC}" destId="{F4C04213-BDD4-44EA-91E0-4D319887CF12}" srcOrd="0" destOrd="0" presId="urn:microsoft.com/office/officeart/2018/2/layout/IconVerticalSolidList"/>
    <dgm:cxn modelId="{2C9821DF-4E83-47B7-9995-DAC4CD343D09}" type="presOf" srcId="{BE2ED519-5876-4D64-855D-C835D6D990CF}" destId="{E8A16D8B-ABA8-4CF2-BBF0-EF743EF31FE4}" srcOrd="0" destOrd="0" presId="urn:microsoft.com/office/officeart/2018/2/layout/IconVerticalSolidList"/>
    <dgm:cxn modelId="{729DE9DA-3CD5-4248-85A3-81B9948D5503}" srcId="{E13E787E-9DA0-454D-9F34-062AB8F2C702}" destId="{6074A4E1-DD66-49DD-AD2E-DF0D3B38FF84}" srcOrd="2" destOrd="0" parTransId="{B00C8DB6-B0C9-4648-9F90-B400DFE5C1E0}" sibTransId="{008A229F-FE4D-4479-BD23-21396CF515C6}"/>
    <dgm:cxn modelId="{22069094-82DB-4330-9B6C-32DE8DF46EFB}" srcId="{E13E787E-9DA0-454D-9F34-062AB8F2C702}" destId="{2515A6D9-6229-486F-BA67-6E64A0A80ED3}" srcOrd="3" destOrd="0" parTransId="{0AA61C5B-141E-4DC2-B00C-B92481223CC8}" sibTransId="{E99EC69B-4305-4B3F-A5D3-29F4CE8D4D4E}"/>
    <dgm:cxn modelId="{76CE8DCD-56F9-4D52-A776-EA8F3B2BD8A0}" type="presParOf" srcId="{BB3BC2FF-65ED-44BC-85ED-441E5BE6A3C5}" destId="{0F4CAE76-FEA1-4BBE-A34A-A8FB247C01EC}" srcOrd="0" destOrd="0" presId="urn:microsoft.com/office/officeart/2018/2/layout/IconVerticalSolidList"/>
    <dgm:cxn modelId="{E539A059-4D9A-4B90-BFEB-9ACBE2CD786C}" type="presParOf" srcId="{0F4CAE76-FEA1-4BBE-A34A-A8FB247C01EC}" destId="{6D67AD80-E415-4DF3-95B0-0EB143AAF953}" srcOrd="0" destOrd="0" presId="urn:microsoft.com/office/officeart/2018/2/layout/IconVerticalSolidList"/>
    <dgm:cxn modelId="{BBD9885A-63CA-4A11-B225-5DE656C70010}" type="presParOf" srcId="{0F4CAE76-FEA1-4BBE-A34A-A8FB247C01EC}" destId="{B5264007-A847-453A-90F5-FE7087D28C90}" srcOrd="1" destOrd="0" presId="urn:microsoft.com/office/officeart/2018/2/layout/IconVerticalSolidList"/>
    <dgm:cxn modelId="{BB8F1931-DB0D-47F8-8037-5AAB03063C9E}" type="presParOf" srcId="{0F4CAE76-FEA1-4BBE-A34A-A8FB247C01EC}" destId="{853253C5-8AD7-4F48-B534-CD80A17054EE}" srcOrd="2" destOrd="0" presId="urn:microsoft.com/office/officeart/2018/2/layout/IconVerticalSolidList"/>
    <dgm:cxn modelId="{249CBE2C-E956-4E67-A6FE-C6F9C4D6280C}" type="presParOf" srcId="{0F4CAE76-FEA1-4BBE-A34A-A8FB247C01EC}" destId="{E8A16D8B-ABA8-4CF2-BBF0-EF743EF31FE4}" srcOrd="3" destOrd="0" presId="urn:microsoft.com/office/officeart/2018/2/layout/IconVerticalSolidList"/>
    <dgm:cxn modelId="{CA195FCA-B897-4C77-B76E-4A3A532E97FE}" type="presParOf" srcId="{BB3BC2FF-65ED-44BC-85ED-441E5BE6A3C5}" destId="{28312B7C-A40E-4474-A21A-16B1DF10DA39}" srcOrd="1" destOrd="0" presId="urn:microsoft.com/office/officeart/2018/2/layout/IconVerticalSolidList"/>
    <dgm:cxn modelId="{CE6ACBEF-97BA-430F-A3C7-2B60770B0344}" type="presParOf" srcId="{BB3BC2FF-65ED-44BC-85ED-441E5BE6A3C5}" destId="{A1052797-BEFB-4679-9DD5-967B60F17A8A}" srcOrd="2" destOrd="0" presId="urn:microsoft.com/office/officeart/2018/2/layout/IconVerticalSolidList"/>
    <dgm:cxn modelId="{4BDE58D4-4293-4310-8899-29B662C5C41A}" type="presParOf" srcId="{A1052797-BEFB-4679-9DD5-967B60F17A8A}" destId="{581B6095-3BFB-4B90-96D6-5C9DB749149F}" srcOrd="0" destOrd="0" presId="urn:microsoft.com/office/officeart/2018/2/layout/IconVerticalSolidList"/>
    <dgm:cxn modelId="{FFD944D9-A987-4D90-ABC0-1DFD8866DB1A}" type="presParOf" srcId="{A1052797-BEFB-4679-9DD5-967B60F17A8A}" destId="{FD57FEF5-D9C7-41FA-8BBD-1F11542D4776}" srcOrd="1" destOrd="0" presId="urn:microsoft.com/office/officeart/2018/2/layout/IconVerticalSolidList"/>
    <dgm:cxn modelId="{93E6ED00-D6E1-4A71-A21C-D13C34A74504}" type="presParOf" srcId="{A1052797-BEFB-4679-9DD5-967B60F17A8A}" destId="{E9243570-8F47-4A5B-B8B1-C747C9057F4A}" srcOrd="2" destOrd="0" presId="urn:microsoft.com/office/officeart/2018/2/layout/IconVerticalSolidList"/>
    <dgm:cxn modelId="{A42B6459-2788-4B3C-A16E-46143194B64A}" type="presParOf" srcId="{A1052797-BEFB-4679-9DD5-967B60F17A8A}" destId="{F4C04213-BDD4-44EA-91E0-4D319887CF12}" srcOrd="3" destOrd="0" presId="urn:microsoft.com/office/officeart/2018/2/layout/IconVerticalSolidList"/>
    <dgm:cxn modelId="{07AE1FC2-15BE-41AA-8A9E-FE37006DF507}" type="presParOf" srcId="{BB3BC2FF-65ED-44BC-85ED-441E5BE6A3C5}" destId="{B37FC8FD-F6F1-4C67-B375-36A777764958}" srcOrd="3" destOrd="0" presId="urn:microsoft.com/office/officeart/2018/2/layout/IconVerticalSolidList"/>
    <dgm:cxn modelId="{31CC3FDF-FE7C-44B2-B2AF-FF4207A9E138}" type="presParOf" srcId="{BB3BC2FF-65ED-44BC-85ED-441E5BE6A3C5}" destId="{AB5F45CD-0519-4CE6-AB7C-CE8B87868606}" srcOrd="4" destOrd="0" presId="urn:microsoft.com/office/officeart/2018/2/layout/IconVerticalSolidList"/>
    <dgm:cxn modelId="{D53BA5C5-3D47-4713-9A14-D9EFCB072D05}" type="presParOf" srcId="{AB5F45CD-0519-4CE6-AB7C-CE8B87868606}" destId="{71BC2950-8430-4C96-BE3A-8AA1D37C5153}" srcOrd="0" destOrd="0" presId="urn:microsoft.com/office/officeart/2018/2/layout/IconVerticalSolidList"/>
    <dgm:cxn modelId="{1599ECD2-C3C3-4FCA-B572-72E826AA29AD}" type="presParOf" srcId="{AB5F45CD-0519-4CE6-AB7C-CE8B87868606}" destId="{426FE71C-209F-4D26-ADC4-733089DD6D62}" srcOrd="1" destOrd="0" presId="urn:microsoft.com/office/officeart/2018/2/layout/IconVerticalSolidList"/>
    <dgm:cxn modelId="{07AA6876-1813-4A3A-9FFE-41EC6E10ABAB}" type="presParOf" srcId="{AB5F45CD-0519-4CE6-AB7C-CE8B87868606}" destId="{4384CCB3-1B6D-43C4-BC7A-85404D99CEE7}" srcOrd="2" destOrd="0" presId="urn:microsoft.com/office/officeart/2018/2/layout/IconVerticalSolidList"/>
    <dgm:cxn modelId="{3FF105BD-E411-4656-8824-296B1C297DBF}" type="presParOf" srcId="{AB5F45CD-0519-4CE6-AB7C-CE8B87868606}" destId="{152D8E77-2DB9-444A-BFC3-5A3E15F18E4D}" srcOrd="3" destOrd="0" presId="urn:microsoft.com/office/officeart/2018/2/layout/IconVerticalSolidList"/>
    <dgm:cxn modelId="{69E53DAC-F571-406E-A3D5-FB222F3C92A5}" type="presParOf" srcId="{BB3BC2FF-65ED-44BC-85ED-441E5BE6A3C5}" destId="{8C93786C-30B6-4A9F-BFE1-1DA852C38C29}" srcOrd="5" destOrd="0" presId="urn:microsoft.com/office/officeart/2018/2/layout/IconVerticalSolidList"/>
    <dgm:cxn modelId="{CB9D6F27-F39B-4DB8-AB61-F5F73E1A60E6}" type="presParOf" srcId="{BB3BC2FF-65ED-44BC-85ED-441E5BE6A3C5}" destId="{EA485DE6-E32B-426A-862E-437B96DE8B27}" srcOrd="6" destOrd="0" presId="urn:microsoft.com/office/officeart/2018/2/layout/IconVerticalSolidList"/>
    <dgm:cxn modelId="{5E92CD91-4A7C-4E47-832B-6FDEC83579A7}" type="presParOf" srcId="{EA485DE6-E32B-426A-862E-437B96DE8B27}" destId="{6F67EA76-FDB8-4A74-A3C2-6EC8709B4E2C}" srcOrd="0" destOrd="0" presId="urn:microsoft.com/office/officeart/2018/2/layout/IconVerticalSolidList"/>
    <dgm:cxn modelId="{6A604F14-3481-4A24-B701-BA2E017EFB7E}" type="presParOf" srcId="{EA485DE6-E32B-426A-862E-437B96DE8B27}" destId="{623A1476-D194-4F52-8B13-BDBECA7B9A3C}" srcOrd="1" destOrd="0" presId="urn:microsoft.com/office/officeart/2018/2/layout/IconVerticalSolidList"/>
    <dgm:cxn modelId="{ED427451-A9F6-437D-A8C5-E21436D00706}" type="presParOf" srcId="{EA485DE6-E32B-426A-862E-437B96DE8B27}" destId="{629BA39E-1F34-47D4-870F-64C6F89639F6}" srcOrd="2" destOrd="0" presId="urn:microsoft.com/office/officeart/2018/2/layout/IconVerticalSolidList"/>
    <dgm:cxn modelId="{3B0C20F3-F7AD-4585-A735-304E3564B02F}" type="presParOf" srcId="{EA485DE6-E32B-426A-862E-437B96DE8B27}" destId="{869E8EE0-78A7-4170-A105-557185989CDA}" srcOrd="3" destOrd="0" presId="urn:microsoft.com/office/officeart/2018/2/layout/IconVerticalSolidList"/>
    <dgm:cxn modelId="{280F5D2B-6B9C-4B29-8185-7017EB2F82E7}" type="presParOf" srcId="{BB3BC2FF-65ED-44BC-85ED-441E5BE6A3C5}" destId="{F4EDE498-F745-423F-AE27-B3868FBEF6E8}" srcOrd="7" destOrd="0" presId="urn:microsoft.com/office/officeart/2018/2/layout/IconVerticalSolidList"/>
    <dgm:cxn modelId="{1E1B3E79-7638-4E57-8075-D505E06CE59C}" type="presParOf" srcId="{BB3BC2FF-65ED-44BC-85ED-441E5BE6A3C5}" destId="{3D000B78-92CB-4C46-8697-29C925C4CD3A}" srcOrd="8" destOrd="0" presId="urn:microsoft.com/office/officeart/2018/2/layout/IconVerticalSolidList"/>
    <dgm:cxn modelId="{191BE92E-048C-4CCE-9B81-7350DB5E514C}" type="presParOf" srcId="{3D000B78-92CB-4C46-8697-29C925C4CD3A}" destId="{F6B891EB-78F3-477E-AD66-A29EF172873D}" srcOrd="0" destOrd="0" presId="urn:microsoft.com/office/officeart/2018/2/layout/IconVerticalSolidList"/>
    <dgm:cxn modelId="{1AC5C971-157F-4464-940F-0147636DB402}" type="presParOf" srcId="{3D000B78-92CB-4C46-8697-29C925C4CD3A}" destId="{97E5E26E-A75F-4E15-BC32-0F167A4772C9}" srcOrd="1" destOrd="0" presId="urn:microsoft.com/office/officeart/2018/2/layout/IconVerticalSolidList"/>
    <dgm:cxn modelId="{0958FFCF-890A-4B77-9677-B439735E3767}" type="presParOf" srcId="{3D000B78-92CB-4C46-8697-29C925C4CD3A}" destId="{121EE251-0FDF-4422-8164-F04EA945F123}" srcOrd="2" destOrd="0" presId="urn:microsoft.com/office/officeart/2018/2/layout/IconVerticalSolidList"/>
    <dgm:cxn modelId="{752E3B58-1765-4315-82DC-92203CC3E3E2}" type="presParOf" srcId="{3D000B78-92CB-4C46-8697-29C925C4CD3A}" destId="{DA648DBA-9BB7-4594-9CA9-B3D53F3DC4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672D0F-0264-480C-BD5F-F8860E40BD7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377B3C2-C2D5-479F-8885-45AA86F15985}">
      <dgm:prSet/>
      <dgm:spPr/>
      <dgm:t>
        <a:bodyPr/>
        <a:lstStyle/>
        <a:p>
          <a:r>
            <a:rPr lang="en-US"/>
            <a:t>It is the most common topology and is the widely implemented.</a:t>
          </a:r>
        </a:p>
      </dgm:t>
    </dgm:pt>
    <dgm:pt modelId="{529019D4-80C4-447A-9596-6BDBDD242659}" type="parTrans" cxnId="{C8CAC9B9-831D-4C11-8A26-737A33F92C26}">
      <dgm:prSet/>
      <dgm:spPr/>
      <dgm:t>
        <a:bodyPr/>
        <a:lstStyle/>
        <a:p>
          <a:endParaRPr lang="en-US"/>
        </a:p>
      </dgm:t>
    </dgm:pt>
    <dgm:pt modelId="{D9DCE087-1408-42E0-8D68-741F1518E8FD}" type="sibTrans" cxnId="{C8CAC9B9-831D-4C11-8A26-737A33F92C26}">
      <dgm:prSet/>
      <dgm:spPr/>
      <dgm:t>
        <a:bodyPr/>
        <a:lstStyle/>
        <a:p>
          <a:endParaRPr lang="en-US"/>
        </a:p>
      </dgm:t>
    </dgm:pt>
    <dgm:pt modelId="{D53082D1-6245-4850-8EAD-BCFEE459BEEB}">
      <dgm:prSet/>
      <dgm:spPr/>
      <dgm:t>
        <a:bodyPr/>
        <a:lstStyle/>
        <a:p>
          <a:r>
            <a:rPr lang="en-US"/>
            <a:t>In a Star Topology every device is connected to a central device such as a switch. </a:t>
          </a:r>
        </a:p>
      </dgm:t>
    </dgm:pt>
    <dgm:pt modelId="{3AE6AC34-C132-4B90-B6B8-60FB23434D79}" type="parTrans" cxnId="{CA0BF149-12F0-4A0D-AF8F-D88169702674}">
      <dgm:prSet/>
      <dgm:spPr/>
      <dgm:t>
        <a:bodyPr/>
        <a:lstStyle/>
        <a:p>
          <a:endParaRPr lang="en-US"/>
        </a:p>
      </dgm:t>
    </dgm:pt>
    <dgm:pt modelId="{AE55AE05-E9EB-4990-86B5-127FA9977328}" type="sibTrans" cxnId="{CA0BF149-12F0-4A0D-AF8F-D88169702674}">
      <dgm:prSet/>
      <dgm:spPr/>
      <dgm:t>
        <a:bodyPr/>
        <a:lstStyle/>
        <a:p>
          <a:endParaRPr lang="en-US"/>
        </a:p>
      </dgm:t>
    </dgm:pt>
    <dgm:pt modelId="{899D15CE-21A9-4E0A-A2E9-C9DE6A65812A}">
      <dgm:prSet/>
      <dgm:spPr/>
      <dgm:t>
        <a:bodyPr/>
        <a:lstStyle/>
        <a:p>
          <a:r>
            <a:rPr lang="en-US"/>
            <a:t>Star topology requires more cable but it mode robust as a failure in one cable will only disconnect the specific connected computer via that cable to the central device. </a:t>
          </a:r>
        </a:p>
      </dgm:t>
    </dgm:pt>
    <dgm:pt modelId="{7D2D40A8-C6D6-411B-AD75-22C7339EF4A6}" type="parTrans" cxnId="{7FCABBFA-90EE-4F75-A5F0-55EE9A3B05A9}">
      <dgm:prSet/>
      <dgm:spPr/>
      <dgm:t>
        <a:bodyPr/>
        <a:lstStyle/>
        <a:p>
          <a:endParaRPr lang="en-US"/>
        </a:p>
      </dgm:t>
    </dgm:pt>
    <dgm:pt modelId="{CC80A9E3-FA66-45C4-91D0-CC6EAF265816}" type="sibTrans" cxnId="{7FCABBFA-90EE-4F75-A5F0-55EE9A3B05A9}">
      <dgm:prSet/>
      <dgm:spPr/>
      <dgm:t>
        <a:bodyPr/>
        <a:lstStyle/>
        <a:p>
          <a:endParaRPr lang="en-US"/>
        </a:p>
      </dgm:t>
    </dgm:pt>
    <dgm:pt modelId="{5F81FD54-E905-4B9E-8AE5-5CBEB87E8124}">
      <dgm:prSet/>
      <dgm:spPr/>
      <dgm:t>
        <a:bodyPr/>
        <a:lstStyle/>
        <a:p>
          <a:r>
            <a:rPr lang="en-US"/>
            <a:t>The messages between systems will always flow via the central device and so if the central device fails the entire network will fail. </a:t>
          </a:r>
        </a:p>
      </dgm:t>
    </dgm:pt>
    <dgm:pt modelId="{1EA262D3-BF26-4B4F-810E-A34324386335}" type="parTrans" cxnId="{60D6CBA9-ABA6-4E32-BD5B-9E224D20660E}">
      <dgm:prSet/>
      <dgm:spPr/>
      <dgm:t>
        <a:bodyPr/>
        <a:lstStyle/>
        <a:p>
          <a:endParaRPr lang="en-US"/>
        </a:p>
      </dgm:t>
    </dgm:pt>
    <dgm:pt modelId="{D6CB0092-9C0E-4526-B443-223F8D1A0C9D}" type="sibTrans" cxnId="{60D6CBA9-ABA6-4E32-BD5B-9E224D20660E}">
      <dgm:prSet/>
      <dgm:spPr/>
      <dgm:t>
        <a:bodyPr/>
        <a:lstStyle/>
        <a:p>
          <a:endParaRPr lang="en-US"/>
        </a:p>
      </dgm:t>
    </dgm:pt>
    <dgm:pt modelId="{E2EC5355-8E38-4F18-855C-EA42276A0F7A}">
      <dgm:prSet/>
      <dgm:spPr/>
      <dgm:t>
        <a:bodyPr/>
        <a:lstStyle/>
        <a:p>
          <a:r>
            <a:rPr lang="en-US"/>
            <a:t>Star topology is very easy install, manage and troubleshoot making it the most common topology in home and office networks</a:t>
          </a:r>
        </a:p>
      </dgm:t>
    </dgm:pt>
    <dgm:pt modelId="{00D7C2CD-DA51-4C8D-92AA-242A81A61167}" type="parTrans" cxnId="{32B0EE89-E6AC-4E95-9193-27DAD75CBD11}">
      <dgm:prSet/>
      <dgm:spPr/>
      <dgm:t>
        <a:bodyPr/>
        <a:lstStyle/>
        <a:p>
          <a:endParaRPr lang="en-US"/>
        </a:p>
      </dgm:t>
    </dgm:pt>
    <dgm:pt modelId="{053685DC-9F7E-4B66-9B26-1299C640D345}" type="sibTrans" cxnId="{32B0EE89-E6AC-4E95-9193-27DAD75CBD11}">
      <dgm:prSet/>
      <dgm:spPr/>
      <dgm:t>
        <a:bodyPr/>
        <a:lstStyle/>
        <a:p>
          <a:endParaRPr lang="en-US"/>
        </a:p>
      </dgm:t>
    </dgm:pt>
    <dgm:pt modelId="{0F9C4A1F-E61F-4A91-8190-C43029933E00}" type="pres">
      <dgm:prSet presAssocID="{99672D0F-0264-480C-BD5F-F8860E40BD74}" presName="linear" presStyleCnt="0">
        <dgm:presLayoutVars>
          <dgm:animLvl val="lvl"/>
          <dgm:resizeHandles val="exact"/>
        </dgm:presLayoutVars>
      </dgm:prSet>
      <dgm:spPr/>
      <dgm:t>
        <a:bodyPr/>
        <a:lstStyle/>
        <a:p>
          <a:endParaRPr lang="en-IN"/>
        </a:p>
      </dgm:t>
    </dgm:pt>
    <dgm:pt modelId="{5E28837A-8EE2-4EBE-8BAA-76584FDAA48B}" type="pres">
      <dgm:prSet presAssocID="{4377B3C2-C2D5-479F-8885-45AA86F15985}" presName="parentText" presStyleLbl="node1" presStyleIdx="0" presStyleCnt="5">
        <dgm:presLayoutVars>
          <dgm:chMax val="0"/>
          <dgm:bulletEnabled val="1"/>
        </dgm:presLayoutVars>
      </dgm:prSet>
      <dgm:spPr/>
      <dgm:t>
        <a:bodyPr/>
        <a:lstStyle/>
        <a:p>
          <a:endParaRPr lang="en-IN"/>
        </a:p>
      </dgm:t>
    </dgm:pt>
    <dgm:pt modelId="{050569FC-CC28-45DB-8B5E-7AC513BF62E2}" type="pres">
      <dgm:prSet presAssocID="{D9DCE087-1408-42E0-8D68-741F1518E8FD}" presName="spacer" presStyleCnt="0"/>
      <dgm:spPr/>
    </dgm:pt>
    <dgm:pt modelId="{CC0A711F-F7E9-49B3-BAD5-E721EB53946F}" type="pres">
      <dgm:prSet presAssocID="{D53082D1-6245-4850-8EAD-BCFEE459BEEB}" presName="parentText" presStyleLbl="node1" presStyleIdx="1" presStyleCnt="5">
        <dgm:presLayoutVars>
          <dgm:chMax val="0"/>
          <dgm:bulletEnabled val="1"/>
        </dgm:presLayoutVars>
      </dgm:prSet>
      <dgm:spPr/>
      <dgm:t>
        <a:bodyPr/>
        <a:lstStyle/>
        <a:p>
          <a:endParaRPr lang="en-IN"/>
        </a:p>
      </dgm:t>
    </dgm:pt>
    <dgm:pt modelId="{1ECA2DAA-A3FA-4C7B-A966-1D6ACA7432C8}" type="pres">
      <dgm:prSet presAssocID="{AE55AE05-E9EB-4990-86B5-127FA9977328}" presName="spacer" presStyleCnt="0"/>
      <dgm:spPr/>
    </dgm:pt>
    <dgm:pt modelId="{FD18E500-7ECD-4EAD-85FE-D7C73D0DDF7A}" type="pres">
      <dgm:prSet presAssocID="{899D15CE-21A9-4E0A-A2E9-C9DE6A65812A}" presName="parentText" presStyleLbl="node1" presStyleIdx="2" presStyleCnt="5">
        <dgm:presLayoutVars>
          <dgm:chMax val="0"/>
          <dgm:bulletEnabled val="1"/>
        </dgm:presLayoutVars>
      </dgm:prSet>
      <dgm:spPr/>
      <dgm:t>
        <a:bodyPr/>
        <a:lstStyle/>
        <a:p>
          <a:endParaRPr lang="en-IN"/>
        </a:p>
      </dgm:t>
    </dgm:pt>
    <dgm:pt modelId="{DB382372-26C7-4391-BA2E-C18379E729E5}" type="pres">
      <dgm:prSet presAssocID="{CC80A9E3-FA66-45C4-91D0-CC6EAF265816}" presName="spacer" presStyleCnt="0"/>
      <dgm:spPr/>
    </dgm:pt>
    <dgm:pt modelId="{878A94B1-240F-41DD-BD33-BF8E76106CD4}" type="pres">
      <dgm:prSet presAssocID="{5F81FD54-E905-4B9E-8AE5-5CBEB87E8124}" presName="parentText" presStyleLbl="node1" presStyleIdx="3" presStyleCnt="5">
        <dgm:presLayoutVars>
          <dgm:chMax val="0"/>
          <dgm:bulletEnabled val="1"/>
        </dgm:presLayoutVars>
      </dgm:prSet>
      <dgm:spPr/>
      <dgm:t>
        <a:bodyPr/>
        <a:lstStyle/>
        <a:p>
          <a:endParaRPr lang="en-IN"/>
        </a:p>
      </dgm:t>
    </dgm:pt>
    <dgm:pt modelId="{B6328D67-A386-4FE8-A866-F30C177D9E5E}" type="pres">
      <dgm:prSet presAssocID="{D6CB0092-9C0E-4526-B443-223F8D1A0C9D}" presName="spacer" presStyleCnt="0"/>
      <dgm:spPr/>
    </dgm:pt>
    <dgm:pt modelId="{AE6F9CF5-37C8-4D86-AE52-AE9270E0E1AB}" type="pres">
      <dgm:prSet presAssocID="{E2EC5355-8E38-4F18-855C-EA42276A0F7A}" presName="parentText" presStyleLbl="node1" presStyleIdx="4" presStyleCnt="5">
        <dgm:presLayoutVars>
          <dgm:chMax val="0"/>
          <dgm:bulletEnabled val="1"/>
        </dgm:presLayoutVars>
      </dgm:prSet>
      <dgm:spPr/>
      <dgm:t>
        <a:bodyPr/>
        <a:lstStyle/>
        <a:p>
          <a:endParaRPr lang="en-IN"/>
        </a:p>
      </dgm:t>
    </dgm:pt>
  </dgm:ptLst>
  <dgm:cxnLst>
    <dgm:cxn modelId="{B8FF68BF-D39A-4D32-8DA2-60123046414F}" type="presOf" srcId="{899D15CE-21A9-4E0A-A2E9-C9DE6A65812A}" destId="{FD18E500-7ECD-4EAD-85FE-D7C73D0DDF7A}" srcOrd="0" destOrd="0" presId="urn:microsoft.com/office/officeart/2005/8/layout/vList2"/>
    <dgm:cxn modelId="{32B0EE89-E6AC-4E95-9193-27DAD75CBD11}" srcId="{99672D0F-0264-480C-BD5F-F8860E40BD74}" destId="{E2EC5355-8E38-4F18-855C-EA42276A0F7A}" srcOrd="4" destOrd="0" parTransId="{00D7C2CD-DA51-4C8D-92AA-242A81A61167}" sibTransId="{053685DC-9F7E-4B66-9B26-1299C640D345}"/>
    <dgm:cxn modelId="{C7F1CE93-B2D9-4944-BC72-5264058B81AB}" type="presOf" srcId="{5F81FD54-E905-4B9E-8AE5-5CBEB87E8124}" destId="{878A94B1-240F-41DD-BD33-BF8E76106CD4}" srcOrd="0" destOrd="0" presId="urn:microsoft.com/office/officeart/2005/8/layout/vList2"/>
    <dgm:cxn modelId="{7FCABBFA-90EE-4F75-A5F0-55EE9A3B05A9}" srcId="{99672D0F-0264-480C-BD5F-F8860E40BD74}" destId="{899D15CE-21A9-4E0A-A2E9-C9DE6A65812A}" srcOrd="2" destOrd="0" parTransId="{7D2D40A8-C6D6-411B-AD75-22C7339EF4A6}" sibTransId="{CC80A9E3-FA66-45C4-91D0-CC6EAF265816}"/>
    <dgm:cxn modelId="{4D956D27-B3CE-422C-84E3-15584750B047}" type="presOf" srcId="{99672D0F-0264-480C-BD5F-F8860E40BD74}" destId="{0F9C4A1F-E61F-4A91-8190-C43029933E00}" srcOrd="0" destOrd="0" presId="urn:microsoft.com/office/officeart/2005/8/layout/vList2"/>
    <dgm:cxn modelId="{60D6CBA9-ABA6-4E32-BD5B-9E224D20660E}" srcId="{99672D0F-0264-480C-BD5F-F8860E40BD74}" destId="{5F81FD54-E905-4B9E-8AE5-5CBEB87E8124}" srcOrd="3" destOrd="0" parTransId="{1EA262D3-BF26-4B4F-810E-A34324386335}" sibTransId="{D6CB0092-9C0E-4526-B443-223F8D1A0C9D}"/>
    <dgm:cxn modelId="{C8CAC9B9-831D-4C11-8A26-737A33F92C26}" srcId="{99672D0F-0264-480C-BD5F-F8860E40BD74}" destId="{4377B3C2-C2D5-479F-8885-45AA86F15985}" srcOrd="0" destOrd="0" parTransId="{529019D4-80C4-447A-9596-6BDBDD242659}" sibTransId="{D9DCE087-1408-42E0-8D68-741F1518E8FD}"/>
    <dgm:cxn modelId="{D5666A48-24F0-4A54-B1EF-98C32B94CA71}" type="presOf" srcId="{E2EC5355-8E38-4F18-855C-EA42276A0F7A}" destId="{AE6F9CF5-37C8-4D86-AE52-AE9270E0E1AB}" srcOrd="0" destOrd="0" presId="urn:microsoft.com/office/officeart/2005/8/layout/vList2"/>
    <dgm:cxn modelId="{DAC3BF04-E343-4855-8B23-35247A81E52A}" type="presOf" srcId="{4377B3C2-C2D5-479F-8885-45AA86F15985}" destId="{5E28837A-8EE2-4EBE-8BAA-76584FDAA48B}" srcOrd="0" destOrd="0" presId="urn:microsoft.com/office/officeart/2005/8/layout/vList2"/>
    <dgm:cxn modelId="{CA0BF149-12F0-4A0D-AF8F-D88169702674}" srcId="{99672D0F-0264-480C-BD5F-F8860E40BD74}" destId="{D53082D1-6245-4850-8EAD-BCFEE459BEEB}" srcOrd="1" destOrd="0" parTransId="{3AE6AC34-C132-4B90-B6B8-60FB23434D79}" sibTransId="{AE55AE05-E9EB-4990-86B5-127FA9977328}"/>
    <dgm:cxn modelId="{2167B4FE-17B3-4DBA-B81E-1870DB24F0C3}" type="presOf" srcId="{D53082D1-6245-4850-8EAD-BCFEE459BEEB}" destId="{CC0A711F-F7E9-49B3-BAD5-E721EB53946F}" srcOrd="0" destOrd="0" presId="urn:microsoft.com/office/officeart/2005/8/layout/vList2"/>
    <dgm:cxn modelId="{0056223C-CA74-463A-A205-FEF0B3E6CCDC}" type="presParOf" srcId="{0F9C4A1F-E61F-4A91-8190-C43029933E00}" destId="{5E28837A-8EE2-4EBE-8BAA-76584FDAA48B}" srcOrd="0" destOrd="0" presId="urn:microsoft.com/office/officeart/2005/8/layout/vList2"/>
    <dgm:cxn modelId="{4260473F-A987-4463-9E31-26A0FC3A0FC2}" type="presParOf" srcId="{0F9C4A1F-E61F-4A91-8190-C43029933E00}" destId="{050569FC-CC28-45DB-8B5E-7AC513BF62E2}" srcOrd="1" destOrd="0" presId="urn:microsoft.com/office/officeart/2005/8/layout/vList2"/>
    <dgm:cxn modelId="{0BE7A195-181C-4044-96EF-CBD05002F738}" type="presParOf" srcId="{0F9C4A1F-E61F-4A91-8190-C43029933E00}" destId="{CC0A711F-F7E9-49B3-BAD5-E721EB53946F}" srcOrd="2" destOrd="0" presId="urn:microsoft.com/office/officeart/2005/8/layout/vList2"/>
    <dgm:cxn modelId="{AABCF88C-7CD2-4AA1-BCD2-8327EAE148F1}" type="presParOf" srcId="{0F9C4A1F-E61F-4A91-8190-C43029933E00}" destId="{1ECA2DAA-A3FA-4C7B-A966-1D6ACA7432C8}" srcOrd="3" destOrd="0" presId="urn:microsoft.com/office/officeart/2005/8/layout/vList2"/>
    <dgm:cxn modelId="{83535305-91C6-45C9-A39A-45410604406E}" type="presParOf" srcId="{0F9C4A1F-E61F-4A91-8190-C43029933E00}" destId="{FD18E500-7ECD-4EAD-85FE-D7C73D0DDF7A}" srcOrd="4" destOrd="0" presId="urn:microsoft.com/office/officeart/2005/8/layout/vList2"/>
    <dgm:cxn modelId="{91C21F90-A89D-4E6C-B4EA-0ACD87CBBEE3}" type="presParOf" srcId="{0F9C4A1F-E61F-4A91-8190-C43029933E00}" destId="{DB382372-26C7-4391-BA2E-C18379E729E5}" srcOrd="5" destOrd="0" presId="urn:microsoft.com/office/officeart/2005/8/layout/vList2"/>
    <dgm:cxn modelId="{0DE4F56F-5CA1-44D1-8263-908FC1114C60}" type="presParOf" srcId="{0F9C4A1F-E61F-4A91-8190-C43029933E00}" destId="{878A94B1-240F-41DD-BD33-BF8E76106CD4}" srcOrd="6" destOrd="0" presId="urn:microsoft.com/office/officeart/2005/8/layout/vList2"/>
    <dgm:cxn modelId="{4290C044-9455-40D5-BA66-111222403633}" type="presParOf" srcId="{0F9C4A1F-E61F-4A91-8190-C43029933E00}" destId="{B6328D67-A386-4FE8-A866-F30C177D9E5E}" srcOrd="7" destOrd="0" presId="urn:microsoft.com/office/officeart/2005/8/layout/vList2"/>
    <dgm:cxn modelId="{64424F38-356C-4821-88F5-38EC153E34F2}" type="presParOf" srcId="{0F9C4A1F-E61F-4A91-8190-C43029933E00}" destId="{AE6F9CF5-37C8-4D86-AE52-AE9270E0E1A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CAC9A8-47A1-498E-85B4-07BD1A2D48E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CB90A2E-3E90-4720-934A-D1D7A979FADC}">
      <dgm:prSet/>
      <dgm:spPr/>
      <dgm:t>
        <a:bodyPr/>
        <a:lstStyle/>
        <a:p>
          <a:r>
            <a:rPr lang="en-US"/>
            <a:t>A WAN could also be developed with a partial mesh topology. </a:t>
          </a:r>
        </a:p>
      </dgm:t>
    </dgm:pt>
    <dgm:pt modelId="{4AD022E2-AAFA-4BA9-8180-4BBB0B8223A1}" type="parTrans" cxnId="{1978A21C-745C-4D59-BA3D-BEE7160590D3}">
      <dgm:prSet/>
      <dgm:spPr/>
      <dgm:t>
        <a:bodyPr/>
        <a:lstStyle/>
        <a:p>
          <a:endParaRPr lang="en-US"/>
        </a:p>
      </dgm:t>
    </dgm:pt>
    <dgm:pt modelId="{F103C4D8-670A-4753-BABE-E792371550D1}" type="sibTrans" cxnId="{1978A21C-745C-4D59-BA3D-BEE7160590D3}">
      <dgm:prSet/>
      <dgm:spPr/>
      <dgm:t>
        <a:bodyPr/>
        <a:lstStyle/>
        <a:p>
          <a:endParaRPr lang="en-US"/>
        </a:p>
      </dgm:t>
    </dgm:pt>
    <dgm:pt modelId="{1F3F4A42-3906-4F51-8311-8D97A98CBB9C}">
      <dgm:prSet/>
      <dgm:spPr/>
      <dgm:t>
        <a:bodyPr/>
        <a:lstStyle/>
        <a:p>
          <a:r>
            <a:rPr lang="en-US"/>
            <a:t>Partial meshes are highly flexible topologies that can take a variety of very different configurations. </a:t>
          </a:r>
        </a:p>
      </dgm:t>
    </dgm:pt>
    <dgm:pt modelId="{0222C8DF-1223-450E-B4CA-53F65A3F4720}" type="parTrans" cxnId="{2F89727E-79B2-4201-B0FB-1FA2D9C6BBA9}">
      <dgm:prSet/>
      <dgm:spPr/>
      <dgm:t>
        <a:bodyPr/>
        <a:lstStyle/>
        <a:p>
          <a:endParaRPr lang="en-US"/>
        </a:p>
      </dgm:t>
    </dgm:pt>
    <dgm:pt modelId="{CC415B4B-EB77-42AD-8019-22D04A6762BC}" type="sibTrans" cxnId="{2F89727E-79B2-4201-B0FB-1FA2D9C6BBA9}">
      <dgm:prSet/>
      <dgm:spPr/>
      <dgm:t>
        <a:bodyPr/>
        <a:lstStyle/>
        <a:p>
          <a:endParaRPr lang="en-US"/>
        </a:p>
      </dgm:t>
    </dgm:pt>
    <dgm:pt modelId="{623F866F-3CB9-4773-8F4F-7CD925BBB9A4}">
      <dgm:prSet/>
      <dgm:spPr/>
      <dgm:t>
        <a:bodyPr/>
        <a:lstStyle/>
        <a:p>
          <a:r>
            <a:rPr lang="en-US"/>
            <a:t>The best way to describe a partial mesh topology is that the routers are much more tightly coupled than in any of the basic topologies but are not fully interconnected.</a:t>
          </a:r>
        </a:p>
      </dgm:t>
    </dgm:pt>
    <dgm:pt modelId="{B54EB943-CEF4-4332-8AC6-3D966FB35184}" type="parTrans" cxnId="{6C6DAABF-C24D-4409-A97B-CF3079673B7D}">
      <dgm:prSet/>
      <dgm:spPr/>
      <dgm:t>
        <a:bodyPr/>
        <a:lstStyle/>
        <a:p>
          <a:endParaRPr lang="en-US"/>
        </a:p>
      </dgm:t>
    </dgm:pt>
    <dgm:pt modelId="{6914387F-64F1-49B0-9381-CCD5A82A009A}" type="sibTrans" cxnId="{6C6DAABF-C24D-4409-A97B-CF3079673B7D}">
      <dgm:prSet/>
      <dgm:spPr/>
      <dgm:t>
        <a:bodyPr/>
        <a:lstStyle/>
        <a:p>
          <a:endParaRPr lang="en-US"/>
        </a:p>
      </dgm:t>
    </dgm:pt>
    <dgm:pt modelId="{1EDAC2CF-4D26-486D-A97B-7A16B6A2D1C9}">
      <dgm:prSet/>
      <dgm:spPr/>
      <dgm:t>
        <a:bodyPr/>
        <a:lstStyle/>
        <a:p>
          <a:r>
            <a:rPr lang="en-US"/>
            <a:t>Partial meshes offer the capability to minimize hops for the bulk of the WAN's users.</a:t>
          </a:r>
        </a:p>
      </dgm:t>
    </dgm:pt>
    <dgm:pt modelId="{C6DE6635-9313-4466-931F-A3B3EDDB0B9F}" type="parTrans" cxnId="{A19D9AC2-561E-4050-ADDA-AD28A4D4987A}">
      <dgm:prSet/>
      <dgm:spPr/>
      <dgm:t>
        <a:bodyPr/>
        <a:lstStyle/>
        <a:p>
          <a:endParaRPr lang="en-US"/>
        </a:p>
      </dgm:t>
    </dgm:pt>
    <dgm:pt modelId="{04288912-7546-4789-9F39-C84F1EDB4E83}" type="sibTrans" cxnId="{A19D9AC2-561E-4050-ADDA-AD28A4D4987A}">
      <dgm:prSet/>
      <dgm:spPr/>
      <dgm:t>
        <a:bodyPr/>
        <a:lstStyle/>
        <a:p>
          <a:endParaRPr lang="en-US"/>
        </a:p>
      </dgm:t>
    </dgm:pt>
    <dgm:pt modelId="{8AD35DD5-9907-43CC-8117-0FDC58D01C98}" type="pres">
      <dgm:prSet presAssocID="{33CAC9A8-47A1-498E-85B4-07BD1A2D48EE}" presName="linear" presStyleCnt="0">
        <dgm:presLayoutVars>
          <dgm:animLvl val="lvl"/>
          <dgm:resizeHandles val="exact"/>
        </dgm:presLayoutVars>
      </dgm:prSet>
      <dgm:spPr/>
      <dgm:t>
        <a:bodyPr/>
        <a:lstStyle/>
        <a:p>
          <a:endParaRPr lang="en-IN"/>
        </a:p>
      </dgm:t>
    </dgm:pt>
    <dgm:pt modelId="{76F385CC-4D6E-43EF-B5DC-EDA84EE41F1B}" type="pres">
      <dgm:prSet presAssocID="{7CB90A2E-3E90-4720-934A-D1D7A979FADC}" presName="parentText" presStyleLbl="node1" presStyleIdx="0" presStyleCnt="4">
        <dgm:presLayoutVars>
          <dgm:chMax val="0"/>
          <dgm:bulletEnabled val="1"/>
        </dgm:presLayoutVars>
      </dgm:prSet>
      <dgm:spPr/>
      <dgm:t>
        <a:bodyPr/>
        <a:lstStyle/>
        <a:p>
          <a:endParaRPr lang="en-IN"/>
        </a:p>
      </dgm:t>
    </dgm:pt>
    <dgm:pt modelId="{F5F6EBC4-423B-49A2-90D9-C07F690A8868}" type="pres">
      <dgm:prSet presAssocID="{F103C4D8-670A-4753-BABE-E792371550D1}" presName="spacer" presStyleCnt="0"/>
      <dgm:spPr/>
    </dgm:pt>
    <dgm:pt modelId="{AA5B5D8F-AE25-4560-952F-BC6E7EBA45D1}" type="pres">
      <dgm:prSet presAssocID="{1F3F4A42-3906-4F51-8311-8D97A98CBB9C}" presName="parentText" presStyleLbl="node1" presStyleIdx="1" presStyleCnt="4">
        <dgm:presLayoutVars>
          <dgm:chMax val="0"/>
          <dgm:bulletEnabled val="1"/>
        </dgm:presLayoutVars>
      </dgm:prSet>
      <dgm:spPr/>
      <dgm:t>
        <a:bodyPr/>
        <a:lstStyle/>
        <a:p>
          <a:endParaRPr lang="en-IN"/>
        </a:p>
      </dgm:t>
    </dgm:pt>
    <dgm:pt modelId="{3AC206E2-AF36-4BFF-AA2E-B2FE63CC5780}" type="pres">
      <dgm:prSet presAssocID="{CC415B4B-EB77-42AD-8019-22D04A6762BC}" presName="spacer" presStyleCnt="0"/>
      <dgm:spPr/>
    </dgm:pt>
    <dgm:pt modelId="{A0F92B05-A338-42EC-871B-EF6A279310F1}" type="pres">
      <dgm:prSet presAssocID="{623F866F-3CB9-4773-8F4F-7CD925BBB9A4}" presName="parentText" presStyleLbl="node1" presStyleIdx="2" presStyleCnt="4">
        <dgm:presLayoutVars>
          <dgm:chMax val="0"/>
          <dgm:bulletEnabled val="1"/>
        </dgm:presLayoutVars>
      </dgm:prSet>
      <dgm:spPr/>
      <dgm:t>
        <a:bodyPr/>
        <a:lstStyle/>
        <a:p>
          <a:endParaRPr lang="en-IN"/>
        </a:p>
      </dgm:t>
    </dgm:pt>
    <dgm:pt modelId="{AFFB7687-D535-4D4B-8657-EDC569F03086}" type="pres">
      <dgm:prSet presAssocID="{6914387F-64F1-49B0-9381-CCD5A82A009A}" presName="spacer" presStyleCnt="0"/>
      <dgm:spPr/>
    </dgm:pt>
    <dgm:pt modelId="{C43FD3D5-09C5-421F-9FB5-4EBD035B8983}" type="pres">
      <dgm:prSet presAssocID="{1EDAC2CF-4D26-486D-A97B-7A16B6A2D1C9}" presName="parentText" presStyleLbl="node1" presStyleIdx="3" presStyleCnt="4">
        <dgm:presLayoutVars>
          <dgm:chMax val="0"/>
          <dgm:bulletEnabled val="1"/>
        </dgm:presLayoutVars>
      </dgm:prSet>
      <dgm:spPr/>
      <dgm:t>
        <a:bodyPr/>
        <a:lstStyle/>
        <a:p>
          <a:endParaRPr lang="en-IN"/>
        </a:p>
      </dgm:t>
    </dgm:pt>
  </dgm:ptLst>
  <dgm:cxnLst>
    <dgm:cxn modelId="{43EF4636-E5BE-4DD2-AFD7-596FBF60A66D}" type="presOf" srcId="{623F866F-3CB9-4773-8F4F-7CD925BBB9A4}" destId="{A0F92B05-A338-42EC-871B-EF6A279310F1}" srcOrd="0" destOrd="0" presId="urn:microsoft.com/office/officeart/2005/8/layout/vList2"/>
    <dgm:cxn modelId="{2F89727E-79B2-4201-B0FB-1FA2D9C6BBA9}" srcId="{33CAC9A8-47A1-498E-85B4-07BD1A2D48EE}" destId="{1F3F4A42-3906-4F51-8311-8D97A98CBB9C}" srcOrd="1" destOrd="0" parTransId="{0222C8DF-1223-450E-B4CA-53F65A3F4720}" sibTransId="{CC415B4B-EB77-42AD-8019-22D04A6762BC}"/>
    <dgm:cxn modelId="{A19D9AC2-561E-4050-ADDA-AD28A4D4987A}" srcId="{33CAC9A8-47A1-498E-85B4-07BD1A2D48EE}" destId="{1EDAC2CF-4D26-486D-A97B-7A16B6A2D1C9}" srcOrd="3" destOrd="0" parTransId="{C6DE6635-9313-4466-931F-A3B3EDDB0B9F}" sibTransId="{04288912-7546-4789-9F39-C84F1EDB4E83}"/>
    <dgm:cxn modelId="{32352ADC-48B4-4063-B937-5164ED01B9D6}" type="presOf" srcId="{33CAC9A8-47A1-498E-85B4-07BD1A2D48EE}" destId="{8AD35DD5-9907-43CC-8117-0FDC58D01C98}" srcOrd="0" destOrd="0" presId="urn:microsoft.com/office/officeart/2005/8/layout/vList2"/>
    <dgm:cxn modelId="{6C6DAABF-C24D-4409-A97B-CF3079673B7D}" srcId="{33CAC9A8-47A1-498E-85B4-07BD1A2D48EE}" destId="{623F866F-3CB9-4773-8F4F-7CD925BBB9A4}" srcOrd="2" destOrd="0" parTransId="{B54EB943-CEF4-4332-8AC6-3D966FB35184}" sibTransId="{6914387F-64F1-49B0-9381-CCD5A82A009A}"/>
    <dgm:cxn modelId="{1978A21C-745C-4D59-BA3D-BEE7160590D3}" srcId="{33CAC9A8-47A1-498E-85B4-07BD1A2D48EE}" destId="{7CB90A2E-3E90-4720-934A-D1D7A979FADC}" srcOrd="0" destOrd="0" parTransId="{4AD022E2-AAFA-4BA9-8180-4BBB0B8223A1}" sibTransId="{F103C4D8-670A-4753-BABE-E792371550D1}"/>
    <dgm:cxn modelId="{83088B65-5B0D-4F16-90AD-DA5544C17EAA}" type="presOf" srcId="{1F3F4A42-3906-4F51-8311-8D97A98CBB9C}" destId="{AA5B5D8F-AE25-4560-952F-BC6E7EBA45D1}" srcOrd="0" destOrd="0" presId="urn:microsoft.com/office/officeart/2005/8/layout/vList2"/>
    <dgm:cxn modelId="{C917C0DA-989C-4033-9B52-F1036F52EEB5}" type="presOf" srcId="{7CB90A2E-3E90-4720-934A-D1D7A979FADC}" destId="{76F385CC-4D6E-43EF-B5DC-EDA84EE41F1B}" srcOrd="0" destOrd="0" presId="urn:microsoft.com/office/officeart/2005/8/layout/vList2"/>
    <dgm:cxn modelId="{535ED836-3C4B-4D27-ACC1-16831356E0E2}" type="presOf" srcId="{1EDAC2CF-4D26-486D-A97B-7A16B6A2D1C9}" destId="{C43FD3D5-09C5-421F-9FB5-4EBD035B8983}" srcOrd="0" destOrd="0" presId="urn:microsoft.com/office/officeart/2005/8/layout/vList2"/>
    <dgm:cxn modelId="{71A76C71-9754-44BC-8A65-306B208A9624}" type="presParOf" srcId="{8AD35DD5-9907-43CC-8117-0FDC58D01C98}" destId="{76F385CC-4D6E-43EF-B5DC-EDA84EE41F1B}" srcOrd="0" destOrd="0" presId="urn:microsoft.com/office/officeart/2005/8/layout/vList2"/>
    <dgm:cxn modelId="{64D62653-521F-40A0-B6E6-69442A02E88F}" type="presParOf" srcId="{8AD35DD5-9907-43CC-8117-0FDC58D01C98}" destId="{F5F6EBC4-423B-49A2-90D9-C07F690A8868}" srcOrd="1" destOrd="0" presId="urn:microsoft.com/office/officeart/2005/8/layout/vList2"/>
    <dgm:cxn modelId="{5814C6D8-E6FE-4172-9DFE-95FF5CCE0B94}" type="presParOf" srcId="{8AD35DD5-9907-43CC-8117-0FDC58D01C98}" destId="{AA5B5D8F-AE25-4560-952F-BC6E7EBA45D1}" srcOrd="2" destOrd="0" presId="urn:microsoft.com/office/officeart/2005/8/layout/vList2"/>
    <dgm:cxn modelId="{8E474CDB-3EC6-484E-8162-092BC4F4DDB2}" type="presParOf" srcId="{8AD35DD5-9907-43CC-8117-0FDC58D01C98}" destId="{3AC206E2-AF36-4BFF-AA2E-B2FE63CC5780}" srcOrd="3" destOrd="0" presId="urn:microsoft.com/office/officeart/2005/8/layout/vList2"/>
    <dgm:cxn modelId="{A602F1D4-9699-4964-910B-180E8F98B397}" type="presParOf" srcId="{8AD35DD5-9907-43CC-8117-0FDC58D01C98}" destId="{A0F92B05-A338-42EC-871B-EF6A279310F1}" srcOrd="4" destOrd="0" presId="urn:microsoft.com/office/officeart/2005/8/layout/vList2"/>
    <dgm:cxn modelId="{5474DFE7-CE46-4B69-B809-73CF63B5BB93}" type="presParOf" srcId="{8AD35DD5-9907-43CC-8117-0FDC58D01C98}" destId="{AFFB7687-D535-4D4B-8657-EDC569F03086}" srcOrd="5" destOrd="0" presId="urn:microsoft.com/office/officeart/2005/8/layout/vList2"/>
    <dgm:cxn modelId="{A37F8080-3DE7-4CFB-BD1A-251DF6675A11}" type="presParOf" srcId="{8AD35DD5-9907-43CC-8117-0FDC58D01C98}" destId="{C43FD3D5-09C5-421F-9FB5-4EBD035B898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05C15-98AF-41DC-8669-3D4A2B2A357B}">
      <dsp:nvSpPr>
        <dsp:cNvPr id="0" name=""/>
        <dsp:cNvSpPr/>
      </dsp:nvSpPr>
      <dsp:spPr>
        <a:xfrm>
          <a:off x="1104660" y="295219"/>
          <a:ext cx="1124229" cy="112422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97117-8C24-47A2-BA80-15EB47AB26D9}">
      <dsp:nvSpPr>
        <dsp:cNvPr id="0" name=""/>
        <dsp:cNvSpPr/>
      </dsp:nvSpPr>
      <dsp:spPr>
        <a:xfrm>
          <a:off x="417631" y="1753776"/>
          <a:ext cx="24982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A </a:t>
          </a:r>
          <a:r>
            <a:rPr lang="en-US" sz="1100" b="1" kern="1200"/>
            <a:t>hybrid topology</a:t>
          </a:r>
          <a:r>
            <a:rPr lang="en-US" sz="1100" kern="1200"/>
            <a:t> is a type of network topology that uses two or more differing network topologies. </a:t>
          </a:r>
        </a:p>
      </dsp:txBody>
      <dsp:txXfrm>
        <a:off x="417631" y="1753776"/>
        <a:ext cx="2498287" cy="720000"/>
      </dsp:txXfrm>
    </dsp:sp>
    <dsp:sp modelId="{0AE94F30-51E8-4253-8ED6-B45A07E96B36}">
      <dsp:nvSpPr>
        <dsp:cNvPr id="0" name=""/>
        <dsp:cNvSpPr/>
      </dsp:nvSpPr>
      <dsp:spPr>
        <a:xfrm>
          <a:off x="4040148" y="295219"/>
          <a:ext cx="1124229" cy="1124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F0DE9-1147-4A0F-BA76-AC1451695967}">
      <dsp:nvSpPr>
        <dsp:cNvPr id="0" name=""/>
        <dsp:cNvSpPr/>
      </dsp:nvSpPr>
      <dsp:spPr>
        <a:xfrm>
          <a:off x="3353119" y="1753776"/>
          <a:ext cx="24982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These topologies include a mix of bus topology, mesh topology, ring topology, star topology, and mesh topology.</a:t>
          </a:r>
        </a:p>
      </dsp:txBody>
      <dsp:txXfrm>
        <a:off x="3353119" y="1753776"/>
        <a:ext cx="2498287" cy="720000"/>
      </dsp:txXfrm>
    </dsp:sp>
    <dsp:sp modelId="{CA6494BA-B33A-47F6-9275-BE7129486C22}">
      <dsp:nvSpPr>
        <dsp:cNvPr id="0" name=""/>
        <dsp:cNvSpPr/>
      </dsp:nvSpPr>
      <dsp:spPr>
        <a:xfrm>
          <a:off x="2572404" y="3098348"/>
          <a:ext cx="1124229" cy="11242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FAF55-2AB8-4B40-A5D6-0218283FB9EE}">
      <dsp:nvSpPr>
        <dsp:cNvPr id="0" name=""/>
        <dsp:cNvSpPr/>
      </dsp:nvSpPr>
      <dsp:spPr>
        <a:xfrm>
          <a:off x="1885375" y="4556905"/>
          <a:ext cx="24982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For our network, we have used the combination of bus, star and partial mesh topology.</a:t>
          </a:r>
        </a:p>
      </dsp:txBody>
      <dsp:txXfrm>
        <a:off x="1885375" y="4556905"/>
        <a:ext cx="2498287"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C2ADD-8C9A-47D3-AD41-A94CC2C53326}">
      <dsp:nvSpPr>
        <dsp:cNvPr id="0" name=""/>
        <dsp:cNvSpPr/>
      </dsp:nvSpPr>
      <dsp:spPr>
        <a:xfrm>
          <a:off x="0" y="55215"/>
          <a:ext cx="5115491" cy="11769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100000"/>
            </a:lnSpc>
            <a:spcBef>
              <a:spcPct val="0"/>
            </a:spcBef>
            <a:spcAft>
              <a:spcPct val="35000"/>
            </a:spcAft>
          </a:pPr>
          <a:r>
            <a:rPr lang="en-US" sz="1500" kern="1200"/>
            <a:t>EIGRP is the acronym for Enhanced Interior Gateway Routing Protocol.</a:t>
          </a:r>
        </a:p>
      </dsp:txBody>
      <dsp:txXfrm>
        <a:off x="57454" y="112669"/>
        <a:ext cx="5000583" cy="1062038"/>
      </dsp:txXfrm>
    </dsp:sp>
    <dsp:sp modelId="{500B1478-FFA5-42D8-A30D-282FF6F3C4B8}">
      <dsp:nvSpPr>
        <dsp:cNvPr id="0" name=""/>
        <dsp:cNvSpPr/>
      </dsp:nvSpPr>
      <dsp:spPr>
        <a:xfrm>
          <a:off x="0" y="1275362"/>
          <a:ext cx="5115491" cy="117694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100000"/>
            </a:lnSpc>
            <a:spcBef>
              <a:spcPct val="0"/>
            </a:spcBef>
            <a:spcAft>
              <a:spcPct val="35000"/>
            </a:spcAft>
          </a:pPr>
          <a:r>
            <a:rPr lang="en-US" sz="1500" kern="1200"/>
            <a:t>Initially, it is a proprietary protocol designed by Cisco Systems which is available only for the Cisco routers and is later converted to an open standard in 2013 and got an informational status as RFC 7868 in 2016. </a:t>
          </a:r>
        </a:p>
      </dsp:txBody>
      <dsp:txXfrm>
        <a:off x="57454" y="1332816"/>
        <a:ext cx="5000583" cy="1062038"/>
      </dsp:txXfrm>
    </dsp:sp>
    <dsp:sp modelId="{6DA4A886-A841-4782-B890-8E6F919AF2B9}">
      <dsp:nvSpPr>
        <dsp:cNvPr id="0" name=""/>
        <dsp:cNvSpPr/>
      </dsp:nvSpPr>
      <dsp:spPr>
        <a:xfrm>
          <a:off x="0" y="2495508"/>
          <a:ext cx="5115491" cy="117694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100000"/>
            </a:lnSpc>
            <a:spcBef>
              <a:spcPct val="0"/>
            </a:spcBef>
            <a:spcAft>
              <a:spcPct val="35000"/>
            </a:spcAft>
          </a:pPr>
          <a:r>
            <a:rPr lang="en-US" sz="1500" kern="1200"/>
            <a:t>IGRP has been replaced with EIGRP since IGRP was not able to support the classless IPv4 addresses.</a:t>
          </a:r>
        </a:p>
      </dsp:txBody>
      <dsp:txXfrm>
        <a:off x="57454" y="2552962"/>
        <a:ext cx="5000583" cy="1062038"/>
      </dsp:txXfrm>
    </dsp:sp>
    <dsp:sp modelId="{9C735A01-F3F6-4C7D-89FE-64BAC919428D}">
      <dsp:nvSpPr>
        <dsp:cNvPr id="0" name=""/>
        <dsp:cNvSpPr/>
      </dsp:nvSpPr>
      <dsp:spPr>
        <a:xfrm>
          <a:off x="0" y="3715655"/>
          <a:ext cx="5115491" cy="117694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100000"/>
            </a:lnSpc>
            <a:spcBef>
              <a:spcPct val="0"/>
            </a:spcBef>
            <a:spcAft>
              <a:spcPct val="35000"/>
            </a:spcAft>
          </a:pPr>
          <a:r>
            <a:rPr lang="en-US" sz="1500" kern="1200"/>
            <a:t>The main advantage of EIGRP over RIP is that it reduces the workload on the router by sending only the incremental updates. </a:t>
          </a:r>
        </a:p>
      </dsp:txBody>
      <dsp:txXfrm>
        <a:off x="57454" y="3773109"/>
        <a:ext cx="5000583" cy="10620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0C2BB-2FD2-4478-BB5E-FE8E104EABE2}">
      <dsp:nvSpPr>
        <dsp:cNvPr id="0" name=""/>
        <dsp:cNvSpPr/>
      </dsp:nvSpPr>
      <dsp:spPr>
        <a:xfrm>
          <a:off x="0" y="272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51930-F18C-4E22-B34E-10C3E93983F0}">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Some of the many advantages of EIGRP are:</a:t>
          </a:r>
        </a:p>
      </dsp:txBody>
      <dsp:txXfrm>
        <a:off x="0" y="2720"/>
        <a:ext cx="6269038" cy="927780"/>
      </dsp:txXfrm>
    </dsp:sp>
    <dsp:sp modelId="{FC0E6B48-7003-41EF-85D0-F19A64D720DC}">
      <dsp:nvSpPr>
        <dsp:cNvPr id="0" name=""/>
        <dsp:cNvSpPr/>
      </dsp:nvSpPr>
      <dsp:spPr>
        <a:xfrm>
          <a:off x="0" y="93050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A48BD-B58D-497A-B2B5-F6BB282ADC0F}">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Network resources are used very less during normal operation.</a:t>
          </a:r>
        </a:p>
      </dsp:txBody>
      <dsp:txXfrm>
        <a:off x="0" y="930501"/>
        <a:ext cx="6269038" cy="927780"/>
      </dsp:txXfrm>
    </dsp:sp>
    <dsp:sp modelId="{1CA4FF09-5E25-4D22-AC53-B347D6615936}">
      <dsp:nvSpPr>
        <dsp:cNvPr id="0" name=""/>
        <dsp:cNvSpPr/>
      </dsp:nvSpPr>
      <dsp:spPr>
        <a:xfrm>
          <a:off x="0" y="1858281"/>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B2204-063E-449B-A47E-9F0C5AE5A18B}">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When a change occurs, only the incremental changes in the routing table are propagated but not the entire routing table.</a:t>
          </a:r>
        </a:p>
      </dsp:txBody>
      <dsp:txXfrm>
        <a:off x="0" y="1858281"/>
        <a:ext cx="6269038" cy="927780"/>
      </dsp:txXfrm>
    </dsp:sp>
    <dsp:sp modelId="{5D6F63A2-29DF-4C4F-BB85-9F8A3487124C}">
      <dsp:nvSpPr>
        <dsp:cNvPr id="0" name=""/>
        <dsp:cNvSpPr/>
      </dsp:nvSpPr>
      <dsp:spPr>
        <a:xfrm>
          <a:off x="0" y="2786062"/>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4F0105-E4A7-4278-B6D7-CFB8E6969B7C}">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This reduces the load the on the entire network.</a:t>
          </a:r>
        </a:p>
      </dsp:txBody>
      <dsp:txXfrm>
        <a:off x="0" y="2786062"/>
        <a:ext cx="6269038" cy="927780"/>
      </dsp:txXfrm>
    </dsp:sp>
    <dsp:sp modelId="{4178FA2B-A4E3-480B-A08F-AF1AC07E7308}">
      <dsp:nvSpPr>
        <dsp:cNvPr id="0" name=""/>
        <dsp:cNvSpPr/>
      </dsp:nvSpPr>
      <dsp:spPr>
        <a:xfrm>
          <a:off x="0" y="3713843"/>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D0187-9A70-4D80-B6A9-C26985398602}">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convergence time is very low , we can say it is instant.</a:t>
          </a:r>
        </a:p>
      </dsp:txBody>
      <dsp:txXfrm>
        <a:off x="0" y="3713843"/>
        <a:ext cx="6269038" cy="927780"/>
      </dsp:txXfrm>
    </dsp:sp>
    <dsp:sp modelId="{08D6F8F5-4AB4-4A74-A5B5-177CE2C40AB3}">
      <dsp:nvSpPr>
        <dsp:cNvPr id="0" name=""/>
        <dsp:cNvSpPr/>
      </dsp:nvSpPr>
      <dsp:spPr>
        <a:xfrm>
          <a:off x="0" y="464162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980D9-C3A0-436C-8D5D-1457B400E927}">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EIGRP is an enhanced distance vector protocol which works on the Diffused Update Algorithm (DUAL) to calculate the shortest path for the propagation of the table.</a:t>
          </a:r>
        </a:p>
      </dsp:txBody>
      <dsp:txXfrm>
        <a:off x="0" y="4641623"/>
        <a:ext cx="6269038" cy="9277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B908A-C2F9-4AA5-ADE0-8E8AFC15B3C4}">
      <dsp:nvSpPr>
        <dsp:cNvPr id="0" name=""/>
        <dsp:cNvSpPr/>
      </dsp:nvSpPr>
      <dsp:spPr>
        <a:xfrm>
          <a:off x="0" y="680"/>
          <a:ext cx="6269038" cy="5713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12DBF-DFCC-4374-8ADE-D62B0F989F48}">
      <dsp:nvSpPr>
        <dsp:cNvPr id="0" name=""/>
        <dsp:cNvSpPr/>
      </dsp:nvSpPr>
      <dsp:spPr>
        <a:xfrm>
          <a:off x="172836" y="129236"/>
          <a:ext cx="314248" cy="31424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9088A-F521-4970-890F-24541F0BF493}">
      <dsp:nvSpPr>
        <dsp:cNvPr id="0" name=""/>
        <dsp:cNvSpPr/>
      </dsp:nvSpPr>
      <dsp:spPr>
        <a:xfrm>
          <a:off x="659921" y="680"/>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Firewalls</a:t>
          </a:r>
        </a:p>
      </dsp:txBody>
      <dsp:txXfrm>
        <a:off x="659921" y="680"/>
        <a:ext cx="5609116" cy="571360"/>
      </dsp:txXfrm>
    </dsp:sp>
    <dsp:sp modelId="{2A91ACAA-7226-4BDE-B011-756D5D728CA5}">
      <dsp:nvSpPr>
        <dsp:cNvPr id="0" name=""/>
        <dsp:cNvSpPr/>
      </dsp:nvSpPr>
      <dsp:spPr>
        <a:xfrm>
          <a:off x="0" y="714880"/>
          <a:ext cx="6269038" cy="5713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4F232-8CC6-4A26-AA00-941C992BE6B5}">
      <dsp:nvSpPr>
        <dsp:cNvPr id="0" name=""/>
        <dsp:cNvSpPr/>
      </dsp:nvSpPr>
      <dsp:spPr>
        <a:xfrm>
          <a:off x="172836" y="843436"/>
          <a:ext cx="314248" cy="31424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AF6AA-C618-405B-9E6F-94CE0BD78B1B}">
      <dsp:nvSpPr>
        <dsp:cNvPr id="0" name=""/>
        <dsp:cNvSpPr/>
      </dsp:nvSpPr>
      <dsp:spPr>
        <a:xfrm>
          <a:off x="659921" y="714880"/>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Access control list</a:t>
          </a:r>
        </a:p>
      </dsp:txBody>
      <dsp:txXfrm>
        <a:off x="659921" y="714880"/>
        <a:ext cx="5609116" cy="571360"/>
      </dsp:txXfrm>
    </dsp:sp>
    <dsp:sp modelId="{1608FE1C-2AE9-4775-BE40-5CCE2A265053}">
      <dsp:nvSpPr>
        <dsp:cNvPr id="0" name=""/>
        <dsp:cNvSpPr/>
      </dsp:nvSpPr>
      <dsp:spPr>
        <a:xfrm>
          <a:off x="0" y="1429081"/>
          <a:ext cx="6269038" cy="5713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BD309-4DED-4EF3-984F-2DCA207FD16B}">
      <dsp:nvSpPr>
        <dsp:cNvPr id="0" name=""/>
        <dsp:cNvSpPr/>
      </dsp:nvSpPr>
      <dsp:spPr>
        <a:xfrm>
          <a:off x="172836" y="1557637"/>
          <a:ext cx="314248" cy="31424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5302E-A221-415E-8854-E43B400BA95C}">
      <dsp:nvSpPr>
        <dsp:cNvPr id="0" name=""/>
        <dsp:cNvSpPr/>
      </dsp:nvSpPr>
      <dsp:spPr>
        <a:xfrm>
          <a:off x="659921" y="1429081"/>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Syslog server</a:t>
          </a:r>
        </a:p>
      </dsp:txBody>
      <dsp:txXfrm>
        <a:off x="659921" y="1429081"/>
        <a:ext cx="5609116" cy="571360"/>
      </dsp:txXfrm>
    </dsp:sp>
    <dsp:sp modelId="{C8A5C90D-2978-4B73-8A31-BD329A9AA9DE}">
      <dsp:nvSpPr>
        <dsp:cNvPr id="0" name=""/>
        <dsp:cNvSpPr/>
      </dsp:nvSpPr>
      <dsp:spPr>
        <a:xfrm>
          <a:off x="0" y="2143281"/>
          <a:ext cx="6269038" cy="57136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8EB8A-7344-47D7-B67D-E3B4DAEC7605}">
      <dsp:nvSpPr>
        <dsp:cNvPr id="0" name=""/>
        <dsp:cNvSpPr/>
      </dsp:nvSpPr>
      <dsp:spPr>
        <a:xfrm>
          <a:off x="172836" y="2271838"/>
          <a:ext cx="314248" cy="31424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AEBEE-2188-4126-BB11-2C00E7FBE936}">
      <dsp:nvSpPr>
        <dsp:cNvPr id="0" name=""/>
        <dsp:cNvSpPr/>
      </dsp:nvSpPr>
      <dsp:spPr>
        <a:xfrm>
          <a:off x="659921" y="2143281"/>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TFTP</a:t>
          </a:r>
        </a:p>
      </dsp:txBody>
      <dsp:txXfrm>
        <a:off x="659921" y="2143281"/>
        <a:ext cx="5609116" cy="571360"/>
      </dsp:txXfrm>
    </dsp:sp>
    <dsp:sp modelId="{ABF46FB6-5116-4617-A493-8EF2CA9198B6}">
      <dsp:nvSpPr>
        <dsp:cNvPr id="0" name=""/>
        <dsp:cNvSpPr/>
      </dsp:nvSpPr>
      <dsp:spPr>
        <a:xfrm>
          <a:off x="0" y="2857482"/>
          <a:ext cx="6269038" cy="5713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E03FA-78C8-4CAE-BB75-3B1B4C128732}">
      <dsp:nvSpPr>
        <dsp:cNvPr id="0" name=""/>
        <dsp:cNvSpPr/>
      </dsp:nvSpPr>
      <dsp:spPr>
        <a:xfrm>
          <a:off x="172836" y="2986038"/>
          <a:ext cx="314248" cy="314248"/>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D412F-34A1-43AF-B848-9AFD70ADD6CA}">
      <dsp:nvSpPr>
        <dsp:cNvPr id="0" name=""/>
        <dsp:cNvSpPr/>
      </dsp:nvSpPr>
      <dsp:spPr>
        <a:xfrm>
          <a:off x="659921" y="2857482"/>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Passwords</a:t>
          </a:r>
        </a:p>
      </dsp:txBody>
      <dsp:txXfrm>
        <a:off x="659921" y="2857482"/>
        <a:ext cx="5609116" cy="571360"/>
      </dsp:txXfrm>
    </dsp:sp>
    <dsp:sp modelId="{23E020AC-8F49-4A4A-B59A-5C44F3B6DA35}">
      <dsp:nvSpPr>
        <dsp:cNvPr id="0" name=""/>
        <dsp:cNvSpPr/>
      </dsp:nvSpPr>
      <dsp:spPr>
        <a:xfrm>
          <a:off x="0" y="3571683"/>
          <a:ext cx="6269038" cy="5713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1E55B-120E-45A5-9E7D-E5F466F46A28}">
      <dsp:nvSpPr>
        <dsp:cNvPr id="0" name=""/>
        <dsp:cNvSpPr/>
      </dsp:nvSpPr>
      <dsp:spPr>
        <a:xfrm>
          <a:off x="172836" y="3700239"/>
          <a:ext cx="314248" cy="314248"/>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79541-1595-4DD2-BD57-A5C9F291FDC0}">
      <dsp:nvSpPr>
        <dsp:cNvPr id="0" name=""/>
        <dsp:cNvSpPr/>
      </dsp:nvSpPr>
      <dsp:spPr>
        <a:xfrm>
          <a:off x="659921" y="3571683"/>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Encryption</a:t>
          </a:r>
        </a:p>
      </dsp:txBody>
      <dsp:txXfrm>
        <a:off x="659921" y="3571683"/>
        <a:ext cx="5609116" cy="571360"/>
      </dsp:txXfrm>
    </dsp:sp>
    <dsp:sp modelId="{0354428B-3451-454E-AB7C-F0545DF17DC2}">
      <dsp:nvSpPr>
        <dsp:cNvPr id="0" name=""/>
        <dsp:cNvSpPr/>
      </dsp:nvSpPr>
      <dsp:spPr>
        <a:xfrm>
          <a:off x="0" y="4285883"/>
          <a:ext cx="6269038" cy="5713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C2BA1-F264-47A2-A995-FC08CCFB326B}">
      <dsp:nvSpPr>
        <dsp:cNvPr id="0" name=""/>
        <dsp:cNvSpPr/>
      </dsp:nvSpPr>
      <dsp:spPr>
        <a:xfrm>
          <a:off x="172836" y="4414439"/>
          <a:ext cx="314248" cy="314248"/>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D8D541-6641-4EB2-8DFE-29D5188E3B1C}">
      <dsp:nvSpPr>
        <dsp:cNvPr id="0" name=""/>
        <dsp:cNvSpPr/>
      </dsp:nvSpPr>
      <dsp:spPr>
        <a:xfrm>
          <a:off x="659921" y="4285883"/>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VPN</a:t>
          </a:r>
        </a:p>
      </dsp:txBody>
      <dsp:txXfrm>
        <a:off x="659921" y="4285883"/>
        <a:ext cx="5609116" cy="571360"/>
      </dsp:txXfrm>
    </dsp:sp>
    <dsp:sp modelId="{B8DDF31A-CC75-4E83-99D1-EF3123F712FB}">
      <dsp:nvSpPr>
        <dsp:cNvPr id="0" name=""/>
        <dsp:cNvSpPr/>
      </dsp:nvSpPr>
      <dsp:spPr>
        <a:xfrm>
          <a:off x="0" y="5000084"/>
          <a:ext cx="6269038" cy="5713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6F249-F536-41B1-8D20-7C6040E68426}">
      <dsp:nvSpPr>
        <dsp:cNvPr id="0" name=""/>
        <dsp:cNvSpPr/>
      </dsp:nvSpPr>
      <dsp:spPr>
        <a:xfrm>
          <a:off x="172836" y="5128640"/>
          <a:ext cx="314248" cy="314248"/>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28F48-316B-476E-81B8-2EE40DB439E1}">
      <dsp:nvSpPr>
        <dsp:cNvPr id="0" name=""/>
        <dsp:cNvSpPr/>
      </dsp:nvSpPr>
      <dsp:spPr>
        <a:xfrm>
          <a:off x="659921" y="5000084"/>
          <a:ext cx="5609116"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69" tIns="60469" rIns="60469" bIns="60469" numCol="1" spcCol="1270" anchor="ctr" anchorCtr="0">
          <a:noAutofit/>
        </a:bodyPr>
        <a:lstStyle/>
        <a:p>
          <a:pPr lvl="0" algn="l" defTabSz="711200">
            <a:lnSpc>
              <a:spcPct val="90000"/>
            </a:lnSpc>
            <a:spcBef>
              <a:spcPct val="0"/>
            </a:spcBef>
            <a:spcAft>
              <a:spcPct val="35000"/>
            </a:spcAft>
          </a:pPr>
          <a:r>
            <a:rPr lang="en-US" sz="1600" kern="1200"/>
            <a:t>Backup servers</a:t>
          </a:r>
        </a:p>
      </dsp:txBody>
      <dsp:txXfrm>
        <a:off x="659921" y="5000084"/>
        <a:ext cx="5609116" cy="57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E1085-8CE4-459F-9C13-6C613C08E0A2}">
      <dsp:nvSpPr>
        <dsp:cNvPr id="0" name=""/>
        <dsp:cNvSpPr/>
      </dsp:nvSpPr>
      <dsp:spPr>
        <a:xfrm>
          <a:off x="968211" y="809"/>
          <a:ext cx="2063150" cy="12378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DNS Server</a:t>
          </a:r>
        </a:p>
      </dsp:txBody>
      <dsp:txXfrm>
        <a:off x="968211" y="809"/>
        <a:ext cx="2063150" cy="1237890"/>
      </dsp:txXfrm>
    </dsp:sp>
    <dsp:sp modelId="{37C9C7DE-E630-4726-8C81-83FD0659293E}">
      <dsp:nvSpPr>
        <dsp:cNvPr id="0" name=""/>
        <dsp:cNvSpPr/>
      </dsp:nvSpPr>
      <dsp:spPr>
        <a:xfrm>
          <a:off x="3237676" y="809"/>
          <a:ext cx="2063150" cy="12378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Web Server</a:t>
          </a:r>
        </a:p>
      </dsp:txBody>
      <dsp:txXfrm>
        <a:off x="3237676" y="809"/>
        <a:ext cx="2063150" cy="1237890"/>
      </dsp:txXfrm>
    </dsp:sp>
    <dsp:sp modelId="{539651B2-2A74-489C-A078-D291206D0289}">
      <dsp:nvSpPr>
        <dsp:cNvPr id="0" name=""/>
        <dsp:cNvSpPr/>
      </dsp:nvSpPr>
      <dsp:spPr>
        <a:xfrm>
          <a:off x="968211" y="1445014"/>
          <a:ext cx="2063150" cy="12378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FTP</a:t>
          </a:r>
        </a:p>
      </dsp:txBody>
      <dsp:txXfrm>
        <a:off x="968211" y="1445014"/>
        <a:ext cx="2063150" cy="1237890"/>
      </dsp:txXfrm>
    </dsp:sp>
    <dsp:sp modelId="{1387C049-71AF-48D5-B10E-1708F573589B}">
      <dsp:nvSpPr>
        <dsp:cNvPr id="0" name=""/>
        <dsp:cNvSpPr/>
      </dsp:nvSpPr>
      <dsp:spPr>
        <a:xfrm>
          <a:off x="3237676" y="1445014"/>
          <a:ext cx="2063150" cy="12378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TFTP</a:t>
          </a:r>
        </a:p>
      </dsp:txBody>
      <dsp:txXfrm>
        <a:off x="3237676" y="1445014"/>
        <a:ext cx="2063150" cy="1237890"/>
      </dsp:txXfrm>
    </dsp:sp>
    <dsp:sp modelId="{CB323209-DF91-4171-B65C-06298E4A3C2B}">
      <dsp:nvSpPr>
        <dsp:cNvPr id="0" name=""/>
        <dsp:cNvSpPr/>
      </dsp:nvSpPr>
      <dsp:spPr>
        <a:xfrm>
          <a:off x="968211" y="2889220"/>
          <a:ext cx="2063150" cy="12378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Email</a:t>
          </a:r>
        </a:p>
      </dsp:txBody>
      <dsp:txXfrm>
        <a:off x="968211" y="2889220"/>
        <a:ext cx="2063150" cy="1237890"/>
      </dsp:txXfrm>
    </dsp:sp>
    <dsp:sp modelId="{2659247F-0CDA-4805-B7E5-CAC8705BB2E9}">
      <dsp:nvSpPr>
        <dsp:cNvPr id="0" name=""/>
        <dsp:cNvSpPr/>
      </dsp:nvSpPr>
      <dsp:spPr>
        <a:xfrm>
          <a:off x="3237676" y="2889220"/>
          <a:ext cx="2063150" cy="12378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Syslog</a:t>
          </a:r>
        </a:p>
      </dsp:txBody>
      <dsp:txXfrm>
        <a:off x="3237676" y="2889220"/>
        <a:ext cx="2063150" cy="1237890"/>
      </dsp:txXfrm>
    </dsp:sp>
    <dsp:sp modelId="{5FDB8078-ACA2-4CB2-A3B5-1555ACF84302}">
      <dsp:nvSpPr>
        <dsp:cNvPr id="0" name=""/>
        <dsp:cNvSpPr/>
      </dsp:nvSpPr>
      <dsp:spPr>
        <a:xfrm>
          <a:off x="2102943" y="4333425"/>
          <a:ext cx="2063150" cy="12378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a:t>NTP</a:t>
          </a:r>
        </a:p>
      </dsp:txBody>
      <dsp:txXfrm>
        <a:off x="2102943" y="4333425"/>
        <a:ext cx="2063150" cy="1237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33772-97D0-49B4-971A-68A6371549A5}">
      <dsp:nvSpPr>
        <dsp:cNvPr id="0" name=""/>
        <dsp:cNvSpPr/>
      </dsp:nvSpPr>
      <dsp:spPr>
        <a:xfrm>
          <a:off x="0" y="160734"/>
          <a:ext cx="6269038"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A </a:t>
          </a:r>
          <a:r>
            <a:rPr lang="en-US" sz="1500" b="1" kern="1200"/>
            <a:t>Bus topology</a:t>
          </a:r>
          <a:r>
            <a:rPr lang="en-US" sz="1500" kern="1200"/>
            <a:t> in which all nodes connect to the network via a central cable called the bus.</a:t>
          </a:r>
        </a:p>
      </dsp:txBody>
      <dsp:txXfrm>
        <a:off x="40962" y="201696"/>
        <a:ext cx="6187114" cy="757185"/>
      </dsp:txXfrm>
    </dsp:sp>
    <dsp:sp modelId="{CFB60E3B-576F-47DA-A928-E8E8AD574552}">
      <dsp:nvSpPr>
        <dsp:cNvPr id="0" name=""/>
        <dsp:cNvSpPr/>
      </dsp:nvSpPr>
      <dsp:spPr>
        <a:xfrm>
          <a:off x="0" y="1043043"/>
          <a:ext cx="6269038"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The bus acts as the shared communication medium that the devices are attached to.</a:t>
          </a:r>
        </a:p>
      </dsp:txBody>
      <dsp:txXfrm>
        <a:off x="40962" y="1084005"/>
        <a:ext cx="6187114" cy="757185"/>
      </dsp:txXfrm>
    </dsp:sp>
    <dsp:sp modelId="{F1890E82-1AF0-4D9C-B680-A4BACB35E518}">
      <dsp:nvSpPr>
        <dsp:cNvPr id="0" name=""/>
        <dsp:cNvSpPr/>
      </dsp:nvSpPr>
      <dsp:spPr>
        <a:xfrm>
          <a:off x="0" y="1925353"/>
          <a:ext cx="6269038"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Any device that wants to communicate with other device on the network will send its data over the bus which will be send to all attached devices but the intended recipient will only process that packet. </a:t>
          </a:r>
        </a:p>
      </dsp:txBody>
      <dsp:txXfrm>
        <a:off x="40962" y="1966315"/>
        <a:ext cx="6187114" cy="757185"/>
      </dsp:txXfrm>
    </dsp:sp>
    <dsp:sp modelId="{B82CA203-5F66-4F55-8A80-6D66E5B9087F}">
      <dsp:nvSpPr>
        <dsp:cNvPr id="0" name=""/>
        <dsp:cNvSpPr/>
      </dsp:nvSpPr>
      <dsp:spPr>
        <a:xfrm>
          <a:off x="0" y="2807662"/>
          <a:ext cx="6269038"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Thus bus topology is good and easy to setup for only a small number of devices.</a:t>
          </a:r>
        </a:p>
      </dsp:txBody>
      <dsp:txXfrm>
        <a:off x="40962" y="2848624"/>
        <a:ext cx="6187114" cy="757185"/>
      </dsp:txXfrm>
    </dsp:sp>
    <dsp:sp modelId="{8806C7E7-266C-4487-997F-DAF84C934D64}">
      <dsp:nvSpPr>
        <dsp:cNvPr id="0" name=""/>
        <dsp:cNvSpPr/>
      </dsp:nvSpPr>
      <dsp:spPr>
        <a:xfrm>
          <a:off x="0" y="3689971"/>
          <a:ext cx="6269038"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As devices and network utilization increases the performance issues and problems arise.</a:t>
          </a:r>
        </a:p>
      </dsp:txBody>
      <dsp:txXfrm>
        <a:off x="40962" y="3730933"/>
        <a:ext cx="6187114" cy="757185"/>
      </dsp:txXfrm>
    </dsp:sp>
    <dsp:sp modelId="{83765400-72C4-4726-BE7C-D5276AC459AB}">
      <dsp:nvSpPr>
        <dsp:cNvPr id="0" name=""/>
        <dsp:cNvSpPr/>
      </dsp:nvSpPr>
      <dsp:spPr>
        <a:xfrm>
          <a:off x="0" y="4572281"/>
          <a:ext cx="6269038"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If the bus is damaged then the whole network fails making bus topology a less preferred option.</a:t>
          </a:r>
        </a:p>
      </dsp:txBody>
      <dsp:txXfrm>
        <a:off x="40962" y="4613243"/>
        <a:ext cx="6187114" cy="7571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7AD80-E415-4DF3-95B0-0EB143AAF953}">
      <dsp:nvSpPr>
        <dsp:cNvPr id="0" name=""/>
        <dsp:cNvSpPr/>
      </dsp:nvSpPr>
      <dsp:spPr>
        <a:xfrm>
          <a:off x="0" y="4353"/>
          <a:ext cx="6269038" cy="9272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64007-A847-453A-90F5-FE7087D28C90}">
      <dsp:nvSpPr>
        <dsp:cNvPr id="0" name=""/>
        <dsp:cNvSpPr/>
      </dsp:nvSpPr>
      <dsp:spPr>
        <a:xfrm>
          <a:off x="280489" y="212981"/>
          <a:ext cx="509980" cy="50998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16D8B-ABA8-4CF2-BBF0-EF743EF31FE4}">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711200">
            <a:lnSpc>
              <a:spcPct val="90000"/>
            </a:lnSpc>
            <a:spcBef>
              <a:spcPct val="0"/>
            </a:spcBef>
            <a:spcAft>
              <a:spcPct val="35000"/>
            </a:spcAft>
          </a:pPr>
          <a:r>
            <a:rPr lang="en-US" sz="1600" kern="1200"/>
            <a:t>A </a:t>
          </a:r>
          <a:r>
            <a:rPr lang="en-US" sz="1600" b="1" kern="1200"/>
            <a:t>ring topology</a:t>
          </a:r>
          <a:r>
            <a:rPr lang="en-US" sz="1600" kern="1200"/>
            <a:t> is a </a:t>
          </a:r>
          <a:r>
            <a:rPr lang="en-US" sz="1600" kern="1200">
              <a:hlinkClick xmlns:r="http://schemas.openxmlformats.org/officeDocument/2006/relationships" r:id="rId6"/>
            </a:rPr>
            <a:t>network</a:t>
          </a:r>
          <a:r>
            <a:rPr lang="en-US" sz="1600" kern="1200"/>
            <a:t> configuration in which device connections create a circular </a:t>
          </a:r>
          <a:r>
            <a:rPr lang="en-US" sz="1600" kern="1200">
              <a:hlinkClick xmlns:r="http://schemas.openxmlformats.org/officeDocument/2006/relationships" r:id="rId7"/>
            </a:rPr>
            <a:t>data</a:t>
          </a:r>
          <a:r>
            <a:rPr lang="en-US" sz="1600" kern="1200"/>
            <a:t> path.</a:t>
          </a:r>
        </a:p>
      </dsp:txBody>
      <dsp:txXfrm>
        <a:off x="1070958" y="4353"/>
        <a:ext cx="5198079" cy="927236"/>
      </dsp:txXfrm>
    </dsp:sp>
    <dsp:sp modelId="{581B6095-3BFB-4B90-96D6-5C9DB749149F}">
      <dsp:nvSpPr>
        <dsp:cNvPr id="0" name=""/>
        <dsp:cNvSpPr/>
      </dsp:nvSpPr>
      <dsp:spPr>
        <a:xfrm>
          <a:off x="0" y="1163398"/>
          <a:ext cx="6269038" cy="9272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7FEF5-D9C7-41FA-8BBD-1F11542D4776}">
      <dsp:nvSpPr>
        <dsp:cNvPr id="0" name=""/>
        <dsp:cNvSpPr/>
      </dsp:nvSpPr>
      <dsp:spPr>
        <a:xfrm>
          <a:off x="280489" y="1372026"/>
          <a:ext cx="509980" cy="509980"/>
        </a:xfrm>
        <a:prstGeom prst="rect">
          <a:avLst/>
        </a:prstGeom>
        <a:blipFill>
          <a:blip xmlns:r="http://schemas.openxmlformats.org/officeDocument/2006/relationships"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04213-BDD4-44EA-91E0-4D319887CF12}">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711200">
            <a:lnSpc>
              <a:spcPct val="90000"/>
            </a:lnSpc>
            <a:spcBef>
              <a:spcPct val="0"/>
            </a:spcBef>
            <a:spcAft>
              <a:spcPct val="35000"/>
            </a:spcAft>
          </a:pPr>
          <a:r>
            <a:rPr lang="en-US" sz="1600" kern="1200"/>
            <a:t>Each networked device is connected to two others, like points on a circle. Together, devices in a ring topology are referred to as a </a:t>
          </a:r>
          <a:r>
            <a:rPr lang="en-US" sz="1600" b="1" kern="1200"/>
            <a:t>ring network</a:t>
          </a:r>
          <a:r>
            <a:rPr lang="en-US" sz="1600" kern="1200"/>
            <a:t>.</a:t>
          </a:r>
        </a:p>
      </dsp:txBody>
      <dsp:txXfrm>
        <a:off x="1070958" y="1163398"/>
        <a:ext cx="5198079" cy="927236"/>
      </dsp:txXfrm>
    </dsp:sp>
    <dsp:sp modelId="{71BC2950-8430-4C96-BE3A-8AA1D37C5153}">
      <dsp:nvSpPr>
        <dsp:cNvPr id="0" name=""/>
        <dsp:cNvSpPr/>
      </dsp:nvSpPr>
      <dsp:spPr>
        <a:xfrm>
          <a:off x="0" y="2322444"/>
          <a:ext cx="6269038" cy="9272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FE71C-209F-4D26-ADC4-733089DD6D62}">
      <dsp:nvSpPr>
        <dsp:cNvPr id="0" name=""/>
        <dsp:cNvSpPr/>
      </dsp:nvSpPr>
      <dsp:spPr>
        <a:xfrm>
          <a:off x="280489" y="2531072"/>
          <a:ext cx="509980" cy="509980"/>
        </a:xfrm>
        <a:prstGeom prst="rect">
          <a:avLst/>
        </a:prstGeom>
        <a:blipFill>
          <a:blip xmlns:r="http://schemas.openxmlformats.org/officeDocument/2006/relationships"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D8E77-2DB9-444A-BFC3-5A3E15F18E4D}">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711200">
            <a:lnSpc>
              <a:spcPct val="90000"/>
            </a:lnSpc>
            <a:spcBef>
              <a:spcPct val="0"/>
            </a:spcBef>
            <a:spcAft>
              <a:spcPct val="35000"/>
            </a:spcAft>
          </a:pPr>
          <a:r>
            <a:rPr lang="en-US" sz="1600" kern="1200"/>
            <a:t>In a ring network, </a:t>
          </a:r>
          <a:r>
            <a:rPr lang="en-US" sz="1600" kern="1200">
              <a:hlinkClick xmlns:r="http://schemas.openxmlformats.org/officeDocument/2006/relationships" r:id="rId12"/>
            </a:rPr>
            <a:t>packets</a:t>
          </a:r>
          <a:r>
            <a:rPr lang="en-US" sz="1600" kern="1200"/>
            <a:t> of data travel from one device to the next until they reach their destination. </a:t>
          </a:r>
        </a:p>
      </dsp:txBody>
      <dsp:txXfrm>
        <a:off x="1070958" y="2322444"/>
        <a:ext cx="5198079" cy="927236"/>
      </dsp:txXfrm>
    </dsp:sp>
    <dsp:sp modelId="{6F67EA76-FDB8-4A74-A3C2-6EC8709B4E2C}">
      <dsp:nvSpPr>
        <dsp:cNvPr id="0" name=""/>
        <dsp:cNvSpPr/>
      </dsp:nvSpPr>
      <dsp:spPr>
        <a:xfrm>
          <a:off x="0" y="3481489"/>
          <a:ext cx="6269038" cy="9272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A1476-D194-4F52-8B13-BDBECA7B9A3C}">
      <dsp:nvSpPr>
        <dsp:cNvPr id="0" name=""/>
        <dsp:cNvSpPr/>
      </dsp:nvSpPr>
      <dsp:spPr>
        <a:xfrm>
          <a:off x="280489" y="3690118"/>
          <a:ext cx="509980" cy="509980"/>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E8EE0-78A7-4170-A105-557185989CDA}">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711200">
            <a:lnSpc>
              <a:spcPct val="90000"/>
            </a:lnSpc>
            <a:spcBef>
              <a:spcPct val="0"/>
            </a:spcBef>
            <a:spcAft>
              <a:spcPct val="35000"/>
            </a:spcAft>
          </a:pPr>
          <a:r>
            <a:rPr lang="en-US" sz="1600" kern="1200"/>
            <a:t>Most ring topologies allow packets to travel only in one direction, called a </a:t>
          </a:r>
          <a:r>
            <a:rPr lang="en-US" sz="1600" b="1" kern="1200"/>
            <a:t>unidirectional</a:t>
          </a:r>
          <a:r>
            <a:rPr lang="en-US" sz="1600" kern="1200"/>
            <a:t> ring network. Others permit data to move in either direction, called </a:t>
          </a:r>
          <a:r>
            <a:rPr lang="en-US" sz="1600" b="1" kern="1200"/>
            <a:t>bidirectional</a:t>
          </a:r>
          <a:r>
            <a:rPr lang="en-US" sz="1600" kern="1200"/>
            <a:t>.</a:t>
          </a:r>
        </a:p>
      </dsp:txBody>
      <dsp:txXfrm>
        <a:off x="1070958" y="3481489"/>
        <a:ext cx="5198079" cy="927236"/>
      </dsp:txXfrm>
    </dsp:sp>
    <dsp:sp modelId="{F6B891EB-78F3-477E-AD66-A29EF172873D}">
      <dsp:nvSpPr>
        <dsp:cNvPr id="0" name=""/>
        <dsp:cNvSpPr/>
      </dsp:nvSpPr>
      <dsp:spPr>
        <a:xfrm>
          <a:off x="0" y="4640535"/>
          <a:ext cx="6269038" cy="9272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5E26E-A75F-4E15-BC32-0F167A4772C9}">
      <dsp:nvSpPr>
        <dsp:cNvPr id="0" name=""/>
        <dsp:cNvSpPr/>
      </dsp:nvSpPr>
      <dsp:spPr>
        <a:xfrm>
          <a:off x="280489" y="4849163"/>
          <a:ext cx="509980" cy="509980"/>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48DBA-9BB7-4594-9CA9-B3D53F3DC488}">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lvl="0" algn="l" defTabSz="711200">
            <a:lnSpc>
              <a:spcPct val="90000"/>
            </a:lnSpc>
            <a:spcBef>
              <a:spcPct val="0"/>
            </a:spcBef>
            <a:spcAft>
              <a:spcPct val="35000"/>
            </a:spcAft>
          </a:pPr>
          <a:r>
            <a:rPr lang="en-US" sz="1600" kern="1200"/>
            <a:t>The major disadvantage of a ring topology is that if any individual connection in the ring is broken, the entire network is affected.</a:t>
          </a:r>
        </a:p>
      </dsp:txBody>
      <dsp:txXfrm>
        <a:off x="1070958" y="4640535"/>
        <a:ext cx="5198079" cy="9272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8837A-8EE2-4EBE-8BAA-76584FDAA48B}">
      <dsp:nvSpPr>
        <dsp:cNvPr id="0" name=""/>
        <dsp:cNvSpPr/>
      </dsp:nvSpPr>
      <dsp:spPr>
        <a:xfrm>
          <a:off x="0" y="19442"/>
          <a:ext cx="6269038" cy="10628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It is the most common topology and is the widely implemented.</a:t>
          </a:r>
        </a:p>
      </dsp:txBody>
      <dsp:txXfrm>
        <a:off x="51885" y="71327"/>
        <a:ext cx="6165268" cy="959101"/>
      </dsp:txXfrm>
    </dsp:sp>
    <dsp:sp modelId="{CC0A711F-F7E9-49B3-BAD5-E721EB53946F}">
      <dsp:nvSpPr>
        <dsp:cNvPr id="0" name=""/>
        <dsp:cNvSpPr/>
      </dsp:nvSpPr>
      <dsp:spPr>
        <a:xfrm>
          <a:off x="0" y="1137034"/>
          <a:ext cx="6269038" cy="10628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In a Star Topology every device is connected to a central device such as a switch. </a:t>
          </a:r>
        </a:p>
      </dsp:txBody>
      <dsp:txXfrm>
        <a:off x="51885" y="1188919"/>
        <a:ext cx="6165268" cy="959101"/>
      </dsp:txXfrm>
    </dsp:sp>
    <dsp:sp modelId="{FD18E500-7ECD-4EAD-85FE-D7C73D0DDF7A}">
      <dsp:nvSpPr>
        <dsp:cNvPr id="0" name=""/>
        <dsp:cNvSpPr/>
      </dsp:nvSpPr>
      <dsp:spPr>
        <a:xfrm>
          <a:off x="0" y="2254626"/>
          <a:ext cx="6269038" cy="106287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Star topology requires more cable but it mode robust as a failure in one cable will only disconnect the specific connected computer via that cable to the central device. </a:t>
          </a:r>
        </a:p>
      </dsp:txBody>
      <dsp:txXfrm>
        <a:off x="51885" y="2306511"/>
        <a:ext cx="6165268" cy="959101"/>
      </dsp:txXfrm>
    </dsp:sp>
    <dsp:sp modelId="{878A94B1-240F-41DD-BD33-BF8E76106CD4}">
      <dsp:nvSpPr>
        <dsp:cNvPr id="0" name=""/>
        <dsp:cNvSpPr/>
      </dsp:nvSpPr>
      <dsp:spPr>
        <a:xfrm>
          <a:off x="0" y="3372218"/>
          <a:ext cx="6269038" cy="106287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The messages between systems will always flow via the central device and so if the central device fails the entire network will fail. </a:t>
          </a:r>
        </a:p>
      </dsp:txBody>
      <dsp:txXfrm>
        <a:off x="51885" y="3424103"/>
        <a:ext cx="6165268" cy="959101"/>
      </dsp:txXfrm>
    </dsp:sp>
    <dsp:sp modelId="{AE6F9CF5-37C8-4D86-AE52-AE9270E0E1AB}">
      <dsp:nvSpPr>
        <dsp:cNvPr id="0" name=""/>
        <dsp:cNvSpPr/>
      </dsp:nvSpPr>
      <dsp:spPr>
        <a:xfrm>
          <a:off x="0" y="4489810"/>
          <a:ext cx="6269038" cy="106287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Star topology is very easy install, manage and troubleshoot making it the most common topology in home and office networks</a:t>
          </a:r>
        </a:p>
      </dsp:txBody>
      <dsp:txXfrm>
        <a:off x="51885" y="4541695"/>
        <a:ext cx="6165268" cy="9591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385CC-4D6E-43EF-B5DC-EDA84EE41F1B}">
      <dsp:nvSpPr>
        <dsp:cNvPr id="0" name=""/>
        <dsp:cNvSpPr/>
      </dsp:nvSpPr>
      <dsp:spPr>
        <a:xfrm>
          <a:off x="0" y="462037"/>
          <a:ext cx="6269038" cy="111881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A WAN could also be developed with a partial mesh topology. </a:t>
          </a:r>
        </a:p>
      </dsp:txBody>
      <dsp:txXfrm>
        <a:off x="54616" y="516653"/>
        <a:ext cx="6159806" cy="1009580"/>
      </dsp:txXfrm>
    </dsp:sp>
    <dsp:sp modelId="{AA5B5D8F-AE25-4560-952F-BC6E7EBA45D1}">
      <dsp:nvSpPr>
        <dsp:cNvPr id="0" name=""/>
        <dsp:cNvSpPr/>
      </dsp:nvSpPr>
      <dsp:spPr>
        <a:xfrm>
          <a:off x="0" y="1638450"/>
          <a:ext cx="6269038" cy="111881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Partial meshes are highly flexible topologies that can take a variety of very different configurations. </a:t>
          </a:r>
        </a:p>
      </dsp:txBody>
      <dsp:txXfrm>
        <a:off x="54616" y="1693066"/>
        <a:ext cx="6159806" cy="1009580"/>
      </dsp:txXfrm>
    </dsp:sp>
    <dsp:sp modelId="{A0F92B05-A338-42EC-871B-EF6A279310F1}">
      <dsp:nvSpPr>
        <dsp:cNvPr id="0" name=""/>
        <dsp:cNvSpPr/>
      </dsp:nvSpPr>
      <dsp:spPr>
        <a:xfrm>
          <a:off x="0" y="2814862"/>
          <a:ext cx="6269038" cy="111881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The best way to describe a partial mesh topology is that the routers are much more tightly coupled than in any of the basic topologies but are not fully interconnected.</a:t>
          </a:r>
        </a:p>
      </dsp:txBody>
      <dsp:txXfrm>
        <a:off x="54616" y="2869478"/>
        <a:ext cx="6159806" cy="1009580"/>
      </dsp:txXfrm>
    </dsp:sp>
    <dsp:sp modelId="{C43FD3D5-09C5-421F-9FB5-4EBD035B8983}">
      <dsp:nvSpPr>
        <dsp:cNvPr id="0" name=""/>
        <dsp:cNvSpPr/>
      </dsp:nvSpPr>
      <dsp:spPr>
        <a:xfrm>
          <a:off x="0" y="3991275"/>
          <a:ext cx="6269038" cy="11188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Partial meshes offer the capability to minimize hops for the bulk of the WAN's users.</a:t>
          </a:r>
        </a:p>
      </dsp:txBody>
      <dsp:txXfrm>
        <a:off x="54616" y="4045891"/>
        <a:ext cx="6159806" cy="10095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0AEB0-6E5D-4B13-A90E-FB9F7885C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A2DD234-CF95-420F-868C-A410677EF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469C534-2D74-455E-83FC-02B39FBC4C1E}"/>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95B13B45-0247-4494-AD44-8A6A265EF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D3811B-8A2C-4ED7-8646-0A38D88E506F}"/>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73924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51387-5143-41F2-B252-5ECAB9F932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C2B01FB-A199-4058-9A46-125CDFAFE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0E5A9D-A4D5-458E-977E-A8457B80AC76}"/>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2D5E11DB-97CE-4325-AD16-D4CC44975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4B847E-EE68-4221-AFE0-E6B226779FBF}"/>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233209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5007E7C-5694-42D4-BF30-A25CC8B667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1C99E2-140E-415D-890E-5B39EFF11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C0D07C-03E0-419E-9C71-6E7977859196}"/>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BC98112D-1B18-4F31-9B12-606882E06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042719-4ED1-46D3-8526-D8575B8D3B01}"/>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67495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817F9-86A7-49C8-9550-E51FF46F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F7BE4B-C31F-48FB-B511-2DFAB7075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A60E0C-89A0-4D79-A2C2-840B6D7F361B}"/>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839BFAE8-3C7D-4BEE-BDF0-A9CF30B72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53BBEA-3F00-41DE-986F-6F9C6C403724}"/>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6983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B22F9-CF0E-4189-9CB9-99EBE7673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569D0C4-C2F5-4730-9DB2-23708FBB1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E34861-36C0-47B6-B257-562430D7F334}"/>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28EA5884-0393-4916-837D-02265353E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7EE4A6-DE3E-42EE-B784-471F4AA803E4}"/>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165338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4EC25-3A3D-4926-90F1-3588E9DF8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72F1EA3-0175-453D-8D5D-4869352EE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39BFC22-C1F9-4DDA-8552-F3E323466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FA81EE3-ABD5-46DC-9FFE-4CC58D18C9B4}"/>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6" name="Footer Placeholder 5">
            <a:extLst>
              <a:ext uri="{FF2B5EF4-FFF2-40B4-BE49-F238E27FC236}">
                <a16:creationId xmlns:a16="http://schemas.microsoft.com/office/drawing/2014/main" xmlns="" id="{E56E444F-039B-4C77-8852-DF62F5B78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570420-F91C-48B6-AE1D-98EB3D3F090F}"/>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73729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777D1-0DC1-4F24-B87F-A3B5AF276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BB0521-AC88-4890-AA32-E2D215FEE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8C1D86D-7096-48BD-8083-ADF40CAAA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036B034-2DBE-4E1A-8F75-0874FC486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58A9C80-45D3-47DF-B6A9-034A66B4A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3CC9447-D789-4EAA-B4EF-60AF121E5E01}"/>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8" name="Footer Placeholder 7">
            <a:extLst>
              <a:ext uri="{FF2B5EF4-FFF2-40B4-BE49-F238E27FC236}">
                <a16:creationId xmlns:a16="http://schemas.microsoft.com/office/drawing/2014/main" xmlns="" id="{A4D3E4D3-B304-429F-9161-80D2D31B5B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18D7439-FCF2-45A4-9E53-469589781402}"/>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331472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99760-665E-402F-9E1C-E469B3CC72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4683F64-17CE-4F05-9B20-B771D4664679}"/>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4" name="Footer Placeholder 3">
            <a:extLst>
              <a:ext uri="{FF2B5EF4-FFF2-40B4-BE49-F238E27FC236}">
                <a16:creationId xmlns:a16="http://schemas.microsoft.com/office/drawing/2014/main" xmlns="" id="{1AE572F4-1EB9-4F41-A34E-390CC41A3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1C7D515-0F7C-4B3A-951D-4FA0DD4984D1}"/>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88978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DF3579-573B-43C1-8429-C4328E9A4D30}"/>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3" name="Footer Placeholder 2">
            <a:extLst>
              <a:ext uri="{FF2B5EF4-FFF2-40B4-BE49-F238E27FC236}">
                <a16:creationId xmlns:a16="http://schemas.microsoft.com/office/drawing/2014/main" xmlns="" id="{A25AF281-249B-4CEB-9AEF-A80892510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B846C44-9546-4DAA-A73E-EF3F51C39126}"/>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250848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64545-4425-4B53-BC8C-D2147A960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61588B9-4F3B-413F-887E-2D73E5A00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4907A7E-088A-45DC-AC4B-4AD2F8BD1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6EB38D5-1DF5-4520-823A-F468670DF810}"/>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6" name="Footer Placeholder 5">
            <a:extLst>
              <a:ext uri="{FF2B5EF4-FFF2-40B4-BE49-F238E27FC236}">
                <a16:creationId xmlns:a16="http://schemas.microsoft.com/office/drawing/2014/main" xmlns="" id="{4A34DFB0-8AE4-4B04-8F60-F1522BEFD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9AE674-E93C-4E60-B38A-0252D4323FAE}"/>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266058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A5EA-3385-4463-B9E6-36FC4632A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FCC527-D759-403E-A6C2-F660527F4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85BC15A-9847-48D9-B131-275D685B1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5338DFF-0C97-41AC-A568-91ED72C172C3}"/>
              </a:ext>
            </a:extLst>
          </p:cNvPr>
          <p:cNvSpPr>
            <a:spLocks noGrp="1"/>
          </p:cNvSpPr>
          <p:nvPr>
            <p:ph type="dt" sz="half" idx="10"/>
          </p:nvPr>
        </p:nvSpPr>
        <p:spPr/>
        <p:txBody>
          <a:bodyPr/>
          <a:lstStyle/>
          <a:p>
            <a:fld id="{A0181C7B-039F-4A21-A721-7E058C2055B5}" type="datetimeFigureOut">
              <a:rPr lang="en-US" smtClean="0"/>
              <a:t>12/4/2019</a:t>
            </a:fld>
            <a:endParaRPr lang="en-US"/>
          </a:p>
        </p:txBody>
      </p:sp>
      <p:sp>
        <p:nvSpPr>
          <p:cNvPr id="6" name="Footer Placeholder 5">
            <a:extLst>
              <a:ext uri="{FF2B5EF4-FFF2-40B4-BE49-F238E27FC236}">
                <a16:creationId xmlns:a16="http://schemas.microsoft.com/office/drawing/2014/main" xmlns="" id="{E26DDBEC-A7ED-4E07-9393-6EE37DC98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3D77D49-F1C8-4A02-8F07-F6A985535229}"/>
              </a:ext>
            </a:extLst>
          </p:cNvPr>
          <p:cNvSpPr>
            <a:spLocks noGrp="1"/>
          </p:cNvSpPr>
          <p:nvPr>
            <p:ph type="sldNum" sz="quarter" idx="12"/>
          </p:nvPr>
        </p:nvSpPr>
        <p:spPr/>
        <p:txBody>
          <a:bodyPr/>
          <a:lstStyle/>
          <a:p>
            <a:fld id="{F410F7CC-FF3D-4113-903D-553D02AD16D5}" type="slidenum">
              <a:rPr lang="en-US" smtClean="0"/>
              <a:t>‹#›</a:t>
            </a:fld>
            <a:endParaRPr lang="en-US"/>
          </a:p>
        </p:txBody>
      </p:sp>
    </p:spTree>
    <p:extLst>
      <p:ext uri="{BB962C8B-B14F-4D97-AF65-F5344CB8AC3E}">
        <p14:creationId xmlns:p14="http://schemas.microsoft.com/office/powerpoint/2010/main" val="1742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B10E7F-1A20-469A-B67C-0B74CEABA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44221E0-DE60-4B5E-9624-882FE8453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2CA153-3CFE-4407-8EBE-F8A82640A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81C7B-039F-4A21-A721-7E058C2055B5}" type="datetimeFigureOut">
              <a:rPr lang="en-US" smtClean="0"/>
              <a:t>12/4/2019</a:t>
            </a:fld>
            <a:endParaRPr lang="en-US"/>
          </a:p>
        </p:txBody>
      </p:sp>
      <p:sp>
        <p:nvSpPr>
          <p:cNvPr id="5" name="Footer Placeholder 4">
            <a:extLst>
              <a:ext uri="{FF2B5EF4-FFF2-40B4-BE49-F238E27FC236}">
                <a16:creationId xmlns:a16="http://schemas.microsoft.com/office/drawing/2014/main" xmlns="" id="{1F014ABE-E19B-475F-823C-B528D917E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C654AB5-238F-4644-95A7-5EA7A5499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F7CC-FF3D-4113-903D-553D02AD16D5}" type="slidenum">
              <a:rPr lang="en-US" smtClean="0"/>
              <a:t>‹#›</a:t>
            </a:fld>
            <a:endParaRPr lang="en-US"/>
          </a:p>
        </p:txBody>
      </p:sp>
    </p:spTree>
    <p:extLst>
      <p:ext uri="{BB962C8B-B14F-4D97-AF65-F5344CB8AC3E}">
        <p14:creationId xmlns:p14="http://schemas.microsoft.com/office/powerpoint/2010/main" val="13250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D58E2863-EF01-4462-B871-D042418A9F26}"/>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kern="1200">
                <a:solidFill>
                  <a:srgbClr val="FFFFFF"/>
                </a:solidFill>
                <a:latin typeface="+mj-lt"/>
                <a:ea typeface="+mj-ea"/>
                <a:cs typeface="+mj-cs"/>
              </a:rPr>
              <a:t>ENTERPRISE NETWORK DESIGN </a:t>
            </a:r>
          </a:p>
        </p:txBody>
      </p:sp>
      <p:sp>
        <p:nvSpPr>
          <p:cNvPr id="3" name="Subtitle 2">
            <a:extLst>
              <a:ext uri="{FF2B5EF4-FFF2-40B4-BE49-F238E27FC236}">
                <a16:creationId xmlns:a16="http://schemas.microsoft.com/office/drawing/2014/main" xmlns="" id="{93050252-1BCC-48EF-B433-80F5C11E46CA}"/>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r>
              <a:rPr lang="en-US" b="1" u="sng" dirty="0">
                <a:solidFill>
                  <a:srgbClr val="000000"/>
                </a:solidFill>
              </a:rPr>
              <a:t>FINAL PROJECT</a:t>
            </a:r>
          </a:p>
          <a:p>
            <a:r>
              <a:rPr lang="en-US" b="1" dirty="0">
                <a:solidFill>
                  <a:srgbClr val="000000"/>
                </a:solidFill>
              </a:rPr>
              <a:t>HOGWARTS NETWORK DESIGN</a:t>
            </a:r>
          </a:p>
          <a:p>
            <a:pPr algn="l"/>
            <a:endParaRPr lang="en-US" b="1" dirty="0">
              <a:solidFill>
                <a:srgbClr val="000000"/>
              </a:solidFill>
            </a:endParaRPr>
          </a:p>
          <a:p>
            <a:pPr algn="l"/>
            <a:endParaRPr lang="en-US" b="1" dirty="0">
              <a:solidFill>
                <a:srgbClr val="000000"/>
              </a:solidFill>
            </a:endParaRPr>
          </a:p>
          <a:p>
            <a:pPr algn="l"/>
            <a:r>
              <a:rPr lang="en-US" b="1" dirty="0">
                <a:solidFill>
                  <a:srgbClr val="000000"/>
                </a:solidFill>
              </a:rPr>
              <a:t>        INSTRUCTOR – PROF. LUIS RIVERA</a:t>
            </a:r>
          </a:p>
          <a:p>
            <a:pPr algn="l"/>
            <a:r>
              <a:rPr lang="en-US" b="1" dirty="0">
                <a:solidFill>
                  <a:srgbClr val="000000"/>
                </a:solidFill>
              </a:rPr>
              <a:t>                                      </a:t>
            </a:r>
          </a:p>
          <a:p>
            <a:pPr algn="l"/>
            <a:r>
              <a:rPr lang="en-US" b="1" dirty="0">
                <a:solidFill>
                  <a:srgbClr val="000000"/>
                </a:solidFill>
              </a:rPr>
              <a:t>			BY:</a:t>
            </a:r>
          </a:p>
          <a:p>
            <a:pPr marL="2514600" lvl="6">
              <a:lnSpc>
                <a:spcPct val="100000"/>
              </a:lnSpc>
            </a:pPr>
            <a:r>
              <a:rPr lang="en-US" b="1" dirty="0">
                <a:solidFill>
                  <a:srgbClr val="000000"/>
                </a:solidFill>
              </a:rPr>
              <a:t>   SAI RAJESH KORLAM                            	JOSHITHA GUNREDDY</a:t>
            </a:r>
          </a:p>
          <a:p>
            <a:pPr marL="2057400" lvl="5">
              <a:lnSpc>
                <a:spcPct val="100000"/>
              </a:lnSpc>
            </a:pPr>
            <a:r>
              <a:rPr lang="en-US" b="1" dirty="0">
                <a:solidFill>
                  <a:srgbClr val="000000"/>
                </a:solidFill>
              </a:rPr>
              <a:t>      VIHARI KORALLA</a:t>
            </a:r>
          </a:p>
          <a:p>
            <a:pPr marL="2057400" lvl="5">
              <a:lnSpc>
                <a:spcPct val="100000"/>
              </a:lnSpc>
            </a:pPr>
            <a:r>
              <a:rPr lang="en-US" b="1" dirty="0">
                <a:solidFill>
                  <a:srgbClr val="000000"/>
                </a:solidFill>
              </a:rPr>
              <a:t>     DARSHINI PATEL</a:t>
            </a:r>
          </a:p>
        </p:txBody>
      </p:sp>
    </p:spTree>
    <p:extLst>
      <p:ext uri="{BB962C8B-B14F-4D97-AF65-F5344CB8AC3E}">
        <p14:creationId xmlns:p14="http://schemas.microsoft.com/office/powerpoint/2010/main" val="208407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49FF0A-BE4F-4C4D-9D28-50C501612F42}"/>
              </a:ext>
            </a:extLst>
          </p:cNvPr>
          <p:cNvSpPr>
            <a:spLocks noGrp="1"/>
          </p:cNvSpPr>
          <p:nvPr>
            <p:ph type="title"/>
          </p:nvPr>
        </p:nvSpPr>
        <p:spPr>
          <a:xfrm>
            <a:off x="943277" y="712269"/>
            <a:ext cx="3370998" cy="5502264"/>
          </a:xfrm>
        </p:spPr>
        <p:txBody>
          <a:bodyPr>
            <a:normAutofit/>
          </a:bodyPr>
          <a:lstStyle/>
          <a:p>
            <a:r>
              <a:rPr lang="en-US">
                <a:solidFill>
                  <a:srgbClr val="FFFFFF"/>
                </a:solidFill>
              </a:rPr>
              <a:t>Network applications</a:t>
            </a:r>
          </a:p>
        </p:txBody>
      </p:sp>
      <p:cxnSp>
        <p:nvCxnSpPr>
          <p:cNvPr id="25"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xmlns="" id="{96A11038-D6A3-428A-A35F-B835809CC7E2}"/>
              </a:ext>
            </a:extLst>
          </p:cNvPr>
          <p:cNvGraphicFramePr>
            <a:graphicFrameLocks noGrp="1"/>
          </p:cNvGraphicFramePr>
          <p:nvPr>
            <p:ph idx="1"/>
            <p:extLst>
              <p:ext uri="{D42A27DB-BD31-4B8C-83A1-F6EECF244321}">
                <p14:modId xmlns:p14="http://schemas.microsoft.com/office/powerpoint/2010/main" val="339809456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25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D559B8A-61AD-4A66-B147-666AB0436EE4}"/>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Servers</a:t>
            </a:r>
          </a:p>
        </p:txBody>
      </p:sp>
      <p:cxnSp>
        <p:nvCxnSpPr>
          <p:cNvPr id="12"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1AD2239C-A9D8-4779-80CB-E9C5B1175A07}"/>
              </a:ext>
            </a:extLst>
          </p:cNvPr>
          <p:cNvGraphicFramePr>
            <a:graphicFrameLocks noGrp="1"/>
          </p:cNvGraphicFramePr>
          <p:nvPr>
            <p:ph idx="1"/>
            <p:extLst>
              <p:ext uri="{D42A27DB-BD31-4B8C-83A1-F6EECF244321}">
                <p14:modId xmlns:p14="http://schemas.microsoft.com/office/powerpoint/2010/main" val="257673246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26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9502F93C-C51F-4FF3-A985-6C9FD1103138}"/>
              </a:ext>
            </a:extLst>
          </p:cNvPr>
          <p:cNvSpPr>
            <a:spLocks noGrp="1"/>
          </p:cNvSpPr>
          <p:nvPr>
            <p:ph type="title"/>
          </p:nvPr>
        </p:nvSpPr>
        <p:spPr>
          <a:xfrm>
            <a:off x="640079" y="2053641"/>
            <a:ext cx="3669161" cy="2760098"/>
          </a:xfrm>
        </p:spPr>
        <p:txBody>
          <a:bodyPr>
            <a:normAutofit/>
          </a:bodyPr>
          <a:lstStyle/>
          <a:p>
            <a:r>
              <a:rPr lang="en-US">
                <a:solidFill>
                  <a:srgbClr val="FFFFFF"/>
                </a:solidFill>
              </a:rPr>
              <a:t>Network Topology</a:t>
            </a:r>
          </a:p>
        </p:txBody>
      </p:sp>
      <p:sp>
        <p:nvSpPr>
          <p:cNvPr id="77" name="Content Placeholder 2">
            <a:extLst>
              <a:ext uri="{FF2B5EF4-FFF2-40B4-BE49-F238E27FC236}">
                <a16:creationId xmlns:a16="http://schemas.microsoft.com/office/drawing/2014/main" xmlns="" id="{9A41DDA0-3536-464B-8A5B-C096C5741F8D}"/>
              </a:ext>
            </a:extLst>
          </p:cNvPr>
          <p:cNvSpPr>
            <a:spLocks noGrp="1"/>
          </p:cNvSpPr>
          <p:nvPr>
            <p:ph idx="1"/>
          </p:nvPr>
        </p:nvSpPr>
        <p:spPr>
          <a:xfrm>
            <a:off x="6090574" y="2133600"/>
            <a:ext cx="5306084" cy="3898899"/>
          </a:xfrm>
        </p:spPr>
        <p:txBody>
          <a:bodyPr anchor="ctr">
            <a:normAutofit fontScale="92500" lnSpcReduction="20000"/>
          </a:bodyPr>
          <a:lstStyle/>
          <a:p>
            <a:pPr>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Network topology is the way of laying out the network.</a:t>
            </a:r>
          </a:p>
          <a:p>
            <a:pPr marL="0" indent="0">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0000"/>
                </a:solidFill>
                <a:latin typeface="Times New Roman" panose="02020603050405020304" pitchFamily="18" charset="0"/>
                <a:cs typeface="Times New Roman" panose="02020603050405020304" pitchFamily="18" charset="0"/>
              </a:rPr>
              <a:t>Physical topology</a:t>
            </a:r>
            <a:r>
              <a:rPr lang="en-US" sz="2400" dirty="0">
                <a:solidFill>
                  <a:srgbClr val="000000"/>
                </a:solidFill>
                <a:latin typeface="Times New Roman" panose="02020603050405020304" pitchFamily="18" charset="0"/>
                <a:cs typeface="Times New Roman" panose="02020603050405020304" pitchFamily="18" charset="0"/>
              </a:rPr>
              <a:t>: It is about the arrangement of nodes in the networks.</a:t>
            </a:r>
          </a:p>
          <a:p>
            <a:pPr marL="514350" indent="-514350">
              <a:buFont typeface="+mj-lt"/>
              <a:buAutoNum type="romanUcPeriod"/>
            </a:pPr>
            <a:r>
              <a:rPr lang="en-US" sz="2400" dirty="0">
                <a:solidFill>
                  <a:srgbClr val="000000"/>
                </a:solidFill>
                <a:latin typeface="Times New Roman" panose="02020603050405020304" pitchFamily="18" charset="0"/>
                <a:cs typeface="Times New Roman" panose="02020603050405020304" pitchFamily="18" charset="0"/>
              </a:rPr>
              <a:t>Bus </a:t>
            </a:r>
          </a:p>
          <a:p>
            <a:pPr marL="514350" indent="-514350">
              <a:buFont typeface="+mj-lt"/>
              <a:buAutoNum type="romanUcPeriod"/>
            </a:pPr>
            <a:r>
              <a:rPr lang="en-US" sz="2400" dirty="0">
                <a:solidFill>
                  <a:srgbClr val="000000"/>
                </a:solidFill>
                <a:latin typeface="Times New Roman" panose="02020603050405020304" pitchFamily="18" charset="0"/>
                <a:cs typeface="Times New Roman" panose="02020603050405020304" pitchFamily="18" charset="0"/>
              </a:rPr>
              <a:t>Star</a:t>
            </a:r>
          </a:p>
          <a:p>
            <a:pPr marL="514350" indent="-514350">
              <a:buFont typeface="+mj-lt"/>
              <a:buAutoNum type="romanUcPeriod"/>
            </a:pPr>
            <a:r>
              <a:rPr lang="en-US" sz="2400" dirty="0">
                <a:solidFill>
                  <a:srgbClr val="000000"/>
                </a:solidFill>
                <a:latin typeface="Times New Roman" panose="02020603050405020304" pitchFamily="18" charset="0"/>
                <a:cs typeface="Times New Roman" panose="02020603050405020304" pitchFamily="18" charset="0"/>
              </a:rPr>
              <a:t>Ring </a:t>
            </a:r>
          </a:p>
          <a:p>
            <a:pPr marL="514350" indent="-514350">
              <a:buFont typeface="+mj-lt"/>
              <a:buAutoNum type="romanUcPeriod"/>
            </a:pPr>
            <a:r>
              <a:rPr lang="en-US" sz="2400" dirty="0">
                <a:solidFill>
                  <a:srgbClr val="000000"/>
                </a:solidFill>
                <a:latin typeface="Times New Roman" panose="02020603050405020304" pitchFamily="18" charset="0"/>
                <a:cs typeface="Times New Roman" panose="02020603050405020304" pitchFamily="18" charset="0"/>
              </a:rPr>
              <a:t>Partial Mesh</a:t>
            </a:r>
          </a:p>
          <a:p>
            <a:pPr marL="514350" indent="-514350">
              <a:buFont typeface="+mj-lt"/>
              <a:buAutoNum type="romanUcPeriod"/>
            </a:pPr>
            <a:r>
              <a:rPr lang="en-US" sz="2400" dirty="0">
                <a:solidFill>
                  <a:srgbClr val="000000"/>
                </a:solidFill>
                <a:latin typeface="Times New Roman" panose="02020603050405020304" pitchFamily="18" charset="0"/>
                <a:cs typeface="Times New Roman" panose="02020603050405020304" pitchFamily="18" charset="0"/>
              </a:rPr>
              <a:t>Hybrid</a:t>
            </a:r>
          </a:p>
          <a:p>
            <a:pPr marL="0" indent="0">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endParaRPr>
          </a:p>
        </p:txBody>
      </p:sp>
    </p:spTree>
    <p:extLst>
      <p:ext uri="{BB962C8B-B14F-4D97-AF65-F5344CB8AC3E}">
        <p14:creationId xmlns:p14="http://schemas.microsoft.com/office/powerpoint/2010/main" val="287873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3862937-9217-4FFA-BC1C-BEB6C2479372}"/>
              </a:ext>
            </a:extLst>
          </p:cNvPr>
          <p:cNvSpPr>
            <a:spLocks noGrp="1"/>
          </p:cNvSpPr>
          <p:nvPr>
            <p:ph type="title"/>
          </p:nvPr>
        </p:nvSpPr>
        <p:spPr>
          <a:xfrm>
            <a:off x="943277" y="712269"/>
            <a:ext cx="3370998" cy="5502264"/>
          </a:xfrm>
        </p:spPr>
        <p:txBody>
          <a:bodyPr>
            <a:normAutofit/>
          </a:bodyPr>
          <a:lstStyle/>
          <a:p>
            <a:r>
              <a:rPr lang="en-US">
                <a:solidFill>
                  <a:srgbClr val="FFFFFF"/>
                </a:solidFill>
              </a:rPr>
              <a:t>Bus topology</a:t>
            </a:r>
          </a:p>
        </p:txBody>
      </p:sp>
      <p:cxnSp>
        <p:nvCxnSpPr>
          <p:cNvPr id="47" name="Straight Connector 46">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xmlns="" id="{3508BD2C-2256-4355-A94D-A438CE00F343}"/>
              </a:ext>
            </a:extLst>
          </p:cNvPr>
          <p:cNvGraphicFramePr>
            <a:graphicFrameLocks noGrp="1"/>
          </p:cNvGraphicFramePr>
          <p:nvPr>
            <p:ph idx="1"/>
            <p:extLst>
              <p:ext uri="{D42A27DB-BD31-4B8C-83A1-F6EECF244321}">
                <p14:modId xmlns:p14="http://schemas.microsoft.com/office/powerpoint/2010/main" val="184413295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98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8C54CF9-E10C-4073-A4C5-523E15ABDB22}"/>
              </a:ext>
            </a:extLst>
          </p:cNvPr>
          <p:cNvSpPr>
            <a:spLocks noGrp="1"/>
          </p:cNvSpPr>
          <p:nvPr>
            <p:ph type="title"/>
          </p:nvPr>
        </p:nvSpPr>
        <p:spPr>
          <a:xfrm>
            <a:off x="943277" y="712269"/>
            <a:ext cx="3370998" cy="5502264"/>
          </a:xfrm>
        </p:spPr>
        <p:txBody>
          <a:bodyPr>
            <a:normAutofit/>
          </a:bodyPr>
          <a:lstStyle/>
          <a:p>
            <a:r>
              <a:rPr lang="en-US">
                <a:solidFill>
                  <a:srgbClr val="FFFFFF"/>
                </a:solidFill>
              </a:rPr>
              <a:t>Ring Topology</a:t>
            </a:r>
          </a:p>
        </p:txBody>
      </p:sp>
      <p:cxnSp>
        <p:nvCxnSpPr>
          <p:cNvPr id="26"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xmlns="" id="{81E93F83-0065-4AC1-A4D0-687F2724B417}"/>
              </a:ext>
            </a:extLst>
          </p:cNvPr>
          <p:cNvGraphicFramePr>
            <a:graphicFrameLocks noGrp="1"/>
          </p:cNvGraphicFramePr>
          <p:nvPr>
            <p:ph idx="1"/>
            <p:extLst>
              <p:ext uri="{D42A27DB-BD31-4B8C-83A1-F6EECF244321}">
                <p14:modId xmlns:p14="http://schemas.microsoft.com/office/powerpoint/2010/main" val="85426027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9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BF2735-1E00-45BF-A072-F73B5AC137DF}"/>
              </a:ext>
            </a:extLst>
          </p:cNvPr>
          <p:cNvSpPr>
            <a:spLocks noGrp="1"/>
          </p:cNvSpPr>
          <p:nvPr>
            <p:ph type="title"/>
          </p:nvPr>
        </p:nvSpPr>
        <p:spPr>
          <a:xfrm>
            <a:off x="943277" y="712269"/>
            <a:ext cx="3370998" cy="5502264"/>
          </a:xfrm>
        </p:spPr>
        <p:txBody>
          <a:bodyPr>
            <a:normAutofit/>
          </a:bodyPr>
          <a:lstStyle/>
          <a:p>
            <a:r>
              <a:rPr lang="en-US">
                <a:solidFill>
                  <a:srgbClr val="FFFFFF"/>
                </a:solidFill>
              </a:rPr>
              <a:t>Star Topology</a:t>
            </a:r>
          </a:p>
        </p:txBody>
      </p:sp>
      <p:cxnSp>
        <p:nvCxnSpPr>
          <p:cNvPr id="50" name="Straight Connector 49">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xmlns="" id="{9437A2D5-2BA5-4F46-9DEF-78429CF4D7DE}"/>
              </a:ext>
            </a:extLst>
          </p:cNvPr>
          <p:cNvGraphicFramePr>
            <a:graphicFrameLocks noGrp="1"/>
          </p:cNvGraphicFramePr>
          <p:nvPr>
            <p:ph idx="1"/>
            <p:extLst>
              <p:ext uri="{D42A27DB-BD31-4B8C-83A1-F6EECF244321}">
                <p14:modId xmlns:p14="http://schemas.microsoft.com/office/powerpoint/2010/main" val="231698743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42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86FE50A-6686-491E-BC1C-C96120A69B4D}"/>
              </a:ext>
            </a:extLst>
          </p:cNvPr>
          <p:cNvSpPr>
            <a:spLocks noGrp="1"/>
          </p:cNvSpPr>
          <p:nvPr>
            <p:ph type="title"/>
          </p:nvPr>
        </p:nvSpPr>
        <p:spPr>
          <a:xfrm>
            <a:off x="943277" y="712269"/>
            <a:ext cx="3370998" cy="5502264"/>
          </a:xfrm>
        </p:spPr>
        <p:txBody>
          <a:bodyPr>
            <a:normAutofit/>
          </a:bodyPr>
          <a:lstStyle/>
          <a:p>
            <a:r>
              <a:rPr lang="en-US">
                <a:solidFill>
                  <a:srgbClr val="FFFFFF"/>
                </a:solidFill>
              </a:rPr>
              <a:t>Partial Mesh Topology</a:t>
            </a:r>
          </a:p>
        </p:txBody>
      </p:sp>
      <p:cxnSp>
        <p:nvCxnSpPr>
          <p:cNvPr id="23" name="Straight Connector 22">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xmlns="" id="{86BBA145-2FEA-4E53-BAD4-6494632AA6B7}"/>
              </a:ext>
            </a:extLst>
          </p:cNvPr>
          <p:cNvGraphicFramePr>
            <a:graphicFrameLocks noGrp="1"/>
          </p:cNvGraphicFramePr>
          <p:nvPr>
            <p:ph idx="1"/>
            <p:extLst>
              <p:ext uri="{D42A27DB-BD31-4B8C-83A1-F6EECF244321}">
                <p14:modId xmlns:p14="http://schemas.microsoft.com/office/powerpoint/2010/main" val="278190034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42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6B291B7-7FD3-4536-A218-B56697203D53}"/>
              </a:ext>
            </a:extLst>
          </p:cNvPr>
          <p:cNvSpPr>
            <a:spLocks noGrp="1"/>
          </p:cNvSpPr>
          <p:nvPr>
            <p:ph type="title"/>
          </p:nvPr>
        </p:nvSpPr>
        <p:spPr>
          <a:xfrm>
            <a:off x="943277" y="712269"/>
            <a:ext cx="3370998" cy="5502264"/>
          </a:xfrm>
        </p:spPr>
        <p:txBody>
          <a:bodyPr>
            <a:normAutofit/>
          </a:bodyPr>
          <a:lstStyle/>
          <a:p>
            <a:r>
              <a:rPr lang="en-US">
                <a:solidFill>
                  <a:srgbClr val="FFFFFF"/>
                </a:solidFill>
              </a:rPr>
              <a:t>Hybrid Topology</a:t>
            </a:r>
          </a:p>
        </p:txBody>
      </p:sp>
      <p:cxnSp>
        <p:nvCxnSpPr>
          <p:cNvPr id="33" name="Straight Connector 32">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xmlns="" id="{E78C3A95-5317-42F0-B3E7-A52755CF79EE}"/>
              </a:ext>
            </a:extLst>
          </p:cNvPr>
          <p:cNvGraphicFramePr>
            <a:graphicFrameLocks noGrp="1"/>
          </p:cNvGraphicFramePr>
          <p:nvPr>
            <p:ph idx="1"/>
            <p:extLst>
              <p:ext uri="{D42A27DB-BD31-4B8C-83A1-F6EECF244321}">
                <p14:modId xmlns:p14="http://schemas.microsoft.com/office/powerpoint/2010/main" val="42774565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4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xmlns="" id="{0499AD7B-99D4-4755-8966-F7BA042690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1">
            <a:extLst>
              <a:ext uri="{FF2B5EF4-FFF2-40B4-BE49-F238E27FC236}">
                <a16:creationId xmlns:a16="http://schemas.microsoft.com/office/drawing/2014/main" xmlns="" id="{1A06F89A-489D-4383-94C5-42F7FF2E9A6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xmlns="" id="{B819CDBC-F5F7-4365-80D2-FD06B0CCE91E}"/>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EIGRP</a:t>
            </a:r>
          </a:p>
        </p:txBody>
      </p:sp>
      <p:graphicFrame>
        <p:nvGraphicFramePr>
          <p:cNvPr id="15" name="Content Placeholder 4">
            <a:extLst>
              <a:ext uri="{FF2B5EF4-FFF2-40B4-BE49-F238E27FC236}">
                <a16:creationId xmlns:a16="http://schemas.microsoft.com/office/drawing/2014/main" xmlns="" id="{95A39E54-4382-4D40-BB29-518E97074A83}"/>
              </a:ext>
            </a:extLst>
          </p:cNvPr>
          <p:cNvGraphicFramePr>
            <a:graphicFrameLocks noGrp="1"/>
          </p:cNvGraphicFramePr>
          <p:nvPr>
            <p:ph idx="1"/>
            <p:extLst>
              <p:ext uri="{D42A27DB-BD31-4B8C-83A1-F6EECF244321}">
                <p14:modId xmlns:p14="http://schemas.microsoft.com/office/powerpoint/2010/main" val="2104165857"/>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664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3339272-3DAF-4174-815B-60F4FF4819B8}"/>
              </a:ext>
            </a:extLst>
          </p:cNvPr>
          <p:cNvSpPr>
            <a:spLocks noGrp="1"/>
          </p:cNvSpPr>
          <p:nvPr>
            <p:ph type="title"/>
          </p:nvPr>
        </p:nvSpPr>
        <p:spPr>
          <a:xfrm>
            <a:off x="943277" y="712269"/>
            <a:ext cx="3370998" cy="5502264"/>
          </a:xfrm>
        </p:spPr>
        <p:txBody>
          <a:bodyPr>
            <a:normAutofit/>
          </a:bodyPr>
          <a:lstStyle/>
          <a:p>
            <a:r>
              <a:rPr lang="en-US">
                <a:solidFill>
                  <a:srgbClr val="FFFFFF"/>
                </a:solidFill>
              </a:rPr>
              <a:t>ADVANTAGES</a:t>
            </a:r>
          </a:p>
        </p:txBody>
      </p:sp>
      <p:cxnSp>
        <p:nvCxnSpPr>
          <p:cNvPr id="19"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xmlns="" id="{CBF4DFA0-BE79-4E39-9455-186D01E92BAF}"/>
              </a:ext>
            </a:extLst>
          </p:cNvPr>
          <p:cNvGraphicFramePr>
            <a:graphicFrameLocks noGrp="1"/>
          </p:cNvGraphicFramePr>
          <p:nvPr>
            <p:ph idx="1"/>
            <p:extLst>
              <p:ext uri="{D42A27DB-BD31-4B8C-83A1-F6EECF244321}">
                <p14:modId xmlns:p14="http://schemas.microsoft.com/office/powerpoint/2010/main" val="56551286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91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928154-B7BC-480C-AC55-3FA5C370EBA2}"/>
              </a:ext>
            </a:extLst>
          </p:cNvPr>
          <p:cNvSpPr>
            <a:spLocks noGrp="1"/>
          </p:cNvSpPr>
          <p:nvPr>
            <p:ph idx="1"/>
          </p:nvPr>
        </p:nvSpPr>
        <p:spPr>
          <a:xfrm>
            <a:off x="649941" y="1762872"/>
            <a:ext cx="10515600" cy="4351338"/>
          </a:xfrm>
        </p:spPr>
        <p:txBody>
          <a:bodyPr/>
          <a:lstStyle/>
          <a:p>
            <a:pPr marL="2743200" lvl="6" indent="0">
              <a:buNone/>
            </a:pPr>
            <a:endParaRPr lang="en-US" dirty="0"/>
          </a:p>
          <a:p>
            <a:pPr marL="2743200" lvl="6" indent="0">
              <a:buNone/>
            </a:pPr>
            <a:endParaRPr lang="en-US" dirty="0"/>
          </a:p>
          <a:p>
            <a:pPr marL="2743200" lvl="6" indent="0">
              <a:buNone/>
            </a:pPr>
            <a:endParaRPr lang="en-US" dirty="0"/>
          </a:p>
        </p:txBody>
      </p:sp>
      <p:sp>
        <p:nvSpPr>
          <p:cNvPr id="4" name="Oval 3">
            <a:extLst>
              <a:ext uri="{FF2B5EF4-FFF2-40B4-BE49-F238E27FC236}">
                <a16:creationId xmlns:a16="http://schemas.microsoft.com/office/drawing/2014/main" xmlns="" id="{E936AF00-7A02-4668-A19F-78B157213FEB}"/>
              </a:ext>
            </a:extLst>
          </p:cNvPr>
          <p:cNvSpPr/>
          <p:nvPr/>
        </p:nvSpPr>
        <p:spPr>
          <a:xfrm>
            <a:off x="1698127" y="2931459"/>
            <a:ext cx="1909483" cy="94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xmlns="" id="{3B96D3A2-2BC4-4DF3-B912-15BF04E2C727}"/>
              </a:ext>
            </a:extLst>
          </p:cNvPr>
          <p:cNvSpPr/>
          <p:nvPr/>
        </p:nvSpPr>
        <p:spPr>
          <a:xfrm>
            <a:off x="4041281" y="4307540"/>
            <a:ext cx="2043953" cy="1147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15C53480-C038-425C-BE3B-749140AAFA0A}"/>
              </a:ext>
            </a:extLst>
          </p:cNvPr>
          <p:cNvSpPr/>
          <p:nvPr/>
        </p:nvSpPr>
        <p:spPr>
          <a:xfrm>
            <a:off x="7377953" y="4231341"/>
            <a:ext cx="2043953" cy="1299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4F0C9416-BF73-4D03-A5AC-BABB4B4F6E8A}"/>
              </a:ext>
            </a:extLst>
          </p:cNvPr>
          <p:cNvSpPr/>
          <p:nvPr/>
        </p:nvSpPr>
        <p:spPr>
          <a:xfrm>
            <a:off x="9502588" y="2761129"/>
            <a:ext cx="1909483" cy="11833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DCDF9760-A5F0-42AB-B288-CC84A27049D7}"/>
              </a:ext>
            </a:extLst>
          </p:cNvPr>
          <p:cNvSpPr/>
          <p:nvPr/>
        </p:nvSpPr>
        <p:spPr>
          <a:xfrm>
            <a:off x="5504329" y="1811150"/>
            <a:ext cx="2187388" cy="1344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35E418F-B780-4AA9-A7F3-7FD2A7BDA157}"/>
              </a:ext>
            </a:extLst>
          </p:cNvPr>
          <p:cNvSpPr/>
          <p:nvPr/>
        </p:nvSpPr>
        <p:spPr>
          <a:xfrm>
            <a:off x="5199529" y="2299464"/>
            <a:ext cx="2638367" cy="461665"/>
          </a:xfrm>
          <a:prstGeom prst="rect">
            <a:avLst/>
          </a:prstGeom>
          <a:noFill/>
        </p:spPr>
        <p:txBody>
          <a:bodyPr wrap="square" lIns="91440" tIns="45720" rIns="91440" bIns="45720">
            <a:spAutoFit/>
          </a:bodyPr>
          <a:lstStyle/>
          <a:p>
            <a:pPr algn="ctr"/>
            <a:r>
              <a:rPr lang="en-US" sz="2400" b="1" cap="none" spc="50" dirty="0">
                <a:ln w="0"/>
                <a:solidFill>
                  <a:schemeClr val="bg2"/>
                </a:solidFill>
                <a:effectLst>
                  <a:innerShdw blurRad="63500" dist="50800" dir="13500000">
                    <a:srgbClr val="000000">
                      <a:alpha val="50000"/>
                    </a:srgbClr>
                  </a:innerShdw>
                </a:effectLst>
              </a:rPr>
              <a:t>HOGWARTS</a:t>
            </a:r>
          </a:p>
        </p:txBody>
      </p:sp>
      <p:sp>
        <p:nvSpPr>
          <p:cNvPr id="11" name="Arrow: Down 10">
            <a:extLst>
              <a:ext uri="{FF2B5EF4-FFF2-40B4-BE49-F238E27FC236}">
                <a16:creationId xmlns:a16="http://schemas.microsoft.com/office/drawing/2014/main" xmlns="" id="{F72F39F5-E9B9-43A1-AC43-9A6770364044}"/>
              </a:ext>
            </a:extLst>
          </p:cNvPr>
          <p:cNvSpPr/>
          <p:nvPr/>
        </p:nvSpPr>
        <p:spPr>
          <a:xfrm rot="4188415">
            <a:off x="4446744" y="2423366"/>
            <a:ext cx="495301" cy="11474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xmlns="" id="{F3D576D0-32A3-446D-9716-E266635240CA}"/>
              </a:ext>
            </a:extLst>
          </p:cNvPr>
          <p:cNvSpPr/>
          <p:nvPr/>
        </p:nvSpPr>
        <p:spPr>
          <a:xfrm rot="1570193">
            <a:off x="5490701" y="3198739"/>
            <a:ext cx="450966" cy="106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xmlns="" id="{CFFF922C-6091-4D33-82DD-E6FEFBD00777}"/>
              </a:ext>
            </a:extLst>
          </p:cNvPr>
          <p:cNvSpPr/>
          <p:nvPr/>
        </p:nvSpPr>
        <p:spPr>
          <a:xfrm rot="19893741">
            <a:off x="7346427" y="3305546"/>
            <a:ext cx="388879" cy="1012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xmlns="" id="{09B3697C-C442-459C-8FA1-D317E83E80FD}"/>
              </a:ext>
            </a:extLst>
          </p:cNvPr>
          <p:cNvSpPr/>
          <p:nvPr/>
        </p:nvSpPr>
        <p:spPr>
          <a:xfrm rot="17159844">
            <a:off x="8318900" y="2414049"/>
            <a:ext cx="365964" cy="1072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9433EAB-015F-4BD7-90CB-A9F565FCD3C1}"/>
              </a:ext>
            </a:extLst>
          </p:cNvPr>
          <p:cNvSpPr/>
          <p:nvPr/>
        </p:nvSpPr>
        <p:spPr>
          <a:xfrm>
            <a:off x="1916324" y="3217440"/>
            <a:ext cx="1498038" cy="369332"/>
          </a:xfrm>
          <a:prstGeom prst="rect">
            <a:avLst/>
          </a:prstGeom>
          <a:noFill/>
        </p:spPr>
        <p:txBody>
          <a:bodyPr wrap="none" lIns="91440" tIns="45720" rIns="91440" bIns="45720">
            <a:spAutoFit/>
          </a:bodyPr>
          <a:lstStyle/>
          <a:p>
            <a:pPr algn="ctr"/>
            <a:r>
              <a:rPr lang="en-US" b="1" cap="none" spc="50" dirty="0">
                <a:ln w="0"/>
                <a:solidFill>
                  <a:schemeClr val="bg2"/>
                </a:solidFill>
                <a:effectLst>
                  <a:innerShdw blurRad="63500" dist="50800" dir="13500000">
                    <a:srgbClr val="000000">
                      <a:alpha val="50000"/>
                    </a:srgbClr>
                  </a:innerShdw>
                </a:effectLst>
              </a:rPr>
              <a:t>GRYFFINDOR</a:t>
            </a:r>
          </a:p>
        </p:txBody>
      </p:sp>
      <p:sp>
        <p:nvSpPr>
          <p:cNvPr id="16" name="Rectangle 15">
            <a:extLst>
              <a:ext uri="{FF2B5EF4-FFF2-40B4-BE49-F238E27FC236}">
                <a16:creationId xmlns:a16="http://schemas.microsoft.com/office/drawing/2014/main" xmlns="" id="{EEADDDCF-C954-414E-ABAB-42F2DD1A68FB}"/>
              </a:ext>
            </a:extLst>
          </p:cNvPr>
          <p:cNvSpPr/>
          <p:nvPr/>
        </p:nvSpPr>
        <p:spPr>
          <a:xfrm>
            <a:off x="4431225" y="4696615"/>
            <a:ext cx="1264064" cy="369332"/>
          </a:xfrm>
          <a:prstGeom prst="rect">
            <a:avLst/>
          </a:prstGeom>
          <a:noFill/>
        </p:spPr>
        <p:txBody>
          <a:bodyPr wrap="none" lIns="91440" tIns="45720" rIns="91440" bIns="45720">
            <a:spAutoFit/>
          </a:bodyPr>
          <a:lstStyle/>
          <a:p>
            <a:pPr algn="ctr"/>
            <a:r>
              <a:rPr lang="en-US" b="1" cap="none" spc="50" dirty="0">
                <a:ln w="0"/>
                <a:solidFill>
                  <a:schemeClr val="bg2"/>
                </a:solidFill>
                <a:effectLst>
                  <a:innerShdw blurRad="63500" dist="50800" dir="13500000">
                    <a:srgbClr val="000000">
                      <a:alpha val="50000"/>
                    </a:srgbClr>
                  </a:innerShdw>
                </a:effectLst>
              </a:rPr>
              <a:t>SLYTHERIN</a:t>
            </a:r>
          </a:p>
        </p:txBody>
      </p:sp>
      <p:sp>
        <p:nvSpPr>
          <p:cNvPr id="17" name="Rectangle 16">
            <a:extLst>
              <a:ext uri="{FF2B5EF4-FFF2-40B4-BE49-F238E27FC236}">
                <a16:creationId xmlns:a16="http://schemas.microsoft.com/office/drawing/2014/main" xmlns="" id="{5DB7ABB8-4779-43F2-B72D-B6040C93A149}"/>
              </a:ext>
            </a:extLst>
          </p:cNvPr>
          <p:cNvSpPr/>
          <p:nvPr/>
        </p:nvSpPr>
        <p:spPr>
          <a:xfrm>
            <a:off x="7673608" y="4696615"/>
            <a:ext cx="1452642" cy="369332"/>
          </a:xfrm>
          <a:prstGeom prst="rect">
            <a:avLst/>
          </a:prstGeom>
          <a:noFill/>
        </p:spPr>
        <p:txBody>
          <a:bodyPr wrap="none" lIns="91440" tIns="45720" rIns="91440" bIns="45720">
            <a:spAutoFit/>
          </a:bodyPr>
          <a:lstStyle/>
          <a:p>
            <a:pPr algn="ctr"/>
            <a:r>
              <a:rPr lang="en-US" b="1" cap="none" spc="50" dirty="0">
                <a:ln w="0"/>
                <a:solidFill>
                  <a:schemeClr val="bg2"/>
                </a:solidFill>
                <a:effectLst>
                  <a:innerShdw blurRad="63500" dist="50800" dir="13500000">
                    <a:srgbClr val="000000">
                      <a:alpha val="50000"/>
                    </a:srgbClr>
                  </a:innerShdw>
                </a:effectLst>
              </a:rPr>
              <a:t>HUFFLEPUFF</a:t>
            </a:r>
          </a:p>
        </p:txBody>
      </p:sp>
      <p:sp>
        <p:nvSpPr>
          <p:cNvPr id="18" name="Rectangle 17">
            <a:extLst>
              <a:ext uri="{FF2B5EF4-FFF2-40B4-BE49-F238E27FC236}">
                <a16:creationId xmlns:a16="http://schemas.microsoft.com/office/drawing/2014/main" xmlns="" id="{7ECD4B21-02C4-453B-89A8-0CCCBC0091A0}"/>
              </a:ext>
            </a:extLst>
          </p:cNvPr>
          <p:cNvSpPr/>
          <p:nvPr/>
        </p:nvSpPr>
        <p:spPr>
          <a:xfrm>
            <a:off x="9677728" y="3168134"/>
            <a:ext cx="1460592" cy="369332"/>
          </a:xfrm>
          <a:prstGeom prst="rect">
            <a:avLst/>
          </a:prstGeom>
          <a:noFill/>
        </p:spPr>
        <p:txBody>
          <a:bodyPr wrap="none" lIns="91440" tIns="45720" rIns="91440" bIns="45720">
            <a:spAutoFit/>
          </a:bodyPr>
          <a:lstStyle/>
          <a:p>
            <a:pPr algn="ctr"/>
            <a:r>
              <a:rPr lang="en-US" b="1" cap="none" spc="50" dirty="0">
                <a:ln w="0"/>
                <a:solidFill>
                  <a:schemeClr val="bg2"/>
                </a:solidFill>
                <a:effectLst>
                  <a:innerShdw blurRad="63500" dist="50800" dir="13500000">
                    <a:srgbClr val="000000">
                      <a:alpha val="50000"/>
                    </a:srgbClr>
                  </a:innerShdw>
                </a:effectLst>
              </a:rPr>
              <a:t>RAVENCLAW</a:t>
            </a:r>
          </a:p>
        </p:txBody>
      </p:sp>
      <p:sp>
        <p:nvSpPr>
          <p:cNvPr id="19" name="Rectangle 18">
            <a:extLst>
              <a:ext uri="{FF2B5EF4-FFF2-40B4-BE49-F238E27FC236}">
                <a16:creationId xmlns:a16="http://schemas.microsoft.com/office/drawing/2014/main" xmlns="" id="{18F58B7B-DFEA-493F-8B84-5D16614187B3}"/>
              </a:ext>
            </a:extLst>
          </p:cNvPr>
          <p:cNvSpPr/>
          <p:nvPr/>
        </p:nvSpPr>
        <p:spPr>
          <a:xfrm>
            <a:off x="2137480" y="295707"/>
            <a:ext cx="784971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BASIC NETWORK OUTLOOK</a:t>
            </a:r>
          </a:p>
        </p:txBody>
      </p:sp>
    </p:spTree>
    <p:extLst>
      <p:ext uri="{BB962C8B-B14F-4D97-AF65-F5344CB8AC3E}">
        <p14:creationId xmlns:p14="http://schemas.microsoft.com/office/powerpoint/2010/main" val="336486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6"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8"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534835BB-BFA9-4230-AA8E-1588B7816AE4}"/>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METRICS</a:t>
            </a:r>
          </a:p>
        </p:txBody>
      </p:sp>
      <p:sp>
        <p:nvSpPr>
          <p:cNvPr id="59" name="Content Placeholder 2">
            <a:extLst>
              <a:ext uri="{FF2B5EF4-FFF2-40B4-BE49-F238E27FC236}">
                <a16:creationId xmlns:a16="http://schemas.microsoft.com/office/drawing/2014/main" xmlns="" id="{7634B9D5-F4F8-4522-A345-F76F286CC3DC}"/>
              </a:ext>
            </a:extLst>
          </p:cNvPr>
          <p:cNvSpPr>
            <a:spLocks noGrp="1"/>
          </p:cNvSpPr>
          <p:nvPr>
            <p:ph idx="1"/>
          </p:nvPr>
        </p:nvSpPr>
        <p:spPr>
          <a:xfrm>
            <a:off x="5120640" y="804672"/>
            <a:ext cx="6281928" cy="5248656"/>
          </a:xfrm>
        </p:spPr>
        <p:txBody>
          <a:bodyPr anchor="ctr">
            <a:normAutofit/>
          </a:bodyPr>
          <a:lstStyle/>
          <a:p>
            <a:pPr fontAlgn="base"/>
            <a:r>
              <a:rPr lang="en-US" sz="2000"/>
              <a:t>EIGRP calculates the total metric by measuring the bandwidth and delay metrics.</a:t>
            </a:r>
          </a:p>
          <a:p>
            <a:pPr fontAlgn="base"/>
            <a:r>
              <a:rPr lang="en-US" sz="2000"/>
              <a:t> EIGRP uses the following formula to scale the bandwidth:</a:t>
            </a:r>
          </a:p>
          <a:p>
            <a:pPr marL="0" indent="0" fontAlgn="base">
              <a:buNone/>
            </a:pPr>
            <a:r>
              <a:rPr lang="en-US" sz="2000"/>
              <a:t> 	bandwidth = (10000000/bandwidth(i)) * 256</a:t>
            </a:r>
          </a:p>
          <a:p>
            <a:pPr marL="0" indent="0" fontAlgn="base">
              <a:buNone/>
            </a:pPr>
            <a:r>
              <a:rPr lang="en-US" sz="2000"/>
              <a:t>   bandwidth(i) = least bandwidth of all outgoing interfaces on the route in    kilobits</a:t>
            </a:r>
          </a:p>
          <a:p>
            <a:pPr fontAlgn="base"/>
            <a:r>
              <a:rPr lang="en-US" sz="2000"/>
              <a:t>EIGRP uses the following formula to scale the delay:</a:t>
            </a:r>
          </a:p>
          <a:p>
            <a:pPr marL="0" indent="0" fontAlgn="base">
              <a:buNone/>
            </a:pPr>
            <a:r>
              <a:rPr lang="en-US" sz="2000"/>
              <a:t>	delay = delay(i) * 256</a:t>
            </a:r>
          </a:p>
          <a:p>
            <a:pPr marL="0" indent="0" fontAlgn="base">
              <a:buNone/>
            </a:pPr>
            <a:r>
              <a:rPr lang="en-US" sz="2000"/>
              <a:t>   delay(i) = sum of the delays configured on the interfaces  to the destination network measured tens of microseconds. </a:t>
            </a:r>
          </a:p>
        </p:txBody>
      </p:sp>
    </p:spTree>
    <p:extLst>
      <p:ext uri="{BB962C8B-B14F-4D97-AF65-F5344CB8AC3E}">
        <p14:creationId xmlns:p14="http://schemas.microsoft.com/office/powerpoint/2010/main" val="8852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CD7F5BA-0621-49CF-970D-B8C5C738B90E}"/>
              </a:ext>
            </a:extLst>
          </p:cNvPr>
          <p:cNvSpPr>
            <a:spLocks noGrp="1"/>
          </p:cNvSpPr>
          <p:nvPr>
            <p:ph type="title"/>
          </p:nvPr>
        </p:nvSpPr>
        <p:spPr>
          <a:xfrm>
            <a:off x="943277" y="712269"/>
            <a:ext cx="3370998" cy="5502264"/>
          </a:xfrm>
        </p:spPr>
        <p:txBody>
          <a:bodyPr>
            <a:normAutofit/>
          </a:bodyPr>
          <a:lstStyle/>
          <a:p>
            <a:r>
              <a:rPr lang="en-US">
                <a:solidFill>
                  <a:srgbClr val="FFFFFF"/>
                </a:solidFill>
              </a:rPr>
              <a:t>Security</a:t>
            </a:r>
          </a:p>
        </p:txBody>
      </p:sp>
      <p:cxnSp>
        <p:nvCxnSpPr>
          <p:cNvPr id="7"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4E808C21-32CD-4505-90A0-7C1C1F215C33}"/>
              </a:ext>
            </a:extLst>
          </p:cNvPr>
          <p:cNvGraphicFramePr>
            <a:graphicFrameLocks noGrp="1"/>
          </p:cNvGraphicFramePr>
          <p:nvPr>
            <p:ph idx="1"/>
            <p:extLst>
              <p:ext uri="{D42A27DB-BD31-4B8C-83A1-F6EECF244321}">
                <p14:modId xmlns:p14="http://schemas.microsoft.com/office/powerpoint/2010/main" val="261192608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336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57574-3CA8-4574-8841-6BD42CCCD644}"/>
              </a:ext>
            </a:extLst>
          </p:cNvPr>
          <p:cNvSpPr>
            <a:spLocks noGrp="1"/>
          </p:cNvSpPr>
          <p:nvPr>
            <p:ph type="title"/>
          </p:nvPr>
        </p:nvSpPr>
        <p:spPr/>
        <p:txBody>
          <a:bodyPr/>
          <a:lstStyle/>
          <a:p>
            <a:r>
              <a:rPr lang="en-US" dirty="0"/>
              <a:t>OVERALL NETWORK</a:t>
            </a:r>
          </a:p>
        </p:txBody>
      </p:sp>
      <p:pic>
        <p:nvPicPr>
          <p:cNvPr id="5" name="Content Placeholder 4" descr="A screenshot of a social media post&#10;&#10;Description automatically generated">
            <a:extLst>
              <a:ext uri="{FF2B5EF4-FFF2-40B4-BE49-F238E27FC236}">
                <a16:creationId xmlns:a16="http://schemas.microsoft.com/office/drawing/2014/main" xmlns="" id="{F07DA27A-E247-49DD-B361-35CE1611E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316" y="1825625"/>
            <a:ext cx="8243368" cy="4351338"/>
          </a:xfrm>
        </p:spPr>
      </p:pic>
    </p:spTree>
    <p:extLst>
      <p:ext uri="{BB962C8B-B14F-4D97-AF65-F5344CB8AC3E}">
        <p14:creationId xmlns:p14="http://schemas.microsoft.com/office/powerpoint/2010/main" val="31494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C7871-0BFB-4C42-8760-8AF6A8276E60}"/>
              </a:ext>
            </a:extLst>
          </p:cNvPr>
          <p:cNvSpPr>
            <a:spLocks noGrp="1"/>
          </p:cNvSpPr>
          <p:nvPr>
            <p:ph type="title"/>
          </p:nvPr>
        </p:nvSpPr>
        <p:spPr/>
        <p:txBody>
          <a:bodyPr/>
          <a:lstStyle/>
          <a:p>
            <a:r>
              <a:rPr lang="en-US" dirty="0"/>
              <a:t>ACL </a:t>
            </a:r>
          </a:p>
        </p:txBody>
      </p:sp>
      <p:pic>
        <p:nvPicPr>
          <p:cNvPr id="4" name="Content Placeholder 3">
            <a:extLst>
              <a:ext uri="{FF2B5EF4-FFF2-40B4-BE49-F238E27FC236}">
                <a16:creationId xmlns:a16="http://schemas.microsoft.com/office/drawing/2014/main" xmlns="" id="{35DB210D-C943-41AA-80B9-492783AD43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9551" y="1825625"/>
            <a:ext cx="9272898" cy="4351338"/>
          </a:xfrm>
          <a:prstGeom prst="rect">
            <a:avLst/>
          </a:prstGeom>
        </p:spPr>
      </p:pic>
    </p:spTree>
    <p:extLst>
      <p:ext uri="{BB962C8B-B14F-4D97-AF65-F5344CB8AC3E}">
        <p14:creationId xmlns:p14="http://schemas.microsoft.com/office/powerpoint/2010/main" val="202752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66E0D-622E-4AC3-B275-C3C8F897AB3F}"/>
              </a:ext>
            </a:extLst>
          </p:cNvPr>
          <p:cNvSpPr>
            <a:spLocks noGrp="1"/>
          </p:cNvSpPr>
          <p:nvPr>
            <p:ph type="title"/>
          </p:nvPr>
        </p:nvSpPr>
        <p:spPr/>
        <p:txBody>
          <a:bodyPr/>
          <a:lstStyle/>
          <a:p>
            <a:r>
              <a:rPr lang="en-US" dirty="0"/>
              <a:t>EMAIL</a:t>
            </a:r>
          </a:p>
        </p:txBody>
      </p:sp>
      <p:pic>
        <p:nvPicPr>
          <p:cNvPr id="4" name="Content Placeholder 3">
            <a:extLst>
              <a:ext uri="{FF2B5EF4-FFF2-40B4-BE49-F238E27FC236}">
                <a16:creationId xmlns:a16="http://schemas.microsoft.com/office/drawing/2014/main" xmlns="" id="{5D7B461E-72FA-4FEE-AAB6-10BAA87788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04051" y="1825625"/>
            <a:ext cx="9183898" cy="4351338"/>
          </a:xfrm>
          <a:prstGeom prst="rect">
            <a:avLst/>
          </a:prstGeom>
        </p:spPr>
      </p:pic>
    </p:spTree>
    <p:extLst>
      <p:ext uri="{BB962C8B-B14F-4D97-AF65-F5344CB8AC3E}">
        <p14:creationId xmlns:p14="http://schemas.microsoft.com/office/powerpoint/2010/main" val="25083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6A710-CF81-473B-BB57-B793ED0ED735}"/>
              </a:ext>
            </a:extLst>
          </p:cNvPr>
          <p:cNvSpPr>
            <a:spLocks noGrp="1"/>
          </p:cNvSpPr>
          <p:nvPr>
            <p:ph type="title"/>
          </p:nvPr>
        </p:nvSpPr>
        <p:spPr/>
        <p:txBody>
          <a:bodyPr/>
          <a:lstStyle/>
          <a:p>
            <a:r>
              <a:rPr lang="en-US" dirty="0"/>
              <a:t>Syslog</a:t>
            </a:r>
          </a:p>
        </p:txBody>
      </p:sp>
      <p:pic>
        <p:nvPicPr>
          <p:cNvPr id="4" name="Content Placeholder 3">
            <a:extLst>
              <a:ext uri="{FF2B5EF4-FFF2-40B4-BE49-F238E27FC236}">
                <a16:creationId xmlns:a16="http://schemas.microsoft.com/office/drawing/2014/main" xmlns="" id="{A70EF92A-ECC0-476C-BB46-657E071290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02386" y="1825625"/>
            <a:ext cx="8187228" cy="4351338"/>
          </a:xfrm>
          <a:prstGeom prst="rect">
            <a:avLst/>
          </a:prstGeom>
        </p:spPr>
      </p:pic>
    </p:spTree>
    <p:extLst>
      <p:ext uri="{BB962C8B-B14F-4D97-AF65-F5344CB8AC3E}">
        <p14:creationId xmlns:p14="http://schemas.microsoft.com/office/powerpoint/2010/main" val="292799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F8714B1-76F4-430A-A805-6020F0CE6FCC}"/>
              </a:ext>
            </a:extLst>
          </p:cNvPr>
          <p:cNvSpPr>
            <a:spLocks noGrp="1"/>
          </p:cNvSpPr>
          <p:nvPr>
            <p:ph type="title"/>
          </p:nvPr>
        </p:nvSpPr>
        <p:spPr>
          <a:xfrm>
            <a:off x="6094105" y="802955"/>
            <a:ext cx="4977976" cy="1454051"/>
          </a:xfrm>
        </p:spPr>
        <p:txBody>
          <a:bodyPr>
            <a:normAutofit/>
          </a:bodyPr>
          <a:lstStyle/>
          <a:p>
            <a:endParaRPr lang="en-US" dirty="0">
              <a:solidFill>
                <a:srgbClr val="000000"/>
              </a:solidFill>
            </a:endParaRPr>
          </a:p>
        </p:txBody>
      </p:sp>
      <p:sp>
        <p:nvSpPr>
          <p:cNvPr id="14"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ccept">
            <a:extLst>
              <a:ext uri="{FF2B5EF4-FFF2-40B4-BE49-F238E27FC236}">
                <a16:creationId xmlns:a16="http://schemas.microsoft.com/office/drawing/2014/main" xmlns="" id="{8249FED9-4CA5-4F6A-BCD2-1D60ADB7CF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F493D91-4D1C-4E56-B854-2403868061F5}"/>
              </a:ext>
            </a:extLst>
          </p:cNvPr>
          <p:cNvSpPr>
            <a:spLocks noGrp="1"/>
          </p:cNvSpPr>
          <p:nvPr>
            <p:ph idx="1"/>
          </p:nvPr>
        </p:nvSpPr>
        <p:spPr>
          <a:xfrm>
            <a:off x="5305425" y="352426"/>
            <a:ext cx="6436321" cy="5708546"/>
          </a:xfrm>
        </p:spPr>
        <p:txBody>
          <a:bodyPr anchor="ctr">
            <a:normAutofit/>
          </a:bodyPr>
          <a:lstStyle/>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r>
              <a:rPr lang="en-US" sz="2000" dirty="0">
                <a:solidFill>
                  <a:srgbClr val="000000"/>
                </a:solidFill>
              </a:rPr>
              <a:t>   </a:t>
            </a:r>
            <a:r>
              <a:rPr lang="en-US" sz="7200" b="1" dirty="0">
                <a:solidFill>
                  <a:srgbClr val="0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0363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3">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DC4E133-C916-4CED-86E4-7FA89250B0BE}"/>
              </a:ext>
            </a:extLst>
          </p:cNvPr>
          <p:cNvSpPr>
            <a:spLocks noGrp="1"/>
          </p:cNvSpPr>
          <p:nvPr>
            <p:ph type="title"/>
          </p:nvPr>
        </p:nvSpPr>
        <p:spPr>
          <a:xfrm>
            <a:off x="943277" y="712269"/>
            <a:ext cx="3370998" cy="5502264"/>
          </a:xfrm>
        </p:spPr>
        <p:txBody>
          <a:bodyPr>
            <a:normAutofit/>
          </a:bodyPr>
          <a:lstStyle/>
          <a:p>
            <a:r>
              <a:rPr lang="en-US" b="1">
                <a:solidFill>
                  <a:srgbClr val="FFFFFF"/>
                </a:solidFill>
              </a:rPr>
              <a:t>Introduction:</a:t>
            </a:r>
          </a:p>
        </p:txBody>
      </p:sp>
      <p:cxnSp>
        <p:nvCxnSpPr>
          <p:cNvPr id="27" name="Straight Connector 15">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xmlns="" id="{7218EAA0-4042-4C4C-87FF-0D79C52F0817}"/>
              </a:ext>
            </a:extLst>
          </p:cNvPr>
          <p:cNvGraphicFramePr>
            <a:graphicFrameLocks noGrp="1"/>
          </p:cNvGraphicFramePr>
          <p:nvPr>
            <p:ph idx="1"/>
            <p:extLst>
              <p:ext uri="{D42A27DB-BD31-4B8C-83A1-F6EECF244321}">
                <p14:modId xmlns:p14="http://schemas.microsoft.com/office/powerpoint/2010/main" val="291624040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94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6" descr="Disconnected">
            <a:extLst>
              <a:ext uri="{FF2B5EF4-FFF2-40B4-BE49-F238E27FC236}">
                <a16:creationId xmlns:a16="http://schemas.microsoft.com/office/drawing/2014/main" xmlns="" id="{22FEA297-A4DB-46E3-A09B-6CF2C6EDE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54" name="Content Placeholder 2">
            <a:extLst>
              <a:ext uri="{FF2B5EF4-FFF2-40B4-BE49-F238E27FC236}">
                <a16:creationId xmlns:a16="http://schemas.microsoft.com/office/drawing/2014/main" xmlns="" id="{0EF84A7F-865B-4F36-87FA-E0B89EFA760D}"/>
              </a:ext>
            </a:extLst>
          </p:cNvPr>
          <p:cNvSpPr>
            <a:spLocks noGrp="1"/>
          </p:cNvSpPr>
          <p:nvPr>
            <p:ph idx="1"/>
          </p:nvPr>
        </p:nvSpPr>
        <p:spPr>
          <a:xfrm>
            <a:off x="6090574" y="609600"/>
            <a:ext cx="4977578" cy="5451371"/>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The data in campus is huge and some of them is confidential, the database server is running 24 hours,  by accidentally if there is any failure in the network system, this leads to huge data loss.</a:t>
            </a:r>
          </a:p>
          <a:p>
            <a:r>
              <a:rPr lang="en-US" sz="2400" dirty="0">
                <a:solidFill>
                  <a:srgbClr val="000000"/>
                </a:solidFill>
                <a:latin typeface="Times New Roman" panose="02020603050405020304" pitchFamily="18" charset="0"/>
                <a:cs typeface="Times New Roman" panose="02020603050405020304" pitchFamily="18" charset="0"/>
              </a:rPr>
              <a:t>Backup server is used in case of any accidental loss of data which is located in Data center. </a:t>
            </a:r>
          </a:p>
          <a:p>
            <a:r>
              <a:rPr lang="en-US" sz="2400" dirty="0">
                <a:solidFill>
                  <a:srgbClr val="000000"/>
                </a:solidFill>
                <a:latin typeface="Times New Roman" panose="02020603050405020304" pitchFamily="18" charset="0"/>
                <a:cs typeface="Times New Roman" panose="02020603050405020304" pitchFamily="18" charset="0"/>
              </a:rPr>
              <a:t>Network security is highly important. </a:t>
            </a:r>
          </a:p>
          <a:p>
            <a:endParaRPr lang="en-US" sz="2000" dirty="0">
              <a:solidFill>
                <a:srgbClr val="000000"/>
              </a:solidFill>
            </a:endParaRPr>
          </a:p>
        </p:txBody>
      </p:sp>
    </p:spTree>
    <p:extLst>
      <p:ext uri="{BB962C8B-B14F-4D97-AF65-F5344CB8AC3E}">
        <p14:creationId xmlns:p14="http://schemas.microsoft.com/office/powerpoint/2010/main" val="32928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6">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B89FF3-3448-47C8-A116-277BE3E03DF2}"/>
              </a:ext>
            </a:extLst>
          </p:cNvPr>
          <p:cNvSpPr>
            <a:spLocks noGrp="1"/>
          </p:cNvSpPr>
          <p:nvPr>
            <p:ph type="title"/>
          </p:nvPr>
        </p:nvSpPr>
        <p:spPr>
          <a:xfrm>
            <a:off x="943277" y="712269"/>
            <a:ext cx="3370998" cy="5502264"/>
          </a:xfrm>
        </p:spPr>
        <p:txBody>
          <a:bodyPr>
            <a:normAutofit/>
          </a:bodyPr>
          <a:lstStyle/>
          <a:p>
            <a:r>
              <a:rPr lang="en-US">
                <a:solidFill>
                  <a:srgbClr val="FFFFFF"/>
                </a:solidFill>
              </a:rPr>
              <a:t>Business goals	</a:t>
            </a:r>
          </a:p>
        </p:txBody>
      </p:sp>
      <p:cxnSp>
        <p:nvCxnSpPr>
          <p:cNvPr id="27" name="Straight Connector 18">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xmlns="" id="{68033CAE-4902-45DE-ACF9-F00134B28F38}"/>
              </a:ext>
            </a:extLst>
          </p:cNvPr>
          <p:cNvGraphicFramePr>
            <a:graphicFrameLocks noGrp="1"/>
          </p:cNvGraphicFramePr>
          <p:nvPr>
            <p:ph idx="1"/>
            <p:extLst>
              <p:ext uri="{D42A27DB-BD31-4B8C-83A1-F6EECF244321}">
                <p14:modId xmlns:p14="http://schemas.microsoft.com/office/powerpoint/2010/main" val="357045700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46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C5AC57-673E-425F-BB6F-87E8079EC001}"/>
              </a:ext>
            </a:extLst>
          </p:cNvPr>
          <p:cNvSpPr>
            <a:spLocks noGrp="1"/>
          </p:cNvSpPr>
          <p:nvPr>
            <p:ph type="title"/>
          </p:nvPr>
        </p:nvSpPr>
        <p:spPr>
          <a:xfrm>
            <a:off x="943277" y="712269"/>
            <a:ext cx="3370998" cy="5502264"/>
          </a:xfrm>
        </p:spPr>
        <p:txBody>
          <a:bodyPr>
            <a:normAutofit/>
          </a:bodyPr>
          <a:lstStyle/>
          <a:p>
            <a:r>
              <a:rPr lang="en-US">
                <a:solidFill>
                  <a:srgbClr val="FFFFFF"/>
                </a:solidFill>
              </a:rPr>
              <a:t>Technical goals:</a:t>
            </a:r>
            <a:br>
              <a:rPr lang="en-US">
                <a:solidFill>
                  <a:srgbClr val="FFFFFF"/>
                </a:solidFill>
              </a:rPr>
            </a:br>
            <a:endParaRPr lang="en-US">
              <a:solidFill>
                <a:srgbClr val="FFFFFF"/>
              </a:solidFill>
            </a:endParaRPr>
          </a:p>
        </p:txBody>
      </p:sp>
      <p:cxnSp>
        <p:nvCxnSpPr>
          <p:cNvPr id="20"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F615DFFC-8458-4942-A8F9-68C73C6931E2}"/>
              </a:ext>
            </a:extLst>
          </p:cNvPr>
          <p:cNvGraphicFramePr>
            <a:graphicFrameLocks noGrp="1"/>
          </p:cNvGraphicFramePr>
          <p:nvPr>
            <p:ph idx="1"/>
            <p:extLst>
              <p:ext uri="{D42A27DB-BD31-4B8C-83A1-F6EECF244321}">
                <p14:modId xmlns:p14="http://schemas.microsoft.com/office/powerpoint/2010/main" val="9256372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34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6A5BD33C-B8DD-44F6-8E3F-A7C116E78AD1}"/>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Ip addresses</a:t>
            </a:r>
          </a:p>
        </p:txBody>
      </p:sp>
      <p:graphicFrame>
        <p:nvGraphicFramePr>
          <p:cNvPr id="4" name="Content Placeholder 3">
            <a:extLst>
              <a:ext uri="{FF2B5EF4-FFF2-40B4-BE49-F238E27FC236}">
                <a16:creationId xmlns:a16="http://schemas.microsoft.com/office/drawing/2014/main" xmlns="" id="{03111714-32B7-4D20-9C88-2B066BFB517F}"/>
              </a:ext>
            </a:extLst>
          </p:cNvPr>
          <p:cNvGraphicFramePr>
            <a:graphicFrameLocks noGrp="1"/>
          </p:cNvGraphicFramePr>
          <p:nvPr>
            <p:ph idx="1"/>
            <p:extLst>
              <p:ext uri="{D42A27DB-BD31-4B8C-83A1-F6EECF244321}">
                <p14:modId xmlns:p14="http://schemas.microsoft.com/office/powerpoint/2010/main" val="1116115962"/>
              </p:ext>
            </p:extLst>
          </p:nvPr>
        </p:nvGraphicFramePr>
        <p:xfrm>
          <a:off x="4983163" y="964448"/>
          <a:ext cx="6281738" cy="1470282"/>
        </p:xfrm>
        <a:graphic>
          <a:graphicData uri="http://schemas.openxmlformats.org/drawingml/2006/table">
            <a:tbl>
              <a:tblPr firstRow="1" firstCol="1" bandRow="1">
                <a:tableStyleId>{5C22544A-7EE6-4342-B048-85BDC9FD1C3A}</a:tableStyleId>
              </a:tblPr>
              <a:tblGrid>
                <a:gridCol w="1759381">
                  <a:extLst>
                    <a:ext uri="{9D8B030D-6E8A-4147-A177-3AD203B41FA5}">
                      <a16:colId xmlns:a16="http://schemas.microsoft.com/office/drawing/2014/main" xmlns="" val="3989390647"/>
                    </a:ext>
                  </a:extLst>
                </a:gridCol>
                <a:gridCol w="1431853">
                  <a:extLst>
                    <a:ext uri="{9D8B030D-6E8A-4147-A177-3AD203B41FA5}">
                      <a16:colId xmlns:a16="http://schemas.microsoft.com/office/drawing/2014/main" xmlns="" val="1772924081"/>
                    </a:ext>
                  </a:extLst>
                </a:gridCol>
                <a:gridCol w="3090504">
                  <a:extLst>
                    <a:ext uri="{9D8B030D-6E8A-4147-A177-3AD203B41FA5}">
                      <a16:colId xmlns:a16="http://schemas.microsoft.com/office/drawing/2014/main" xmlns="" val="3689460668"/>
                    </a:ext>
                  </a:extLst>
                </a:gridCol>
              </a:tblGrid>
              <a:tr h="234955">
                <a:tc gridSpan="3">
                  <a:txBody>
                    <a:bodyPr/>
                    <a:lstStyle/>
                    <a:p>
                      <a:pPr marL="0" marR="0" algn="just">
                        <a:lnSpc>
                          <a:spcPct val="150000"/>
                        </a:lnSpc>
                        <a:spcBef>
                          <a:spcPts val="0"/>
                        </a:spcBef>
                        <a:spcAft>
                          <a:spcPts val="0"/>
                        </a:spcAft>
                        <a:tabLst>
                          <a:tab pos="1337310" algn="l"/>
                        </a:tabLst>
                      </a:pPr>
                      <a:r>
                        <a:rPr lang="en-US" sz="1200" dirty="0">
                          <a:effectLst/>
                        </a:rPr>
                        <a:t>Subnet/VLAN for West Haven (GRYFFINDOR)</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560540336"/>
                  </a:ext>
                </a:extLst>
              </a:tr>
              <a:tr h="234955">
                <a:tc>
                  <a:txBody>
                    <a:bodyPr/>
                    <a:lstStyle/>
                    <a:p>
                      <a:pPr marL="0" marR="0" algn="just">
                        <a:lnSpc>
                          <a:spcPct val="150000"/>
                        </a:lnSpc>
                        <a:spcBef>
                          <a:spcPts val="0"/>
                        </a:spcBef>
                        <a:spcAft>
                          <a:spcPts val="0"/>
                        </a:spcAft>
                        <a:tabLst>
                          <a:tab pos="1337310" algn="l"/>
                        </a:tabLst>
                      </a:pPr>
                      <a:r>
                        <a:rPr lang="en-US" sz="1200" dirty="0">
                          <a:effectLst/>
                        </a:rPr>
                        <a:t>Description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VLAN 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Network/IP Range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extLst>
                  <a:ext uri="{0D108BD9-81ED-4DB2-BD59-A6C34878D82A}">
                    <a16:rowId xmlns:a16="http://schemas.microsoft.com/office/drawing/2014/main" xmlns="" val="3670237170"/>
                  </a:ext>
                </a:extLst>
              </a:tr>
              <a:tr h="234955">
                <a:tc>
                  <a:txBody>
                    <a:bodyPr/>
                    <a:lstStyle/>
                    <a:p>
                      <a:pPr marL="0" marR="0" algn="just">
                        <a:lnSpc>
                          <a:spcPct val="150000"/>
                        </a:lnSpc>
                        <a:spcBef>
                          <a:spcPts val="0"/>
                        </a:spcBef>
                        <a:spcAft>
                          <a:spcPts val="0"/>
                        </a:spcAft>
                        <a:tabLst>
                          <a:tab pos="1337310" algn="l"/>
                        </a:tabLst>
                      </a:pPr>
                      <a:r>
                        <a:rPr lang="en-US" sz="1200">
                          <a:effectLst/>
                        </a:rPr>
                        <a:t>Admin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100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172.16.80.1 – 172.16.87.254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extLst>
                  <a:ext uri="{0D108BD9-81ED-4DB2-BD59-A6C34878D82A}">
                    <a16:rowId xmlns:a16="http://schemas.microsoft.com/office/drawing/2014/main" xmlns="" val="2615502906"/>
                  </a:ext>
                </a:extLst>
              </a:tr>
              <a:tr h="234955">
                <a:tc>
                  <a:txBody>
                    <a:bodyPr/>
                    <a:lstStyle/>
                    <a:p>
                      <a:pPr marL="0" marR="0" algn="just">
                        <a:lnSpc>
                          <a:spcPct val="150000"/>
                        </a:lnSpc>
                        <a:spcBef>
                          <a:spcPts val="0"/>
                        </a:spcBef>
                        <a:spcAft>
                          <a:spcPts val="0"/>
                        </a:spcAft>
                        <a:tabLst>
                          <a:tab pos="1337310" algn="l"/>
                        </a:tabLst>
                      </a:pPr>
                      <a:r>
                        <a:rPr lang="en-US" sz="1200">
                          <a:effectLst/>
                        </a:rPr>
                        <a:t>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200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172.16.88.1 – 172.16.95.254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extLst>
                  <a:ext uri="{0D108BD9-81ED-4DB2-BD59-A6C34878D82A}">
                    <a16:rowId xmlns:a16="http://schemas.microsoft.com/office/drawing/2014/main" xmlns="" val="3799131010"/>
                  </a:ext>
                </a:extLst>
              </a:tr>
              <a:tr h="234955">
                <a:tc>
                  <a:txBody>
                    <a:bodyPr/>
                    <a:lstStyle/>
                    <a:p>
                      <a:pPr marL="0" marR="0" algn="just">
                        <a:lnSpc>
                          <a:spcPct val="150000"/>
                        </a:lnSpc>
                        <a:spcBef>
                          <a:spcPts val="0"/>
                        </a:spcBef>
                        <a:spcAft>
                          <a:spcPts val="0"/>
                        </a:spcAft>
                        <a:tabLst>
                          <a:tab pos="1337310" algn="l"/>
                        </a:tabLst>
                      </a:pPr>
                      <a:r>
                        <a:rPr lang="en-US" sz="1200">
                          <a:effectLst/>
                        </a:rPr>
                        <a:t>Labs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300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a:effectLst/>
                        </a:rPr>
                        <a:t>172.16.96.1 – 172.16.103.254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extLst>
                  <a:ext uri="{0D108BD9-81ED-4DB2-BD59-A6C34878D82A}">
                    <a16:rowId xmlns:a16="http://schemas.microsoft.com/office/drawing/2014/main" xmlns="" val="3698951959"/>
                  </a:ext>
                </a:extLst>
              </a:tr>
              <a:tr h="234955">
                <a:tc>
                  <a:txBody>
                    <a:bodyPr/>
                    <a:lstStyle/>
                    <a:p>
                      <a:pPr marL="0" marR="0" algn="just">
                        <a:lnSpc>
                          <a:spcPct val="150000"/>
                        </a:lnSpc>
                        <a:spcBef>
                          <a:spcPts val="0"/>
                        </a:spcBef>
                        <a:spcAft>
                          <a:spcPts val="0"/>
                        </a:spcAft>
                        <a:tabLst>
                          <a:tab pos="1337310" algn="l"/>
                        </a:tabLst>
                      </a:pPr>
                      <a:r>
                        <a:rPr lang="en-US" sz="1200">
                          <a:effectLst/>
                        </a:rPr>
                        <a:t>Office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dirty="0">
                          <a:effectLst/>
                        </a:rPr>
                        <a:t>400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tc>
                  <a:txBody>
                    <a:bodyPr/>
                    <a:lstStyle/>
                    <a:p>
                      <a:pPr marL="0" marR="0" algn="just">
                        <a:lnSpc>
                          <a:spcPct val="150000"/>
                        </a:lnSpc>
                        <a:spcBef>
                          <a:spcPts val="0"/>
                        </a:spcBef>
                        <a:spcAft>
                          <a:spcPts val="0"/>
                        </a:spcAft>
                        <a:tabLst>
                          <a:tab pos="1337310" algn="l"/>
                        </a:tabLst>
                      </a:pPr>
                      <a:r>
                        <a:rPr lang="en-US" sz="1200" dirty="0">
                          <a:effectLst/>
                        </a:rPr>
                        <a:t>172.16.104.1 – 172.16.111.254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742" marR="66742" marT="0" marB="0"/>
                </a:tc>
                <a:extLst>
                  <a:ext uri="{0D108BD9-81ED-4DB2-BD59-A6C34878D82A}">
                    <a16:rowId xmlns:a16="http://schemas.microsoft.com/office/drawing/2014/main" xmlns="" val="4184239023"/>
                  </a:ext>
                </a:extLst>
              </a:tr>
            </a:tbl>
          </a:graphicData>
        </a:graphic>
      </p:graphicFrame>
      <p:graphicFrame>
        <p:nvGraphicFramePr>
          <p:cNvPr id="7" name="Table 6">
            <a:extLst>
              <a:ext uri="{FF2B5EF4-FFF2-40B4-BE49-F238E27FC236}">
                <a16:creationId xmlns:a16="http://schemas.microsoft.com/office/drawing/2014/main" xmlns="" id="{493E45FD-CA0C-4118-B102-F765A810265B}"/>
              </a:ext>
            </a:extLst>
          </p:cNvPr>
          <p:cNvGraphicFramePr>
            <a:graphicFrameLocks noGrp="1"/>
          </p:cNvGraphicFramePr>
          <p:nvPr>
            <p:extLst>
              <p:ext uri="{D42A27DB-BD31-4B8C-83A1-F6EECF244321}">
                <p14:modId xmlns:p14="http://schemas.microsoft.com/office/powerpoint/2010/main" val="3581813197"/>
              </p:ext>
            </p:extLst>
          </p:nvPr>
        </p:nvGraphicFramePr>
        <p:xfrm>
          <a:off x="5005292" y="2473197"/>
          <a:ext cx="6281831" cy="1470282"/>
        </p:xfrm>
        <a:graphic>
          <a:graphicData uri="http://schemas.openxmlformats.org/drawingml/2006/table">
            <a:tbl>
              <a:tblPr firstRow="1" firstCol="1" bandRow="1">
                <a:tableStyleId>{5C22544A-7EE6-4342-B048-85BDC9FD1C3A}</a:tableStyleId>
              </a:tblPr>
              <a:tblGrid>
                <a:gridCol w="1792582">
                  <a:extLst>
                    <a:ext uri="{9D8B030D-6E8A-4147-A177-3AD203B41FA5}">
                      <a16:colId xmlns:a16="http://schemas.microsoft.com/office/drawing/2014/main" xmlns="" val="4140690526"/>
                    </a:ext>
                  </a:extLst>
                </a:gridCol>
                <a:gridCol w="1459006">
                  <a:extLst>
                    <a:ext uri="{9D8B030D-6E8A-4147-A177-3AD203B41FA5}">
                      <a16:colId xmlns:a16="http://schemas.microsoft.com/office/drawing/2014/main" xmlns="" val="3202852954"/>
                    </a:ext>
                  </a:extLst>
                </a:gridCol>
                <a:gridCol w="3030243">
                  <a:extLst>
                    <a:ext uri="{9D8B030D-6E8A-4147-A177-3AD203B41FA5}">
                      <a16:colId xmlns:a16="http://schemas.microsoft.com/office/drawing/2014/main" xmlns="" val="4194629163"/>
                    </a:ext>
                  </a:extLst>
                </a:gridCol>
              </a:tblGrid>
              <a:tr h="0">
                <a:tc gridSpan="3">
                  <a:txBody>
                    <a:bodyPr/>
                    <a:lstStyle/>
                    <a:p>
                      <a:pPr marL="0" marR="0" algn="just">
                        <a:lnSpc>
                          <a:spcPct val="150000"/>
                        </a:lnSpc>
                        <a:spcBef>
                          <a:spcPts val="0"/>
                        </a:spcBef>
                        <a:spcAft>
                          <a:spcPts val="0"/>
                        </a:spcAft>
                        <a:tabLst>
                          <a:tab pos="1337310" algn="l"/>
                        </a:tabLst>
                      </a:pPr>
                      <a:r>
                        <a:rPr lang="en-US" sz="1200" dirty="0">
                          <a:effectLst/>
                        </a:rPr>
                        <a:t>Subnet/VLAN for India ( SLYTHERIN)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726701635"/>
                  </a:ext>
                </a:extLst>
              </a:tr>
              <a:tr h="0">
                <a:tc>
                  <a:txBody>
                    <a:bodyPr/>
                    <a:lstStyle/>
                    <a:p>
                      <a:pPr marL="0" marR="0" algn="just">
                        <a:lnSpc>
                          <a:spcPct val="150000"/>
                        </a:lnSpc>
                        <a:spcBef>
                          <a:spcPts val="0"/>
                        </a:spcBef>
                        <a:spcAft>
                          <a:spcPts val="0"/>
                        </a:spcAft>
                        <a:tabLst>
                          <a:tab pos="1337310" algn="l"/>
                        </a:tabLst>
                      </a:pPr>
                      <a:r>
                        <a:rPr lang="en-US" sz="1200">
                          <a:effectLst/>
                        </a:rPr>
                        <a:t>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VLAN 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Network/IP Range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52397381"/>
                  </a:ext>
                </a:extLst>
              </a:tr>
              <a:tr h="0">
                <a:tc>
                  <a:txBody>
                    <a:bodyPr/>
                    <a:lstStyle/>
                    <a:p>
                      <a:pPr marL="0" marR="0" algn="just">
                        <a:lnSpc>
                          <a:spcPct val="150000"/>
                        </a:lnSpc>
                        <a:spcBef>
                          <a:spcPts val="0"/>
                        </a:spcBef>
                        <a:spcAft>
                          <a:spcPts val="0"/>
                        </a:spcAft>
                        <a:tabLst>
                          <a:tab pos="1337310" algn="l"/>
                        </a:tabLst>
                      </a:pPr>
                      <a:r>
                        <a:rPr lang="en-US" sz="1200" dirty="0">
                          <a:effectLst/>
                        </a:rPr>
                        <a:t>Admin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172.17.16.1 – 172.17.23.254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66360860"/>
                  </a:ext>
                </a:extLst>
              </a:tr>
              <a:tr h="0">
                <a:tc>
                  <a:txBody>
                    <a:bodyPr/>
                    <a:lstStyle/>
                    <a:p>
                      <a:pPr marL="0" marR="0" algn="just">
                        <a:lnSpc>
                          <a:spcPct val="150000"/>
                        </a:lnSpc>
                        <a:spcBef>
                          <a:spcPts val="0"/>
                        </a:spcBef>
                        <a:spcAft>
                          <a:spcPts val="0"/>
                        </a:spcAft>
                        <a:tabLst>
                          <a:tab pos="1337310" algn="l"/>
                        </a:tabLst>
                      </a:pPr>
                      <a:r>
                        <a:rPr lang="en-US" sz="1200">
                          <a:effectLst/>
                        </a:rPr>
                        <a:t>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300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172.17.32.1 – 172.17.39.254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14979010"/>
                  </a:ext>
                </a:extLst>
              </a:tr>
              <a:tr h="0">
                <a:tc>
                  <a:txBody>
                    <a:bodyPr/>
                    <a:lstStyle/>
                    <a:p>
                      <a:pPr marL="0" marR="0" algn="just">
                        <a:lnSpc>
                          <a:spcPct val="150000"/>
                        </a:lnSpc>
                        <a:spcBef>
                          <a:spcPts val="0"/>
                        </a:spcBef>
                        <a:spcAft>
                          <a:spcPts val="0"/>
                        </a:spcAft>
                        <a:tabLst>
                          <a:tab pos="1337310" algn="l"/>
                        </a:tabLst>
                      </a:pPr>
                      <a:r>
                        <a:rPr lang="en-US" sz="1200">
                          <a:effectLst/>
                        </a:rPr>
                        <a:t>Office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200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172.17.24.1 – 172.17.31.254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74722483"/>
                  </a:ext>
                </a:extLst>
              </a:tr>
              <a:tr h="0">
                <a:tc>
                  <a:txBody>
                    <a:bodyPr/>
                    <a:lstStyle/>
                    <a:p>
                      <a:pPr marL="0" marR="0" algn="just">
                        <a:lnSpc>
                          <a:spcPct val="150000"/>
                        </a:lnSpc>
                        <a:spcBef>
                          <a:spcPts val="0"/>
                        </a:spcBef>
                        <a:spcAft>
                          <a:spcPts val="0"/>
                        </a:spcAft>
                        <a:tabLst>
                          <a:tab pos="1337310" algn="l"/>
                        </a:tabLst>
                      </a:pPr>
                      <a:r>
                        <a:rPr lang="en-US" sz="1200">
                          <a:effectLst/>
                        </a:rPr>
                        <a:t>Labs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400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172.17.40.1 – 172.17.47.254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249652664"/>
                  </a:ext>
                </a:extLst>
              </a:tr>
            </a:tbl>
          </a:graphicData>
        </a:graphic>
      </p:graphicFrame>
      <p:graphicFrame>
        <p:nvGraphicFramePr>
          <p:cNvPr id="40" name="Table 39">
            <a:extLst>
              <a:ext uri="{FF2B5EF4-FFF2-40B4-BE49-F238E27FC236}">
                <a16:creationId xmlns:a16="http://schemas.microsoft.com/office/drawing/2014/main" xmlns="" id="{B3AF8750-ACCE-4323-B073-62D0CCCB55C8}"/>
              </a:ext>
            </a:extLst>
          </p:cNvPr>
          <p:cNvGraphicFramePr>
            <a:graphicFrameLocks noGrp="1"/>
          </p:cNvGraphicFramePr>
          <p:nvPr>
            <p:extLst>
              <p:ext uri="{D42A27DB-BD31-4B8C-83A1-F6EECF244321}">
                <p14:modId xmlns:p14="http://schemas.microsoft.com/office/powerpoint/2010/main" val="2073442333"/>
              </p:ext>
            </p:extLst>
          </p:nvPr>
        </p:nvGraphicFramePr>
        <p:xfrm>
          <a:off x="5005292" y="3973672"/>
          <a:ext cx="6380371" cy="2450470"/>
        </p:xfrm>
        <a:graphic>
          <a:graphicData uri="http://schemas.openxmlformats.org/drawingml/2006/table">
            <a:tbl>
              <a:tblPr firstRow="1" firstCol="1" bandRow="1">
                <a:tableStyleId>{5C22544A-7EE6-4342-B048-85BDC9FD1C3A}</a:tableStyleId>
              </a:tblPr>
              <a:tblGrid>
                <a:gridCol w="1804581">
                  <a:extLst>
                    <a:ext uri="{9D8B030D-6E8A-4147-A177-3AD203B41FA5}">
                      <a16:colId xmlns:a16="http://schemas.microsoft.com/office/drawing/2014/main" xmlns="" val="2169959502"/>
                    </a:ext>
                  </a:extLst>
                </a:gridCol>
                <a:gridCol w="1468772">
                  <a:extLst>
                    <a:ext uri="{9D8B030D-6E8A-4147-A177-3AD203B41FA5}">
                      <a16:colId xmlns:a16="http://schemas.microsoft.com/office/drawing/2014/main" xmlns="" val="2966423270"/>
                    </a:ext>
                  </a:extLst>
                </a:gridCol>
                <a:gridCol w="3107018">
                  <a:extLst>
                    <a:ext uri="{9D8B030D-6E8A-4147-A177-3AD203B41FA5}">
                      <a16:colId xmlns:a16="http://schemas.microsoft.com/office/drawing/2014/main" xmlns="" val="3653104624"/>
                    </a:ext>
                  </a:extLst>
                </a:gridCol>
              </a:tblGrid>
              <a:tr h="224126">
                <a:tc gridSpan="3">
                  <a:txBody>
                    <a:bodyPr/>
                    <a:lstStyle/>
                    <a:p>
                      <a:pPr marL="0" marR="0" algn="just">
                        <a:lnSpc>
                          <a:spcPct val="150000"/>
                        </a:lnSpc>
                        <a:spcBef>
                          <a:spcPts val="0"/>
                        </a:spcBef>
                        <a:spcAft>
                          <a:spcPts val="0"/>
                        </a:spcAft>
                        <a:tabLst>
                          <a:tab pos="1337310" algn="l"/>
                        </a:tabLst>
                      </a:pPr>
                      <a:r>
                        <a:rPr lang="en-US" sz="1200" dirty="0">
                          <a:effectLst/>
                        </a:rPr>
                        <a:t>Subnet/VLAN for New York (Head Quarters)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913873846"/>
                  </a:ext>
                </a:extLst>
              </a:tr>
              <a:tr h="224126">
                <a:tc>
                  <a:txBody>
                    <a:bodyPr/>
                    <a:lstStyle/>
                    <a:p>
                      <a:pPr marL="0" marR="0" algn="just">
                        <a:lnSpc>
                          <a:spcPct val="150000"/>
                        </a:lnSpc>
                        <a:spcBef>
                          <a:spcPts val="0"/>
                        </a:spcBef>
                        <a:spcAft>
                          <a:spcPts val="0"/>
                        </a:spcAft>
                        <a:tabLst>
                          <a:tab pos="1337310" algn="l"/>
                        </a:tabLst>
                      </a:pPr>
                      <a:r>
                        <a:rPr lang="en-US" sz="1200">
                          <a:effectLst/>
                        </a:rPr>
                        <a:t>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VLAN ID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Network/IP Range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59762465"/>
                  </a:ext>
                </a:extLst>
              </a:tr>
              <a:tr h="224126">
                <a:tc>
                  <a:txBody>
                    <a:bodyPr/>
                    <a:lstStyle/>
                    <a:p>
                      <a:pPr marL="0" marR="0" algn="just">
                        <a:lnSpc>
                          <a:spcPct val="150000"/>
                        </a:lnSpc>
                        <a:spcBef>
                          <a:spcPts val="0"/>
                        </a:spcBef>
                        <a:spcAft>
                          <a:spcPts val="0"/>
                        </a:spcAft>
                        <a:tabLst>
                          <a:tab pos="1337310" algn="l"/>
                        </a:tabLst>
                      </a:pPr>
                      <a:r>
                        <a:rPr lang="en-US" sz="1200">
                          <a:effectLst/>
                        </a:rPr>
                        <a:t>Admin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550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172.18.56.1 – 172.18.63.254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34341243"/>
                  </a:ext>
                </a:extLst>
              </a:tr>
              <a:tr h="224126">
                <a:tc>
                  <a:txBody>
                    <a:bodyPr/>
                    <a:lstStyle/>
                    <a:p>
                      <a:pPr marL="0" marR="0" algn="just">
                        <a:lnSpc>
                          <a:spcPct val="150000"/>
                        </a:lnSpc>
                        <a:spcBef>
                          <a:spcPts val="0"/>
                        </a:spcBef>
                        <a:spcAft>
                          <a:spcPts val="0"/>
                        </a:spcAft>
                        <a:tabLst>
                          <a:tab pos="1337310" algn="l"/>
                        </a:tabLst>
                      </a:pPr>
                      <a:r>
                        <a:rPr lang="en-US" sz="1200">
                          <a:effectLst/>
                        </a:rPr>
                        <a:t>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172.18.24.1 – 172.18.31.254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73806943"/>
                  </a:ext>
                </a:extLst>
              </a:tr>
              <a:tr h="224126">
                <a:tc>
                  <a:txBody>
                    <a:bodyPr/>
                    <a:lstStyle/>
                    <a:p>
                      <a:pPr marL="0" marR="0" algn="just">
                        <a:lnSpc>
                          <a:spcPct val="150000"/>
                        </a:lnSpc>
                        <a:spcBef>
                          <a:spcPts val="0"/>
                        </a:spcBef>
                        <a:spcAft>
                          <a:spcPts val="0"/>
                        </a:spcAft>
                        <a:tabLst>
                          <a:tab pos="1337310" algn="l"/>
                        </a:tabLst>
                      </a:pPr>
                      <a:r>
                        <a:rPr lang="en-US" sz="1200">
                          <a:effectLst/>
                        </a:rPr>
                        <a:t>Finance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520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172.18.32.1 – 172.18.39.254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90304626"/>
                  </a:ext>
                </a:extLst>
              </a:tr>
              <a:tr h="224126">
                <a:tc>
                  <a:txBody>
                    <a:bodyPr/>
                    <a:lstStyle/>
                    <a:p>
                      <a:pPr marL="0" marR="0" algn="just">
                        <a:lnSpc>
                          <a:spcPct val="150000"/>
                        </a:lnSpc>
                        <a:spcBef>
                          <a:spcPts val="0"/>
                        </a:spcBef>
                        <a:spcAft>
                          <a:spcPts val="0"/>
                        </a:spcAft>
                        <a:tabLst>
                          <a:tab pos="1337310" algn="l"/>
                        </a:tabLst>
                      </a:pPr>
                      <a:r>
                        <a:rPr lang="en-US" sz="1200">
                          <a:effectLst/>
                        </a:rPr>
                        <a:t>Management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172.18.40.1 – 172.18.47.254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621285695"/>
                  </a:ext>
                </a:extLst>
              </a:tr>
              <a:tr h="224126">
                <a:tc>
                  <a:txBody>
                    <a:bodyPr/>
                    <a:lstStyle/>
                    <a:p>
                      <a:pPr marL="0" marR="0" algn="just">
                        <a:lnSpc>
                          <a:spcPct val="150000"/>
                        </a:lnSpc>
                        <a:spcBef>
                          <a:spcPts val="0"/>
                        </a:spcBef>
                        <a:spcAft>
                          <a:spcPts val="0"/>
                        </a:spcAft>
                        <a:tabLst>
                          <a:tab pos="1337310" algn="l"/>
                        </a:tabLst>
                      </a:pPr>
                      <a:r>
                        <a:rPr lang="en-US" sz="1200">
                          <a:effectLst/>
                        </a:rPr>
                        <a:t>Office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540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172.18.48.1 – 172.18.55.254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07952102"/>
                  </a:ext>
                </a:extLst>
              </a:tr>
              <a:tr h="224126">
                <a:tc>
                  <a:txBody>
                    <a:bodyPr/>
                    <a:lstStyle/>
                    <a:p>
                      <a:pPr marL="0" marR="0" algn="just">
                        <a:lnSpc>
                          <a:spcPct val="150000"/>
                        </a:lnSpc>
                        <a:spcBef>
                          <a:spcPts val="0"/>
                        </a:spcBef>
                        <a:spcAft>
                          <a:spcPts val="0"/>
                        </a:spcAft>
                        <a:tabLst>
                          <a:tab pos="1337310" algn="l"/>
                        </a:tabLst>
                      </a:pPr>
                      <a:r>
                        <a:rPr lang="en-US" sz="1200">
                          <a:effectLst/>
                        </a:rPr>
                        <a:t>Library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560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172.18.64.1 – 172.18.71.254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57975447"/>
                  </a:ext>
                </a:extLst>
              </a:tr>
              <a:tr h="224126">
                <a:tc>
                  <a:txBody>
                    <a:bodyPr/>
                    <a:lstStyle/>
                    <a:p>
                      <a:pPr marL="0" marR="0" algn="just">
                        <a:lnSpc>
                          <a:spcPct val="150000"/>
                        </a:lnSpc>
                        <a:spcBef>
                          <a:spcPts val="0"/>
                        </a:spcBef>
                        <a:spcAft>
                          <a:spcPts val="0"/>
                        </a:spcAft>
                        <a:tabLst>
                          <a:tab pos="1337310" algn="l"/>
                        </a:tabLst>
                      </a:pPr>
                      <a:r>
                        <a:rPr lang="en-US" sz="1200">
                          <a:effectLst/>
                        </a:rPr>
                        <a:t>Labs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172.18.16.1 – 172.18.23.254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53751794"/>
                  </a:ext>
                </a:extLst>
              </a:tr>
              <a:tr h="224126">
                <a:tc>
                  <a:txBody>
                    <a:bodyPr/>
                    <a:lstStyle/>
                    <a:p>
                      <a:pPr marL="0" marR="0" algn="just">
                        <a:lnSpc>
                          <a:spcPct val="150000"/>
                        </a:lnSpc>
                        <a:spcBef>
                          <a:spcPts val="0"/>
                        </a:spcBef>
                        <a:spcAft>
                          <a:spcPts val="0"/>
                        </a:spcAft>
                        <a:tabLst>
                          <a:tab pos="1337310" algn="l"/>
                        </a:tabLst>
                      </a:pPr>
                      <a:r>
                        <a:rPr lang="en-US" sz="1200">
                          <a:effectLst/>
                        </a:rPr>
                        <a:t>Research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a:effectLst/>
                        </a:rPr>
                        <a:t>570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337310" algn="l"/>
                        </a:tabLst>
                      </a:pPr>
                      <a:r>
                        <a:rPr lang="en-US" sz="1200" dirty="0">
                          <a:effectLst/>
                        </a:rPr>
                        <a:t>172.18.72.1 – 172.18.79.254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98062105"/>
                  </a:ext>
                </a:extLst>
              </a:tr>
            </a:tbl>
          </a:graphicData>
        </a:graphic>
      </p:graphicFrame>
    </p:spTree>
    <p:extLst>
      <p:ext uri="{BB962C8B-B14F-4D97-AF65-F5344CB8AC3E}">
        <p14:creationId xmlns:p14="http://schemas.microsoft.com/office/powerpoint/2010/main" val="323893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3369ABCA-F1A3-4CDE-A3B5-44FF0E32F28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Frame Relay</a:t>
            </a:r>
          </a:p>
        </p:txBody>
      </p:sp>
      <p:sp>
        <p:nvSpPr>
          <p:cNvPr id="38" name="Content Placeholder 2">
            <a:extLst>
              <a:ext uri="{FF2B5EF4-FFF2-40B4-BE49-F238E27FC236}">
                <a16:creationId xmlns:a16="http://schemas.microsoft.com/office/drawing/2014/main" xmlns="" id="{55024C05-56A3-4621-A733-DCDD8D4AADEE}"/>
              </a:ext>
            </a:extLst>
          </p:cNvPr>
          <p:cNvSpPr>
            <a:spLocks noGrp="1"/>
          </p:cNvSpPr>
          <p:nvPr>
            <p:ph idx="1"/>
          </p:nvPr>
        </p:nvSpPr>
        <p:spPr>
          <a:xfrm>
            <a:off x="5120640" y="804672"/>
            <a:ext cx="6281928" cy="5248656"/>
          </a:xfrm>
        </p:spPr>
        <p:txBody>
          <a:bodyPr anchor="ctr">
            <a:normAutofit/>
          </a:bodyPr>
          <a:lstStyle/>
          <a:p>
            <a:r>
              <a:rPr lang="en-US" sz="2000"/>
              <a:t>Frame relay is a packet switching technology</a:t>
            </a:r>
          </a:p>
          <a:p>
            <a:r>
              <a:rPr lang="en-US" sz="2000"/>
              <a:t>In frame relay the router are called DTE (Data terminal equipments), which means the router is ultimate source or destination of the traffic.</a:t>
            </a:r>
          </a:p>
          <a:p>
            <a:r>
              <a:rPr lang="en-US" sz="2000"/>
              <a:t>All these routers are connected to service provider through serial connection called access link.</a:t>
            </a:r>
          </a:p>
          <a:p>
            <a:r>
              <a:rPr lang="en-US" sz="2000"/>
              <a:t>This works as a shared network and do not need point to point circuit between every single router.</a:t>
            </a:r>
          </a:p>
          <a:p>
            <a:r>
              <a:rPr lang="en-US" sz="2000"/>
              <a:t>The bandwidth is shared between all these routers </a:t>
            </a:r>
          </a:p>
          <a:p>
            <a:r>
              <a:rPr lang="en-US" sz="2000"/>
              <a:t>Frame Relay sends information in packets called frames through a shared Frame-Relay network. Each frame contains all the information necessary to route it to the correct destination.</a:t>
            </a:r>
          </a:p>
        </p:txBody>
      </p:sp>
    </p:spTree>
    <p:extLst>
      <p:ext uri="{BB962C8B-B14F-4D97-AF65-F5344CB8AC3E}">
        <p14:creationId xmlns:p14="http://schemas.microsoft.com/office/powerpoint/2010/main" val="8593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35200079-6013-4FA3-9A94-F9F401340F6E}"/>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Advantages and Disadvantages</a:t>
            </a:r>
          </a:p>
        </p:txBody>
      </p:sp>
      <p:sp>
        <p:nvSpPr>
          <p:cNvPr id="3" name="Content Placeholder 2">
            <a:extLst>
              <a:ext uri="{FF2B5EF4-FFF2-40B4-BE49-F238E27FC236}">
                <a16:creationId xmlns:a16="http://schemas.microsoft.com/office/drawing/2014/main" xmlns="" id="{05F0E465-3763-4630-BFE3-F65671431225}"/>
              </a:ext>
            </a:extLst>
          </p:cNvPr>
          <p:cNvSpPr>
            <a:spLocks noGrp="1"/>
          </p:cNvSpPr>
          <p:nvPr>
            <p:ph idx="1"/>
          </p:nvPr>
        </p:nvSpPr>
        <p:spPr>
          <a:xfrm>
            <a:off x="5120640" y="804672"/>
            <a:ext cx="6281928" cy="5248656"/>
          </a:xfrm>
        </p:spPr>
        <p:txBody>
          <a:bodyPr anchor="ctr">
            <a:normAutofit/>
          </a:bodyPr>
          <a:lstStyle/>
          <a:p>
            <a:r>
              <a:rPr lang="en-US" sz="2000"/>
              <a:t>An advantage of frame relay is that is often cheaper than dedicated lines. It is easy to redesign and optimize the network because changing port connection and virtual circuit bandwidth is software configurable.</a:t>
            </a:r>
          </a:p>
          <a:p>
            <a:r>
              <a:rPr lang="en-US" sz="2000"/>
              <a:t>Fewer circuits and less hardware</a:t>
            </a:r>
          </a:p>
          <a:p>
            <a:r>
              <a:rPr lang="en-US" sz="2000"/>
              <a:t>Cost effective</a:t>
            </a:r>
          </a:p>
          <a:p>
            <a:r>
              <a:rPr lang="en-US" sz="2000"/>
              <a:t>Disadvantages of frame relay include possible traffic jams.</a:t>
            </a:r>
          </a:p>
          <a:p>
            <a:pPr marL="0" indent="0">
              <a:buNone/>
            </a:pPr>
            <a:endParaRPr lang="en-US" sz="2000"/>
          </a:p>
          <a:p>
            <a:endParaRPr lang="en-US" sz="2000"/>
          </a:p>
          <a:p>
            <a:endParaRPr lang="en-US" sz="2000"/>
          </a:p>
        </p:txBody>
      </p:sp>
    </p:spTree>
    <p:extLst>
      <p:ext uri="{BB962C8B-B14F-4D97-AF65-F5344CB8AC3E}">
        <p14:creationId xmlns:p14="http://schemas.microsoft.com/office/powerpoint/2010/main" val="88618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1035</Words>
  <Application>Microsoft Office PowerPoint</Application>
  <PresentationFormat>Widescreen</PresentationFormat>
  <Paragraphs>207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ENTERPRISE NETWORK DESIGN </vt:lpstr>
      <vt:lpstr>PowerPoint Presentation</vt:lpstr>
      <vt:lpstr>Introduction:</vt:lpstr>
      <vt:lpstr>PowerPoint Presentation</vt:lpstr>
      <vt:lpstr>Business goals </vt:lpstr>
      <vt:lpstr>Technical goals: </vt:lpstr>
      <vt:lpstr>Ip addresses</vt:lpstr>
      <vt:lpstr>Frame Relay</vt:lpstr>
      <vt:lpstr>Advantages and Disadvantages</vt:lpstr>
      <vt:lpstr>Network applications</vt:lpstr>
      <vt:lpstr>Servers</vt:lpstr>
      <vt:lpstr>Network Topology</vt:lpstr>
      <vt:lpstr>Bus topology</vt:lpstr>
      <vt:lpstr>Ring Topology</vt:lpstr>
      <vt:lpstr>Star Topology</vt:lpstr>
      <vt:lpstr>Partial Mesh Topology</vt:lpstr>
      <vt:lpstr>Hybrid Topology</vt:lpstr>
      <vt:lpstr>EIGRP</vt:lpstr>
      <vt:lpstr>ADVANTAGES</vt:lpstr>
      <vt:lpstr>METRICS</vt:lpstr>
      <vt:lpstr>Security</vt:lpstr>
      <vt:lpstr>OVERALL NETWORK</vt:lpstr>
      <vt:lpstr>ACL </vt:lpstr>
      <vt:lpstr>EMAIL</vt:lpstr>
      <vt:lpstr>Syslog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NETWORK DESIGN </dc:title>
  <dc:creator>Vihari koralla</dc:creator>
  <cp:lastModifiedBy>Joshitha Reddy</cp:lastModifiedBy>
  <cp:revision>2</cp:revision>
  <dcterms:created xsi:type="dcterms:W3CDTF">2019-12-04T16:59:01Z</dcterms:created>
  <dcterms:modified xsi:type="dcterms:W3CDTF">2019-12-04T17:22:25Z</dcterms:modified>
</cp:coreProperties>
</file>