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57" r:id="rId5"/>
    <p:sldId id="259" r:id="rId6"/>
    <p:sldId id="260" r:id="rId7"/>
    <p:sldId id="261" r:id="rId8"/>
    <p:sldId id="262" r:id="rId9"/>
    <p:sldId id="263"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3E41CC-C7CC-477A-AD87-CD14D5AC3196}"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5051C-21B4-473F-9943-F6D87D878C13}" type="slidenum">
              <a:rPr lang="en-US" smtClean="0"/>
              <a:t>‹#›</a:t>
            </a:fld>
            <a:endParaRPr lang="en-US"/>
          </a:p>
        </p:txBody>
      </p:sp>
    </p:spTree>
    <p:extLst>
      <p:ext uri="{BB962C8B-B14F-4D97-AF65-F5344CB8AC3E}">
        <p14:creationId xmlns:p14="http://schemas.microsoft.com/office/powerpoint/2010/main" val="319609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E41CC-C7CC-477A-AD87-CD14D5AC3196}"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5051C-21B4-473F-9943-F6D87D878C13}" type="slidenum">
              <a:rPr lang="en-US" smtClean="0"/>
              <a:t>‹#›</a:t>
            </a:fld>
            <a:endParaRPr lang="en-US"/>
          </a:p>
        </p:txBody>
      </p:sp>
    </p:spTree>
    <p:extLst>
      <p:ext uri="{BB962C8B-B14F-4D97-AF65-F5344CB8AC3E}">
        <p14:creationId xmlns:p14="http://schemas.microsoft.com/office/powerpoint/2010/main" val="192138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E41CC-C7CC-477A-AD87-CD14D5AC3196}"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5051C-21B4-473F-9943-F6D87D878C13}" type="slidenum">
              <a:rPr lang="en-US" smtClean="0"/>
              <a:t>‹#›</a:t>
            </a:fld>
            <a:endParaRPr lang="en-US"/>
          </a:p>
        </p:txBody>
      </p:sp>
    </p:spTree>
    <p:extLst>
      <p:ext uri="{BB962C8B-B14F-4D97-AF65-F5344CB8AC3E}">
        <p14:creationId xmlns:p14="http://schemas.microsoft.com/office/powerpoint/2010/main" val="3831770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E41CC-C7CC-477A-AD87-CD14D5AC3196}"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5051C-21B4-473F-9943-F6D87D878C13}" type="slidenum">
              <a:rPr lang="en-US" smtClean="0"/>
              <a:t>‹#›</a:t>
            </a:fld>
            <a:endParaRPr lang="en-US"/>
          </a:p>
        </p:txBody>
      </p:sp>
    </p:spTree>
    <p:extLst>
      <p:ext uri="{BB962C8B-B14F-4D97-AF65-F5344CB8AC3E}">
        <p14:creationId xmlns:p14="http://schemas.microsoft.com/office/powerpoint/2010/main" val="67313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E41CC-C7CC-477A-AD87-CD14D5AC3196}"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5051C-21B4-473F-9943-F6D87D878C13}" type="slidenum">
              <a:rPr lang="en-US" smtClean="0"/>
              <a:t>‹#›</a:t>
            </a:fld>
            <a:endParaRPr lang="en-US"/>
          </a:p>
        </p:txBody>
      </p:sp>
    </p:spTree>
    <p:extLst>
      <p:ext uri="{BB962C8B-B14F-4D97-AF65-F5344CB8AC3E}">
        <p14:creationId xmlns:p14="http://schemas.microsoft.com/office/powerpoint/2010/main" val="201143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3E41CC-C7CC-477A-AD87-CD14D5AC3196}"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5051C-21B4-473F-9943-F6D87D878C13}" type="slidenum">
              <a:rPr lang="en-US" smtClean="0"/>
              <a:t>‹#›</a:t>
            </a:fld>
            <a:endParaRPr lang="en-US"/>
          </a:p>
        </p:txBody>
      </p:sp>
    </p:spTree>
    <p:extLst>
      <p:ext uri="{BB962C8B-B14F-4D97-AF65-F5344CB8AC3E}">
        <p14:creationId xmlns:p14="http://schemas.microsoft.com/office/powerpoint/2010/main" val="84734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3E41CC-C7CC-477A-AD87-CD14D5AC3196}" type="datetimeFigureOut">
              <a:rPr lang="en-US" smtClean="0"/>
              <a:t>5/19/2018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75051C-21B4-473F-9943-F6D87D878C13}" type="slidenum">
              <a:rPr lang="en-US" smtClean="0"/>
              <a:t>‹#›</a:t>
            </a:fld>
            <a:endParaRPr lang="en-US"/>
          </a:p>
        </p:txBody>
      </p:sp>
    </p:spTree>
    <p:extLst>
      <p:ext uri="{BB962C8B-B14F-4D97-AF65-F5344CB8AC3E}">
        <p14:creationId xmlns:p14="http://schemas.microsoft.com/office/powerpoint/2010/main" val="194317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3E41CC-C7CC-477A-AD87-CD14D5AC3196}" type="datetimeFigureOut">
              <a:rPr lang="en-US" smtClean="0"/>
              <a:t>5/19/2018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5051C-21B4-473F-9943-F6D87D878C13}" type="slidenum">
              <a:rPr lang="en-US" smtClean="0"/>
              <a:t>‹#›</a:t>
            </a:fld>
            <a:endParaRPr lang="en-US"/>
          </a:p>
        </p:txBody>
      </p:sp>
    </p:spTree>
    <p:extLst>
      <p:ext uri="{BB962C8B-B14F-4D97-AF65-F5344CB8AC3E}">
        <p14:creationId xmlns:p14="http://schemas.microsoft.com/office/powerpoint/2010/main" val="405629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E41CC-C7CC-477A-AD87-CD14D5AC3196}" type="datetimeFigureOut">
              <a:rPr lang="en-US" smtClean="0"/>
              <a:t>5/19/2018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75051C-21B4-473F-9943-F6D87D878C13}" type="slidenum">
              <a:rPr lang="en-US" smtClean="0"/>
              <a:t>‹#›</a:t>
            </a:fld>
            <a:endParaRPr lang="en-US"/>
          </a:p>
        </p:txBody>
      </p:sp>
    </p:spTree>
    <p:extLst>
      <p:ext uri="{BB962C8B-B14F-4D97-AF65-F5344CB8AC3E}">
        <p14:creationId xmlns:p14="http://schemas.microsoft.com/office/powerpoint/2010/main" val="223843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E41CC-C7CC-477A-AD87-CD14D5AC3196}"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5051C-21B4-473F-9943-F6D87D878C13}" type="slidenum">
              <a:rPr lang="en-US" smtClean="0"/>
              <a:t>‹#›</a:t>
            </a:fld>
            <a:endParaRPr lang="en-US"/>
          </a:p>
        </p:txBody>
      </p:sp>
    </p:spTree>
    <p:extLst>
      <p:ext uri="{BB962C8B-B14F-4D97-AF65-F5344CB8AC3E}">
        <p14:creationId xmlns:p14="http://schemas.microsoft.com/office/powerpoint/2010/main" val="399428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E41CC-C7CC-477A-AD87-CD14D5AC3196}"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5051C-21B4-473F-9943-F6D87D878C13}" type="slidenum">
              <a:rPr lang="en-US" smtClean="0"/>
              <a:t>‹#›</a:t>
            </a:fld>
            <a:endParaRPr lang="en-US"/>
          </a:p>
        </p:txBody>
      </p:sp>
    </p:spTree>
    <p:extLst>
      <p:ext uri="{BB962C8B-B14F-4D97-AF65-F5344CB8AC3E}">
        <p14:creationId xmlns:p14="http://schemas.microsoft.com/office/powerpoint/2010/main" val="272158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E41CC-C7CC-477A-AD87-CD14D5AC3196}" type="datetimeFigureOut">
              <a:rPr lang="en-US" smtClean="0"/>
              <a:t>5/19/2018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5051C-21B4-473F-9943-F6D87D878C13}" type="slidenum">
              <a:rPr lang="en-US" smtClean="0"/>
              <a:t>‹#›</a:t>
            </a:fld>
            <a:endParaRPr lang="en-US"/>
          </a:p>
        </p:txBody>
      </p:sp>
    </p:spTree>
    <p:extLst>
      <p:ext uri="{BB962C8B-B14F-4D97-AF65-F5344CB8AC3E}">
        <p14:creationId xmlns:p14="http://schemas.microsoft.com/office/powerpoint/2010/main" val="167594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727" y="0"/>
            <a:ext cx="9144000" cy="1062977"/>
          </a:xfrm>
        </p:spPr>
        <p:txBody>
          <a:bodyPr/>
          <a:lstStyle/>
          <a:p>
            <a:r>
              <a:rPr lang="en-US" dirty="0" smtClean="0"/>
              <a:t>Guide to Your Space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94" y="3490175"/>
            <a:ext cx="5743575" cy="1810890"/>
          </a:xfrm>
          <a:prstGeom prst="rect">
            <a:avLst/>
          </a:prstGeom>
        </p:spPr>
      </p:pic>
      <p:sp>
        <p:nvSpPr>
          <p:cNvPr id="5" name="TextBox 4"/>
          <p:cNvSpPr txBox="1"/>
          <p:nvPr/>
        </p:nvSpPr>
        <p:spPr>
          <a:xfrm>
            <a:off x="1446727" y="1558344"/>
            <a:ext cx="10148419" cy="2031325"/>
          </a:xfrm>
          <a:prstGeom prst="rect">
            <a:avLst/>
          </a:prstGeom>
          <a:noFill/>
        </p:spPr>
        <p:txBody>
          <a:bodyPr wrap="none" rtlCol="0">
            <a:spAutoFit/>
          </a:bodyPr>
          <a:lstStyle/>
          <a:p>
            <a:r>
              <a:rPr lang="en-US" dirty="0" smtClean="0"/>
              <a:t>Greetings, Welcome to the application. This is the guide to install and run the application. </a:t>
            </a:r>
            <a:endParaRPr lang="en-US" dirty="0"/>
          </a:p>
          <a:p>
            <a:endParaRPr lang="en-US" dirty="0" smtClean="0"/>
          </a:p>
          <a:p>
            <a:r>
              <a:rPr lang="en-US" dirty="0" smtClean="0"/>
              <a:t>Before starting here are some basic requirements for the application.</a:t>
            </a:r>
          </a:p>
          <a:p>
            <a:endParaRPr lang="en-US" dirty="0"/>
          </a:p>
          <a:p>
            <a:pPr marL="342900" indent="-342900">
              <a:buAutoNum type="arabicPeriod"/>
            </a:pPr>
            <a:r>
              <a:rPr lang="en-US" dirty="0" smtClean="0"/>
              <a:t>Your system must contain Microsoft Office 2007. If you don’t have the application you have to Run the </a:t>
            </a:r>
          </a:p>
          <a:p>
            <a:r>
              <a:rPr lang="en-US" dirty="0"/>
              <a:t> </a:t>
            </a:r>
            <a:r>
              <a:rPr lang="en-US" dirty="0" smtClean="0"/>
              <a:t>      application “</a:t>
            </a:r>
            <a:r>
              <a:rPr lang="en-US" dirty="0" err="1" smtClean="0"/>
              <a:t>AccessDatabaseEngine</a:t>
            </a:r>
            <a:r>
              <a:rPr lang="en-US" dirty="0" smtClean="0"/>
              <a:t>” provided in the attachment.</a:t>
            </a:r>
          </a:p>
          <a:p>
            <a:endParaRPr lang="en-US" dirty="0"/>
          </a:p>
        </p:txBody>
      </p:sp>
      <p:sp>
        <p:nvSpPr>
          <p:cNvPr id="6" name="TextBox 5"/>
          <p:cNvSpPr txBox="1"/>
          <p:nvPr/>
        </p:nvSpPr>
        <p:spPr>
          <a:xfrm>
            <a:off x="1249251" y="5164428"/>
            <a:ext cx="9878095" cy="923330"/>
          </a:xfrm>
          <a:prstGeom prst="rect">
            <a:avLst/>
          </a:prstGeom>
          <a:noFill/>
        </p:spPr>
        <p:txBody>
          <a:bodyPr wrap="square" rtlCol="0">
            <a:spAutoFit/>
          </a:bodyPr>
          <a:lstStyle/>
          <a:p>
            <a:r>
              <a:rPr lang="en-US" dirty="0" smtClean="0"/>
              <a:t>This will be the first screen you will be seeing. As mentioned in the Requirements if you don’t have Microsoft office 2007 you will be getting an error while you are opening the application. In that case please click on </a:t>
            </a:r>
            <a:r>
              <a:rPr lang="en-US" dirty="0" err="1" smtClean="0"/>
              <a:t>AccessDatabaseEngine</a:t>
            </a:r>
            <a:r>
              <a:rPr lang="en-US" dirty="0" smtClean="0"/>
              <a:t>.</a:t>
            </a:r>
            <a:endParaRPr lang="en-US" dirty="0"/>
          </a:p>
        </p:txBody>
      </p:sp>
    </p:spTree>
    <p:extLst>
      <p:ext uri="{BB962C8B-B14F-4D97-AF65-F5344CB8AC3E}">
        <p14:creationId xmlns:p14="http://schemas.microsoft.com/office/powerpoint/2010/main" val="3762066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58" y="807411"/>
            <a:ext cx="4629150" cy="4238625"/>
          </a:xfrm>
        </p:spPr>
      </p:pic>
      <p:cxnSp>
        <p:nvCxnSpPr>
          <p:cNvPr id="6" name="Straight Arrow Connector 5"/>
          <p:cNvCxnSpPr/>
          <p:nvPr/>
        </p:nvCxnSpPr>
        <p:spPr>
          <a:xfrm flipV="1">
            <a:off x="2176530" y="3863662"/>
            <a:ext cx="4687909" cy="77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64439" y="3387144"/>
            <a:ext cx="5074276" cy="646331"/>
          </a:xfrm>
          <a:prstGeom prst="rect">
            <a:avLst/>
          </a:prstGeom>
          <a:noFill/>
        </p:spPr>
        <p:txBody>
          <a:bodyPr wrap="square" rtlCol="0">
            <a:spAutoFit/>
          </a:bodyPr>
          <a:lstStyle/>
          <a:p>
            <a:r>
              <a:rPr lang="en-US" dirty="0" smtClean="0"/>
              <a:t>To update the Data select the entries in any of the box and click on update.</a:t>
            </a:r>
            <a:endParaRPr lang="en-US" dirty="0"/>
          </a:p>
        </p:txBody>
      </p:sp>
      <p:sp>
        <p:nvSpPr>
          <p:cNvPr id="8" name="TextBox 7"/>
          <p:cNvSpPr txBox="1"/>
          <p:nvPr/>
        </p:nvSpPr>
        <p:spPr>
          <a:xfrm>
            <a:off x="696731" y="5689293"/>
            <a:ext cx="8821261"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For updating the Sub header you need to select the Header in which you want to update.</a:t>
            </a:r>
          </a:p>
          <a:p>
            <a:pPr marL="285750" indent="-285750">
              <a:buFont typeface="Arial" panose="020B0604020202020204" pitchFamily="34" charset="0"/>
              <a:buChar char="•"/>
            </a:pPr>
            <a:r>
              <a:rPr lang="en-US" dirty="0" smtClean="0"/>
              <a:t>For updating  the Data you need to select the Header and Sub Header.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3592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838" y="863924"/>
            <a:ext cx="4629150" cy="4238625"/>
          </a:xfrm>
        </p:spPr>
      </p:pic>
      <p:cxnSp>
        <p:nvCxnSpPr>
          <p:cNvPr id="6" name="Straight Arrow Connector 5"/>
          <p:cNvCxnSpPr/>
          <p:nvPr/>
        </p:nvCxnSpPr>
        <p:spPr>
          <a:xfrm flipV="1">
            <a:off x="3309870" y="3438659"/>
            <a:ext cx="3335629" cy="5666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8682" y="3013656"/>
            <a:ext cx="4906850" cy="646331"/>
          </a:xfrm>
          <a:prstGeom prst="rect">
            <a:avLst/>
          </a:prstGeom>
          <a:noFill/>
        </p:spPr>
        <p:txBody>
          <a:bodyPr wrap="square" rtlCol="0">
            <a:spAutoFit/>
          </a:bodyPr>
          <a:lstStyle/>
          <a:p>
            <a:r>
              <a:rPr lang="en-US" dirty="0" smtClean="0"/>
              <a:t>For deleting the Data select the data and click on delete.</a:t>
            </a:r>
            <a:endParaRPr lang="en-US" dirty="0"/>
          </a:p>
        </p:txBody>
      </p:sp>
      <p:sp>
        <p:nvSpPr>
          <p:cNvPr id="9" name="TextBox 8"/>
          <p:cNvSpPr txBox="1"/>
          <p:nvPr/>
        </p:nvSpPr>
        <p:spPr>
          <a:xfrm>
            <a:off x="837127" y="6207617"/>
            <a:ext cx="7766613" cy="369332"/>
          </a:xfrm>
          <a:prstGeom prst="rect">
            <a:avLst/>
          </a:prstGeom>
          <a:noFill/>
        </p:spPr>
        <p:txBody>
          <a:bodyPr wrap="none" rtlCol="0">
            <a:spAutoFit/>
          </a:bodyPr>
          <a:lstStyle/>
          <a:p>
            <a:r>
              <a:rPr lang="en-US" dirty="0" smtClean="0"/>
              <a:t>*For Deleting the Sub Header and Data you need to select the Hierarchical fields.</a:t>
            </a:r>
            <a:endParaRPr lang="en-US" dirty="0"/>
          </a:p>
        </p:txBody>
      </p:sp>
    </p:spTree>
    <p:extLst>
      <p:ext uri="{BB962C8B-B14F-4D97-AF65-F5344CB8AC3E}">
        <p14:creationId xmlns:p14="http://schemas.microsoft.com/office/powerpoint/2010/main" val="3469906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540" y="707556"/>
            <a:ext cx="4762500" cy="4248150"/>
          </a:xfrm>
        </p:spPr>
      </p:pic>
      <p:cxnSp>
        <p:nvCxnSpPr>
          <p:cNvPr id="11" name="Straight Arrow Connector 10"/>
          <p:cNvCxnSpPr/>
          <p:nvPr/>
        </p:nvCxnSpPr>
        <p:spPr>
          <a:xfrm flipV="1">
            <a:off x="3057457" y="1983346"/>
            <a:ext cx="3832740" cy="1545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25061" y="1491562"/>
            <a:ext cx="4923207" cy="1200329"/>
          </a:xfrm>
          <a:prstGeom prst="rect">
            <a:avLst/>
          </a:prstGeom>
          <a:noFill/>
        </p:spPr>
        <p:txBody>
          <a:bodyPr wrap="none" rtlCol="0">
            <a:spAutoFit/>
          </a:bodyPr>
          <a:lstStyle/>
          <a:p>
            <a:r>
              <a:rPr lang="en-US" dirty="0" smtClean="0"/>
              <a:t>You can choose new fields by clicking on the Down</a:t>
            </a:r>
          </a:p>
          <a:p>
            <a:r>
              <a:rPr lang="en-US" dirty="0" smtClean="0"/>
              <a:t>Arrow and selecting your option from </a:t>
            </a:r>
          </a:p>
          <a:p>
            <a:r>
              <a:rPr lang="en-US" dirty="0" smtClean="0"/>
              <a:t>the scroll down bar.</a:t>
            </a:r>
          </a:p>
          <a:p>
            <a:endParaRPr lang="en-US" dirty="0" smtClean="0"/>
          </a:p>
        </p:txBody>
      </p:sp>
      <p:cxnSp>
        <p:nvCxnSpPr>
          <p:cNvPr id="16" name="Elbow Connector 15"/>
          <p:cNvCxnSpPr/>
          <p:nvPr/>
        </p:nvCxnSpPr>
        <p:spPr>
          <a:xfrm>
            <a:off x="2125014" y="2658156"/>
            <a:ext cx="4456091" cy="59242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465194" y="3155324"/>
            <a:ext cx="115911" cy="952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523149" y="3250585"/>
            <a:ext cx="57956" cy="110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22772" y="3250585"/>
            <a:ext cx="5664179" cy="923330"/>
          </a:xfrm>
          <a:prstGeom prst="rect">
            <a:avLst/>
          </a:prstGeom>
          <a:noFill/>
        </p:spPr>
        <p:txBody>
          <a:bodyPr wrap="none" rtlCol="0">
            <a:spAutoFit/>
          </a:bodyPr>
          <a:lstStyle/>
          <a:p>
            <a:r>
              <a:rPr lang="en-US" dirty="0" smtClean="0"/>
              <a:t>The No. which you are noticing with the entry is a key and </a:t>
            </a:r>
          </a:p>
          <a:p>
            <a:r>
              <a:rPr lang="en-US" dirty="0" smtClean="0"/>
              <a:t>It acts as a identifier and it will not be part of your</a:t>
            </a:r>
          </a:p>
          <a:p>
            <a:r>
              <a:rPr lang="en-US" dirty="0" smtClean="0"/>
              <a:t> document.</a:t>
            </a:r>
            <a:endParaRPr lang="en-US" dirty="0"/>
          </a:p>
        </p:txBody>
      </p:sp>
    </p:spTree>
    <p:extLst>
      <p:ext uri="{BB962C8B-B14F-4D97-AF65-F5344CB8AC3E}">
        <p14:creationId xmlns:p14="http://schemas.microsoft.com/office/powerpoint/2010/main" val="3619977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018" y="682133"/>
            <a:ext cx="4886325" cy="4229100"/>
          </a:xfrm>
        </p:spPr>
      </p:pic>
      <p:cxnSp>
        <p:nvCxnSpPr>
          <p:cNvPr id="6" name="Straight Arrow Connector 5"/>
          <p:cNvCxnSpPr/>
          <p:nvPr/>
        </p:nvCxnSpPr>
        <p:spPr>
          <a:xfrm flipV="1">
            <a:off x="3258355" y="1841679"/>
            <a:ext cx="3734873" cy="283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93228" y="1657013"/>
            <a:ext cx="1943994" cy="369332"/>
          </a:xfrm>
          <a:prstGeom prst="rect">
            <a:avLst/>
          </a:prstGeom>
          <a:noFill/>
        </p:spPr>
        <p:txBody>
          <a:bodyPr wrap="none" rtlCol="0">
            <a:spAutoFit/>
          </a:bodyPr>
          <a:lstStyle/>
          <a:p>
            <a:r>
              <a:rPr lang="en-US" dirty="0" smtClean="0"/>
              <a:t>Select the Header. </a:t>
            </a:r>
            <a:endParaRPr lang="en-US" dirty="0"/>
          </a:p>
        </p:txBody>
      </p:sp>
      <p:cxnSp>
        <p:nvCxnSpPr>
          <p:cNvPr id="9" name="Straight Arrow Connector 8"/>
          <p:cNvCxnSpPr/>
          <p:nvPr/>
        </p:nvCxnSpPr>
        <p:spPr>
          <a:xfrm flipV="1">
            <a:off x="3021180" y="4146997"/>
            <a:ext cx="3740228" cy="38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00862" y="4000968"/>
            <a:ext cx="5372496" cy="646331"/>
          </a:xfrm>
          <a:prstGeom prst="rect">
            <a:avLst/>
          </a:prstGeom>
          <a:noFill/>
        </p:spPr>
        <p:txBody>
          <a:bodyPr wrap="none" rtlCol="0">
            <a:spAutoFit/>
          </a:bodyPr>
          <a:lstStyle/>
          <a:p>
            <a:r>
              <a:rPr lang="en-US" dirty="0" smtClean="0"/>
              <a:t>Click on Export to Excel to see the data you stored in an</a:t>
            </a:r>
          </a:p>
          <a:p>
            <a:r>
              <a:rPr lang="en-US" dirty="0" smtClean="0"/>
              <a:t>Excel Sheet.</a:t>
            </a:r>
            <a:endParaRPr lang="en-US" dirty="0"/>
          </a:p>
        </p:txBody>
      </p:sp>
    </p:spTree>
    <p:extLst>
      <p:ext uri="{BB962C8B-B14F-4D97-AF65-F5344CB8AC3E}">
        <p14:creationId xmlns:p14="http://schemas.microsoft.com/office/powerpoint/2010/main" val="323463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789" y="631233"/>
            <a:ext cx="4524375" cy="4124325"/>
          </a:xfrm>
        </p:spPr>
      </p:pic>
      <p:cxnSp>
        <p:nvCxnSpPr>
          <p:cNvPr id="6" name="Straight Arrow Connector 5"/>
          <p:cNvCxnSpPr/>
          <p:nvPr/>
        </p:nvCxnSpPr>
        <p:spPr>
          <a:xfrm flipV="1">
            <a:off x="3812146" y="3155324"/>
            <a:ext cx="4172755" cy="14166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39448" y="2693395"/>
            <a:ext cx="2717443" cy="1200329"/>
          </a:xfrm>
          <a:prstGeom prst="rect">
            <a:avLst/>
          </a:prstGeom>
          <a:noFill/>
        </p:spPr>
        <p:txBody>
          <a:bodyPr wrap="square" rtlCol="0">
            <a:spAutoFit/>
          </a:bodyPr>
          <a:lstStyle/>
          <a:p>
            <a:r>
              <a:rPr lang="en-US" dirty="0" smtClean="0"/>
              <a:t>Your file will be created in the file path destination once you click on Export to excel.</a:t>
            </a:r>
            <a:endParaRPr lang="en-US" dirty="0"/>
          </a:p>
        </p:txBody>
      </p:sp>
    </p:spTree>
    <p:extLst>
      <p:ext uri="{BB962C8B-B14F-4D97-AF65-F5344CB8AC3E}">
        <p14:creationId xmlns:p14="http://schemas.microsoft.com/office/powerpoint/2010/main" val="728683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871" y="354236"/>
            <a:ext cx="10620375" cy="2981325"/>
          </a:xfrm>
        </p:spPr>
      </p:pic>
      <p:cxnSp>
        <p:nvCxnSpPr>
          <p:cNvPr id="10" name="Straight Arrow Connector 9"/>
          <p:cNvCxnSpPr/>
          <p:nvPr/>
        </p:nvCxnSpPr>
        <p:spPr>
          <a:xfrm>
            <a:off x="4726546" y="2743200"/>
            <a:ext cx="25758" cy="1262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05330" y="4198513"/>
            <a:ext cx="4314422" cy="646331"/>
          </a:xfrm>
          <a:prstGeom prst="rect">
            <a:avLst/>
          </a:prstGeom>
          <a:noFill/>
        </p:spPr>
        <p:txBody>
          <a:bodyPr wrap="square" rtlCol="0">
            <a:spAutoFit/>
          </a:bodyPr>
          <a:lstStyle/>
          <a:p>
            <a:r>
              <a:rPr lang="en-US" dirty="0" smtClean="0"/>
              <a:t>By this Excel file you can check the data which you have saved. </a:t>
            </a:r>
            <a:endParaRPr lang="en-US" dirty="0"/>
          </a:p>
        </p:txBody>
      </p:sp>
    </p:spTree>
    <p:extLst>
      <p:ext uri="{BB962C8B-B14F-4D97-AF65-F5344CB8AC3E}">
        <p14:creationId xmlns:p14="http://schemas.microsoft.com/office/powerpoint/2010/main" val="668838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0"/>
            <a:ext cx="11832609" cy="6755642"/>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4000" smtClean="0"/>
              <a:t>Thank You.</a:t>
            </a:r>
            <a:endParaRPr lang="en-US" sz="4000"/>
          </a:p>
        </p:txBody>
      </p:sp>
    </p:spTree>
    <p:extLst>
      <p:ext uri="{BB962C8B-B14F-4D97-AF65-F5344CB8AC3E}">
        <p14:creationId xmlns:p14="http://schemas.microsoft.com/office/powerpoint/2010/main" val="129958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pPr marL="0" indent="0">
              <a:buNone/>
            </a:pPr>
            <a:r>
              <a:rPr lang="en-US" dirty="0" smtClean="0"/>
              <a:t>Now click on the Inventory</a:t>
            </a:r>
          </a:p>
          <a:p>
            <a:pPr marL="0" indent="0">
              <a:buNone/>
            </a:pPr>
            <a:r>
              <a:rPr lang="en-US" dirty="0" smtClean="0"/>
              <a:t>																																											</a:t>
            </a:r>
            <a:endParaRPr lang="en-US" dirty="0"/>
          </a:p>
          <a:p>
            <a:pPr marL="0" indent="0">
              <a:buNone/>
            </a:pPr>
            <a:endParaRPr lang="en-US" dirty="0" smtClean="0"/>
          </a:p>
          <a:p>
            <a:pPr marL="0" indent="0">
              <a:buNone/>
            </a:pPr>
            <a:r>
              <a:rPr lang="en-US" dirty="0" smtClean="0"/>
              <a:t>Click on the Ship icon to start the application.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58" y="683352"/>
            <a:ext cx="6638925" cy="21475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558" y="3385467"/>
            <a:ext cx="6219825" cy="1638300"/>
          </a:xfrm>
          <a:prstGeom prst="rect">
            <a:avLst/>
          </a:prstGeom>
        </p:spPr>
      </p:pic>
    </p:spTree>
    <p:extLst>
      <p:ext uri="{BB962C8B-B14F-4D97-AF65-F5344CB8AC3E}">
        <p14:creationId xmlns:p14="http://schemas.microsoft.com/office/powerpoint/2010/main" val="3692176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106" y="329904"/>
            <a:ext cx="5915025" cy="1609725"/>
          </a:xfrm>
        </p:spPr>
      </p:pic>
      <p:sp>
        <p:nvSpPr>
          <p:cNvPr id="5" name="TextBox 4"/>
          <p:cNvSpPr txBox="1"/>
          <p:nvPr/>
        </p:nvSpPr>
        <p:spPr>
          <a:xfrm>
            <a:off x="562106" y="2388359"/>
            <a:ext cx="8284191" cy="646331"/>
          </a:xfrm>
          <a:prstGeom prst="rect">
            <a:avLst/>
          </a:prstGeom>
          <a:noFill/>
        </p:spPr>
        <p:txBody>
          <a:bodyPr wrap="square" rtlCol="0">
            <a:spAutoFit/>
          </a:bodyPr>
          <a:lstStyle/>
          <a:p>
            <a:r>
              <a:rPr lang="en-US" b="1" dirty="0" smtClean="0"/>
              <a:t>You need to maintain these two files. It’s important for the function of the application.</a:t>
            </a:r>
            <a:endParaRPr lang="en-US" b="1" dirty="0"/>
          </a:p>
        </p:txBody>
      </p:sp>
    </p:spTree>
    <p:extLst>
      <p:ext uri="{BB962C8B-B14F-4D97-AF65-F5344CB8AC3E}">
        <p14:creationId xmlns:p14="http://schemas.microsoft.com/office/powerpoint/2010/main" val="267610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237" y="439447"/>
            <a:ext cx="6038850" cy="971550"/>
          </a:xfrm>
        </p:spPr>
      </p:pic>
      <p:sp>
        <p:nvSpPr>
          <p:cNvPr id="5" name="TextBox 4"/>
          <p:cNvSpPr txBox="1"/>
          <p:nvPr/>
        </p:nvSpPr>
        <p:spPr>
          <a:xfrm>
            <a:off x="1159099" y="1410997"/>
            <a:ext cx="10341735" cy="369332"/>
          </a:xfrm>
          <a:prstGeom prst="rect">
            <a:avLst/>
          </a:prstGeom>
          <a:noFill/>
        </p:spPr>
        <p:txBody>
          <a:bodyPr wrap="square" rtlCol="0">
            <a:spAutoFit/>
          </a:bodyPr>
          <a:lstStyle/>
          <a:p>
            <a:r>
              <a:rPr lang="en-US" dirty="0" smtClean="0"/>
              <a:t>The setup process of </a:t>
            </a:r>
            <a:r>
              <a:rPr lang="en-US" dirty="0" err="1" smtClean="0"/>
              <a:t>AccessDatabaseEngine</a:t>
            </a:r>
            <a:r>
              <a:rPr lang="en-US" dirty="0" smtClean="0"/>
              <a:t> can be done easily. </a:t>
            </a:r>
            <a:endParaRPr lang="en-US" dirty="0"/>
          </a:p>
        </p:txBody>
      </p:sp>
      <p:sp>
        <p:nvSpPr>
          <p:cNvPr id="6" name="TextBox 5"/>
          <p:cNvSpPr txBox="1"/>
          <p:nvPr/>
        </p:nvSpPr>
        <p:spPr>
          <a:xfrm>
            <a:off x="1159099" y="2125014"/>
            <a:ext cx="11307651" cy="1477328"/>
          </a:xfrm>
          <a:prstGeom prst="rect">
            <a:avLst/>
          </a:prstGeom>
          <a:noFill/>
        </p:spPr>
        <p:txBody>
          <a:bodyPr wrap="square" rtlCol="0">
            <a:spAutoFit/>
          </a:bodyPr>
          <a:lstStyle/>
          <a:p>
            <a:r>
              <a:rPr lang="en-US" dirty="0" smtClean="0"/>
              <a:t>Specifications used for developing the application: </a:t>
            </a:r>
          </a:p>
          <a:p>
            <a:r>
              <a:rPr lang="en-US" dirty="0" smtClean="0"/>
              <a:t>1. Visual Basic Studio</a:t>
            </a:r>
          </a:p>
          <a:p>
            <a:r>
              <a:rPr lang="en-US" dirty="0" smtClean="0"/>
              <a:t>2. Language used : C#, .NET.</a:t>
            </a:r>
          </a:p>
          <a:p>
            <a:r>
              <a:rPr lang="en-US" dirty="0" smtClean="0"/>
              <a:t>3. Operating System used for Development: Microsoft Windows 2007</a:t>
            </a:r>
          </a:p>
          <a:p>
            <a:r>
              <a:rPr lang="en-US" dirty="0" smtClean="0"/>
              <a:t>4. Database Storage Location : Microsoft Access 2007</a:t>
            </a:r>
            <a:endParaRPr lang="en-US" dirty="0"/>
          </a:p>
        </p:txBody>
      </p:sp>
      <p:sp>
        <p:nvSpPr>
          <p:cNvPr id="8" name="TextBox 7"/>
          <p:cNvSpPr txBox="1"/>
          <p:nvPr/>
        </p:nvSpPr>
        <p:spPr>
          <a:xfrm>
            <a:off x="965915" y="4301544"/>
            <a:ext cx="9156879" cy="646331"/>
          </a:xfrm>
          <a:prstGeom prst="rect">
            <a:avLst/>
          </a:prstGeom>
          <a:noFill/>
        </p:spPr>
        <p:txBody>
          <a:bodyPr wrap="square" rtlCol="0">
            <a:spAutoFit/>
          </a:bodyPr>
          <a:lstStyle/>
          <a:p>
            <a:r>
              <a:rPr lang="en-US" dirty="0" smtClean="0"/>
              <a:t>This Application is a pure system based application and developed keeping in the mind of the future usage. </a:t>
            </a:r>
            <a:endParaRPr lang="en-US" dirty="0"/>
          </a:p>
        </p:txBody>
      </p:sp>
    </p:spTree>
    <p:extLst>
      <p:ext uri="{BB962C8B-B14F-4D97-AF65-F5344CB8AC3E}">
        <p14:creationId xmlns:p14="http://schemas.microsoft.com/office/powerpoint/2010/main" val="1973905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5" y="141668"/>
            <a:ext cx="12157657" cy="6035295"/>
          </a:xfrm>
        </p:spPr>
        <p:txBody>
          <a:bodyPr/>
          <a:lstStyle/>
          <a:p>
            <a:pPr marL="0" indent="0">
              <a:buNone/>
            </a:pPr>
            <a:r>
              <a:rPr lang="en-US" dirty="0" smtClean="0"/>
              <a:t>After clicking on the Application this window will be displayed.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Here Click Next to start the application to store your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03" y="631534"/>
            <a:ext cx="5153025" cy="4410075"/>
          </a:xfrm>
          <a:prstGeom prst="rect">
            <a:avLst/>
          </a:prstGeom>
        </p:spPr>
      </p:pic>
    </p:spTree>
    <p:extLst>
      <p:ext uri="{BB962C8B-B14F-4D97-AF65-F5344CB8AC3E}">
        <p14:creationId xmlns:p14="http://schemas.microsoft.com/office/powerpoint/2010/main" val="359555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988" y="0"/>
            <a:ext cx="5448300" cy="4362450"/>
          </a:xfrm>
        </p:spPr>
      </p:pic>
      <p:sp>
        <p:nvSpPr>
          <p:cNvPr id="5" name="TextBox 4"/>
          <p:cNvSpPr txBox="1"/>
          <p:nvPr/>
        </p:nvSpPr>
        <p:spPr>
          <a:xfrm>
            <a:off x="1236372" y="4713668"/>
            <a:ext cx="9015211" cy="1477328"/>
          </a:xfrm>
          <a:prstGeom prst="rect">
            <a:avLst/>
          </a:prstGeom>
          <a:noFill/>
        </p:spPr>
        <p:txBody>
          <a:bodyPr wrap="square" rtlCol="0">
            <a:spAutoFit/>
          </a:bodyPr>
          <a:lstStyle/>
          <a:p>
            <a:r>
              <a:rPr lang="en-US" dirty="0" smtClean="0"/>
              <a:t>* File Path specifies the location your file is going to be stored.</a:t>
            </a:r>
            <a:endParaRPr lang="en-US" dirty="0"/>
          </a:p>
          <a:p>
            <a:r>
              <a:rPr lang="en-US" dirty="0" smtClean="0"/>
              <a:t>* Header will be the Name of your file.</a:t>
            </a:r>
            <a:endParaRPr lang="en-US" dirty="0"/>
          </a:p>
          <a:p>
            <a:r>
              <a:rPr lang="en-US" dirty="0" smtClean="0"/>
              <a:t>* Sub Header will be the Main heading of the data in which you are going to store 10 or More entries as your requirement. </a:t>
            </a:r>
          </a:p>
          <a:p>
            <a:r>
              <a:rPr lang="en-US" dirty="0" smtClean="0"/>
              <a:t>*In the final  Data field you can enter Multiple Entries.</a:t>
            </a:r>
          </a:p>
        </p:txBody>
      </p:sp>
      <p:cxnSp>
        <p:nvCxnSpPr>
          <p:cNvPr id="3" name="Straight Arrow Connector 2"/>
          <p:cNvCxnSpPr/>
          <p:nvPr/>
        </p:nvCxnSpPr>
        <p:spPr>
          <a:xfrm flipV="1">
            <a:off x="4735773" y="968991"/>
            <a:ext cx="2852382" cy="13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97337" y="613307"/>
            <a:ext cx="4567982" cy="646331"/>
          </a:xfrm>
          <a:prstGeom prst="rect">
            <a:avLst/>
          </a:prstGeom>
          <a:noFill/>
        </p:spPr>
        <p:txBody>
          <a:bodyPr wrap="none" rtlCol="0">
            <a:spAutoFit/>
          </a:bodyPr>
          <a:lstStyle/>
          <a:p>
            <a:r>
              <a:rPr lang="en-US" dirty="0" smtClean="0"/>
              <a:t>If you don’t have this file in your C drive please</a:t>
            </a:r>
          </a:p>
          <a:p>
            <a:r>
              <a:rPr lang="en-US" dirty="0"/>
              <a:t>c</a:t>
            </a:r>
            <a:r>
              <a:rPr lang="en-US" dirty="0" smtClean="0"/>
              <a:t>reate a folder by the exact name.</a:t>
            </a:r>
            <a:endParaRPr lang="en-US" dirty="0"/>
          </a:p>
        </p:txBody>
      </p:sp>
    </p:spTree>
    <p:extLst>
      <p:ext uri="{BB962C8B-B14F-4D97-AF65-F5344CB8AC3E}">
        <p14:creationId xmlns:p14="http://schemas.microsoft.com/office/powerpoint/2010/main" val="975423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671" y="476518"/>
            <a:ext cx="4886325" cy="4229100"/>
          </a:xfrm>
        </p:spPr>
      </p:pic>
      <p:cxnSp>
        <p:nvCxnSpPr>
          <p:cNvPr id="6" name="Straight Arrow Connector 5"/>
          <p:cNvCxnSpPr/>
          <p:nvPr/>
        </p:nvCxnSpPr>
        <p:spPr>
          <a:xfrm flipV="1">
            <a:off x="3322749" y="1751527"/>
            <a:ext cx="3490175" cy="772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6915955" y="1455313"/>
            <a:ext cx="4597757" cy="646331"/>
          </a:xfrm>
          <a:prstGeom prst="rect">
            <a:avLst/>
          </a:prstGeom>
          <a:noFill/>
        </p:spPr>
        <p:txBody>
          <a:bodyPr wrap="square" rtlCol="0">
            <a:spAutoFit/>
          </a:bodyPr>
          <a:lstStyle/>
          <a:p>
            <a:r>
              <a:rPr lang="en-US" dirty="0" smtClean="0"/>
              <a:t>After entering the header which will be the file name of your Application</a:t>
            </a:r>
            <a:endParaRPr lang="en-US" dirty="0"/>
          </a:p>
        </p:txBody>
      </p:sp>
      <p:cxnSp>
        <p:nvCxnSpPr>
          <p:cNvPr id="15" name="Straight Arrow Connector 14"/>
          <p:cNvCxnSpPr/>
          <p:nvPr/>
        </p:nvCxnSpPr>
        <p:spPr>
          <a:xfrm flipV="1">
            <a:off x="1313645" y="3322749"/>
            <a:ext cx="5499279" cy="270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15956" y="3088644"/>
            <a:ext cx="4597756" cy="369332"/>
          </a:xfrm>
          <a:prstGeom prst="rect">
            <a:avLst/>
          </a:prstGeom>
          <a:noFill/>
        </p:spPr>
        <p:txBody>
          <a:bodyPr wrap="square" rtlCol="0">
            <a:spAutoFit/>
          </a:bodyPr>
          <a:lstStyle/>
          <a:p>
            <a:r>
              <a:rPr lang="en-US" dirty="0" smtClean="0"/>
              <a:t>Click on Save. After entering the </a:t>
            </a:r>
            <a:r>
              <a:rPr lang="en-US" dirty="0"/>
              <a:t>H</a:t>
            </a:r>
            <a:r>
              <a:rPr lang="en-US" dirty="0" smtClean="0"/>
              <a:t>eader.</a:t>
            </a:r>
            <a:endParaRPr lang="en-US" dirty="0"/>
          </a:p>
        </p:txBody>
      </p:sp>
    </p:spTree>
    <p:extLst>
      <p:ext uri="{BB962C8B-B14F-4D97-AF65-F5344CB8AC3E}">
        <p14:creationId xmlns:p14="http://schemas.microsoft.com/office/powerpoint/2010/main" val="3934245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680" y="588649"/>
            <a:ext cx="4695825" cy="4295775"/>
          </a:xfrm>
        </p:spPr>
      </p:pic>
      <p:cxnSp>
        <p:nvCxnSpPr>
          <p:cNvPr id="11" name="Straight Arrow Connector 10"/>
          <p:cNvCxnSpPr/>
          <p:nvPr/>
        </p:nvCxnSpPr>
        <p:spPr>
          <a:xfrm flipV="1">
            <a:off x="2975019" y="2253578"/>
            <a:ext cx="3606085" cy="218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81104" y="1930412"/>
            <a:ext cx="5444376" cy="646331"/>
          </a:xfrm>
          <a:prstGeom prst="rect">
            <a:avLst/>
          </a:prstGeom>
          <a:noFill/>
        </p:spPr>
        <p:txBody>
          <a:bodyPr wrap="none" rtlCol="0">
            <a:spAutoFit/>
          </a:bodyPr>
          <a:lstStyle/>
          <a:p>
            <a:r>
              <a:rPr lang="en-US" dirty="0" smtClean="0"/>
              <a:t>For every new data entry in the Sub Header you need to</a:t>
            </a:r>
          </a:p>
          <a:p>
            <a:r>
              <a:rPr lang="en-US" dirty="0" smtClean="0"/>
              <a:t>Save it by clicking on the Save Button.</a:t>
            </a:r>
            <a:endParaRPr lang="en-US" dirty="0"/>
          </a:p>
        </p:txBody>
      </p:sp>
      <p:sp>
        <p:nvSpPr>
          <p:cNvPr id="14" name="TextBox 13"/>
          <p:cNvSpPr txBox="1"/>
          <p:nvPr/>
        </p:nvSpPr>
        <p:spPr>
          <a:xfrm>
            <a:off x="1133341" y="5756856"/>
            <a:ext cx="7710124" cy="369332"/>
          </a:xfrm>
          <a:prstGeom prst="rect">
            <a:avLst/>
          </a:prstGeom>
          <a:noFill/>
        </p:spPr>
        <p:txBody>
          <a:bodyPr wrap="none" rtlCol="0">
            <a:spAutoFit/>
          </a:bodyPr>
          <a:lstStyle/>
          <a:p>
            <a:r>
              <a:rPr lang="en-US" dirty="0" smtClean="0"/>
              <a:t>*It is mandatory to enter or select the Header for storing the data in Sub Header.</a:t>
            </a:r>
            <a:endParaRPr lang="en-US" dirty="0"/>
          </a:p>
        </p:txBody>
      </p:sp>
    </p:spTree>
    <p:extLst>
      <p:ext uri="{BB962C8B-B14F-4D97-AF65-F5344CB8AC3E}">
        <p14:creationId xmlns:p14="http://schemas.microsoft.com/office/powerpoint/2010/main" val="4189138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670" y="802549"/>
            <a:ext cx="4657725" cy="4200525"/>
          </a:xfrm>
        </p:spPr>
      </p:pic>
      <p:cxnSp>
        <p:nvCxnSpPr>
          <p:cNvPr id="8" name="Straight Arrow Connector 7"/>
          <p:cNvCxnSpPr/>
          <p:nvPr/>
        </p:nvCxnSpPr>
        <p:spPr>
          <a:xfrm flipV="1">
            <a:off x="2846532" y="2691685"/>
            <a:ext cx="4120938" cy="476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67470" y="2507019"/>
            <a:ext cx="5087155" cy="369332"/>
          </a:xfrm>
          <a:prstGeom prst="rect">
            <a:avLst/>
          </a:prstGeom>
          <a:noFill/>
        </p:spPr>
        <p:txBody>
          <a:bodyPr wrap="square" rtlCol="0">
            <a:spAutoFit/>
          </a:bodyPr>
          <a:lstStyle/>
          <a:p>
            <a:r>
              <a:rPr lang="en-US" dirty="0" smtClean="0"/>
              <a:t>Enter the data in the Data column and click on Save.</a:t>
            </a:r>
            <a:endParaRPr lang="en-US" dirty="0"/>
          </a:p>
        </p:txBody>
      </p:sp>
      <p:sp>
        <p:nvSpPr>
          <p:cNvPr id="11" name="TextBox 10"/>
          <p:cNvSpPr txBox="1"/>
          <p:nvPr/>
        </p:nvSpPr>
        <p:spPr>
          <a:xfrm>
            <a:off x="901521" y="5666704"/>
            <a:ext cx="11109580" cy="369332"/>
          </a:xfrm>
          <a:prstGeom prst="rect">
            <a:avLst/>
          </a:prstGeom>
          <a:noFill/>
        </p:spPr>
        <p:txBody>
          <a:bodyPr wrap="none" rtlCol="0">
            <a:spAutoFit/>
          </a:bodyPr>
          <a:lstStyle/>
          <a:p>
            <a:r>
              <a:rPr lang="en-US" dirty="0" smtClean="0"/>
              <a:t>*To enter the data in the Data field you need to enter or select the Header and Sub Header to save your new Entries.</a:t>
            </a:r>
            <a:endParaRPr lang="en-US" dirty="0"/>
          </a:p>
        </p:txBody>
      </p:sp>
    </p:spTree>
    <p:extLst>
      <p:ext uri="{BB962C8B-B14F-4D97-AF65-F5344CB8AC3E}">
        <p14:creationId xmlns:p14="http://schemas.microsoft.com/office/powerpoint/2010/main" val="450095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585</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Guide to Your 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Your Space</dc:title>
  <dc:creator>Raj Korlam</dc:creator>
  <cp:lastModifiedBy>Raj Korlam</cp:lastModifiedBy>
  <cp:revision>16</cp:revision>
  <dcterms:created xsi:type="dcterms:W3CDTF">2018-05-19T12:27:21Z</dcterms:created>
  <dcterms:modified xsi:type="dcterms:W3CDTF">2018-05-19T16:47:57Z</dcterms:modified>
</cp:coreProperties>
</file>