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4C56-D350-A96E-7CDF-24D3CAA5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7147F-AA26-D6BC-C342-B72D60E7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7291-94CB-CBDA-627F-F52B249C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E45E-48E0-641E-EABB-B4AA291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550B-D89A-E19E-9CC7-F29777C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EE6F-B797-7396-CAAE-7313CC1E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B700-2A7C-8A89-2BFE-45D845623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A03C-511B-5498-353E-E3D31D7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141C-0661-D7C7-8958-7257AE8E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CDCB-F18F-BD82-1E02-673C3641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B9854-0C68-1668-B009-3A8D92CC0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1B8C-5B0F-D338-7C9A-4E59517D5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6CDA-4EC8-63E8-B9D6-6097A744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21FB-B3D3-304C-400B-4A0AE13E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F8FE-34D5-2158-6889-AFAFF6B8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54B-266E-EC1A-1A44-B6C23527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1752-905A-C002-BA17-02022D51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81C4-F7CB-F9E3-DD2A-53261D1B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F66A-AB51-A8D0-F3B0-6CB9FCB4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231E-41C5-ED85-49C8-A85E0D3C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7CA3-DC1E-6B22-CA11-B066276C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9BF6-7958-0B4A-3058-006AA4E8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21A7-AC01-9304-834B-1496C5C3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8106-19AF-0FC5-6CF0-D41EBDAB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B1FD-F344-9910-C464-1A7A7A54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97CB-8BEF-0AD5-1696-8789B06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E265-8B03-69FE-369C-B5F8D82BF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4594-6A5E-4234-FBEC-DD6A7B35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14C6-3570-E402-45EB-721EFF8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C1EE-614C-28BB-2A0D-73ECD36B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BBF4F-FB9F-EE07-62E6-EAA472AF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182-3E16-3EE1-26C9-0779B33B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7EF3-03E2-65C1-E1DD-89CAFD28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F5A1-AB80-99B8-9330-1D724869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3BDFD-10BA-840D-887B-14B6CFA10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BFC6A-4A5A-0054-7232-D9F68D304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B2070-EF79-B896-1FAE-31144D03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535E-A373-77D4-DA5F-65A7457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0C15B-3155-A793-05EF-8D07F2BE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8D2-73F9-2B8D-E181-56AD4CDF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5C5BD-1805-7517-5D41-3ABA7E37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EC39B-D168-F692-5866-F6C3A39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247C-320D-2777-1A6B-21FCC407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0D212-D98F-3E9C-6225-BB4EC391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F6283-E83E-134A-4E57-F0E31298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01B6B-F14C-1505-A9B5-F56B15B3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B29E-CC63-6704-9EB0-6A66AA05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8F2C-246B-BE39-45C6-ADA1AED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C341-9FFB-2F70-9156-F1761E2EA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3A267-481F-5F16-1DFC-57332953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79D9-033D-865B-C8D4-2307957A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AC53-AF5A-8C18-FFDC-B6E3092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3D86-7CC2-ACC1-E3B0-B529A102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C0A28-0744-69C3-DBC3-0BC504E8C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2169-4550-1CA9-2D3A-509767D6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C14FB-BAB9-3BB6-9349-C3AA9B4E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508F-7366-446E-DAA6-2E3F30D6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3C08B-3539-81EF-6316-1C0CFF77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439E2-ED07-7189-5AA1-C353FD93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1281-F91A-8841-7CA8-4B4375BA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2DA0-8E4D-A28D-D29E-11D1B919C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606BA-8B5D-446F-BE4D-0955C551BC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6B4F-D4C4-79D8-ACCC-A851F7C2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51AA-F9B1-2CE6-04CF-879C15F2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4C023-D3EB-4DF2-84C4-799894BB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59ED81-4D81-8E9E-A071-62AC7A36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020" y="187485"/>
            <a:ext cx="9284345" cy="630312"/>
          </a:xfr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Life Cycle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ECF01C-8781-68FC-DF23-5EC3C03E6A33}"/>
              </a:ext>
            </a:extLst>
          </p:cNvPr>
          <p:cNvSpPr/>
          <p:nvPr/>
        </p:nvSpPr>
        <p:spPr>
          <a:xfrm>
            <a:off x="1331571" y="2344838"/>
            <a:ext cx="3589114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FD781B-457C-1C71-2B04-2D38137ABA44}"/>
              </a:ext>
            </a:extLst>
          </p:cNvPr>
          <p:cNvSpPr/>
          <p:nvPr/>
        </p:nvSpPr>
        <p:spPr>
          <a:xfrm>
            <a:off x="1852913" y="2338083"/>
            <a:ext cx="4453365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7AA3DE-FCD6-CAEB-850C-A3CC23D06B4D}"/>
              </a:ext>
            </a:extLst>
          </p:cNvPr>
          <p:cNvSpPr/>
          <p:nvPr/>
        </p:nvSpPr>
        <p:spPr>
          <a:xfrm>
            <a:off x="6636516" y="2372808"/>
            <a:ext cx="3393666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FA6667-CD10-8515-C5E4-8FFE1B0599D4}"/>
              </a:ext>
            </a:extLst>
          </p:cNvPr>
          <p:cNvSpPr/>
          <p:nvPr/>
        </p:nvSpPr>
        <p:spPr>
          <a:xfrm>
            <a:off x="6570502" y="2358095"/>
            <a:ext cx="2596588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22674B-BC5C-40F3-0025-ED482286754F}"/>
              </a:ext>
            </a:extLst>
          </p:cNvPr>
          <p:cNvSpPr/>
          <p:nvPr/>
        </p:nvSpPr>
        <p:spPr>
          <a:xfrm>
            <a:off x="1229327" y="5627225"/>
            <a:ext cx="3691359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7D0A5C-6D1E-4E39-CDA3-6928080A40DD}"/>
              </a:ext>
            </a:extLst>
          </p:cNvPr>
          <p:cNvSpPr/>
          <p:nvPr/>
        </p:nvSpPr>
        <p:spPr>
          <a:xfrm>
            <a:off x="2100321" y="5627226"/>
            <a:ext cx="4147122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4B6ED6-5863-E591-FF00-F2E10B05F171}"/>
              </a:ext>
            </a:extLst>
          </p:cNvPr>
          <p:cNvSpPr/>
          <p:nvPr/>
        </p:nvSpPr>
        <p:spPr>
          <a:xfrm>
            <a:off x="6636515" y="5627224"/>
            <a:ext cx="3430810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559E50-718B-BDF9-A067-ED3AD63817F4}"/>
              </a:ext>
            </a:extLst>
          </p:cNvPr>
          <p:cNvSpPr/>
          <p:nvPr/>
        </p:nvSpPr>
        <p:spPr>
          <a:xfrm>
            <a:off x="6582860" y="5634827"/>
            <a:ext cx="2183507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9BA1C2-1A29-27E3-BA42-7BFD96938134}"/>
              </a:ext>
            </a:extLst>
          </p:cNvPr>
          <p:cNvSpPr/>
          <p:nvPr/>
        </p:nvSpPr>
        <p:spPr>
          <a:xfrm>
            <a:off x="1229327" y="4469756"/>
            <a:ext cx="3691359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B5DB6C-62F7-0E91-05F7-D531FC2B2539}"/>
              </a:ext>
            </a:extLst>
          </p:cNvPr>
          <p:cNvSpPr/>
          <p:nvPr/>
        </p:nvSpPr>
        <p:spPr>
          <a:xfrm>
            <a:off x="2639028" y="4469757"/>
            <a:ext cx="3563320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917C2C-3ADC-9C45-9E8A-1593609F991D}"/>
              </a:ext>
            </a:extLst>
          </p:cNvPr>
          <p:cNvSpPr/>
          <p:nvPr/>
        </p:nvSpPr>
        <p:spPr>
          <a:xfrm>
            <a:off x="6660507" y="4469755"/>
            <a:ext cx="3406818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760562-E454-CC08-D47F-AB6F2ED988AC}"/>
              </a:ext>
            </a:extLst>
          </p:cNvPr>
          <p:cNvSpPr/>
          <p:nvPr/>
        </p:nvSpPr>
        <p:spPr>
          <a:xfrm>
            <a:off x="6482295" y="4477358"/>
            <a:ext cx="2596587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D80534-E84B-954B-9DC3-31434D88D03B}"/>
              </a:ext>
            </a:extLst>
          </p:cNvPr>
          <p:cNvSpPr/>
          <p:nvPr/>
        </p:nvSpPr>
        <p:spPr>
          <a:xfrm>
            <a:off x="1331571" y="3530276"/>
            <a:ext cx="3691359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C707E8F-44E4-4403-E4C2-215626A20D0D}"/>
              </a:ext>
            </a:extLst>
          </p:cNvPr>
          <p:cNvSpPr/>
          <p:nvPr/>
        </p:nvSpPr>
        <p:spPr>
          <a:xfrm>
            <a:off x="2100321" y="3530277"/>
            <a:ext cx="4102028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DB8B60-2A2A-BD9D-A844-46E377E85D73}"/>
              </a:ext>
            </a:extLst>
          </p:cNvPr>
          <p:cNvSpPr/>
          <p:nvPr/>
        </p:nvSpPr>
        <p:spPr>
          <a:xfrm>
            <a:off x="6617518" y="3515564"/>
            <a:ext cx="3589183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60737D-4E94-8732-E8B4-B7BE1753365E}"/>
              </a:ext>
            </a:extLst>
          </p:cNvPr>
          <p:cNvSpPr/>
          <p:nvPr/>
        </p:nvSpPr>
        <p:spPr>
          <a:xfrm>
            <a:off x="6581119" y="3507961"/>
            <a:ext cx="2845444" cy="7658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72509D2-F520-847E-0C26-C563D0687D91}"/>
              </a:ext>
            </a:extLst>
          </p:cNvPr>
          <p:cNvSpPr/>
          <p:nvPr/>
        </p:nvSpPr>
        <p:spPr>
          <a:xfrm>
            <a:off x="1331571" y="1499887"/>
            <a:ext cx="3691359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1A713E-73F2-97E4-BE5D-8DAD70FAF980}"/>
              </a:ext>
            </a:extLst>
          </p:cNvPr>
          <p:cNvSpPr/>
          <p:nvPr/>
        </p:nvSpPr>
        <p:spPr>
          <a:xfrm>
            <a:off x="3017617" y="1499888"/>
            <a:ext cx="3266714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BB00E44-002E-657C-3363-23D15415610F}"/>
              </a:ext>
            </a:extLst>
          </p:cNvPr>
          <p:cNvSpPr/>
          <p:nvPr/>
        </p:nvSpPr>
        <p:spPr>
          <a:xfrm>
            <a:off x="6660507" y="1534612"/>
            <a:ext cx="3369675" cy="6944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508810-B9B7-EC66-0F4D-DE3F1D43E065}"/>
              </a:ext>
            </a:extLst>
          </p:cNvPr>
          <p:cNvSpPr/>
          <p:nvPr/>
        </p:nvSpPr>
        <p:spPr>
          <a:xfrm>
            <a:off x="6559108" y="1544501"/>
            <a:ext cx="2822537" cy="6944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C9D94-7415-BC6E-4256-2AC6E068A8CE}"/>
              </a:ext>
            </a:extLst>
          </p:cNvPr>
          <p:cNvSpPr/>
          <p:nvPr/>
        </p:nvSpPr>
        <p:spPr>
          <a:xfrm>
            <a:off x="5934323" y="1499885"/>
            <a:ext cx="702193" cy="48218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60996E-E35A-34C1-1C7A-FBE173FCAB6F}"/>
              </a:ext>
            </a:extLst>
          </p:cNvPr>
          <p:cNvSpPr/>
          <p:nvPr/>
        </p:nvSpPr>
        <p:spPr>
          <a:xfrm>
            <a:off x="233422" y="2516770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90 %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765554-FF45-EC47-ED55-CF54144BE2D0}"/>
              </a:ext>
            </a:extLst>
          </p:cNvPr>
          <p:cNvSpPr/>
          <p:nvPr/>
        </p:nvSpPr>
        <p:spPr>
          <a:xfrm>
            <a:off x="254882" y="3563554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80 %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173FCF-6C43-CF7D-DE51-AB382D0A749C}"/>
              </a:ext>
            </a:extLst>
          </p:cNvPr>
          <p:cNvSpPr/>
          <p:nvPr/>
        </p:nvSpPr>
        <p:spPr>
          <a:xfrm>
            <a:off x="217994" y="4501107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76 %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3C1F4D-51AD-ED6C-A4FF-B5D935BF4C1C}"/>
              </a:ext>
            </a:extLst>
          </p:cNvPr>
          <p:cNvSpPr/>
          <p:nvPr/>
        </p:nvSpPr>
        <p:spPr>
          <a:xfrm>
            <a:off x="217994" y="5696240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80 %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C9600-48C9-9044-A3CE-05344B9C6CB1}"/>
              </a:ext>
            </a:extLst>
          </p:cNvPr>
          <p:cNvSpPr/>
          <p:nvPr/>
        </p:nvSpPr>
        <p:spPr>
          <a:xfrm>
            <a:off x="10239501" y="5627223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60 %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21A1951-B13F-FB43-4798-36BF4A778CB0}"/>
              </a:ext>
            </a:extLst>
          </p:cNvPr>
          <p:cNvSpPr/>
          <p:nvPr/>
        </p:nvSpPr>
        <p:spPr>
          <a:xfrm>
            <a:off x="10206702" y="1499885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80 %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0A12BD-7FC4-D136-FFF7-BB2120A55A68}"/>
              </a:ext>
            </a:extLst>
          </p:cNvPr>
          <p:cNvSpPr/>
          <p:nvPr/>
        </p:nvSpPr>
        <p:spPr>
          <a:xfrm>
            <a:off x="10244805" y="2400178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65 %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6D2672-B08D-FB91-1FEE-8E19FC60998C}"/>
              </a:ext>
            </a:extLst>
          </p:cNvPr>
          <p:cNvSpPr/>
          <p:nvPr/>
        </p:nvSpPr>
        <p:spPr>
          <a:xfrm>
            <a:off x="10244804" y="4432024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70%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5C2093-8E1E-76C6-8737-A3F98A73C337}"/>
              </a:ext>
            </a:extLst>
          </p:cNvPr>
          <p:cNvSpPr/>
          <p:nvPr/>
        </p:nvSpPr>
        <p:spPr>
          <a:xfrm>
            <a:off x="10254452" y="3429000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85 %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3AF3FA-1AD0-81F5-328C-C1669B35B4E6}"/>
              </a:ext>
            </a:extLst>
          </p:cNvPr>
          <p:cNvSpPr/>
          <p:nvPr/>
        </p:nvSpPr>
        <p:spPr>
          <a:xfrm>
            <a:off x="235596" y="1510977"/>
            <a:ext cx="970825" cy="6944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55 %</a:t>
            </a:r>
          </a:p>
        </p:txBody>
      </p:sp>
      <p:pic>
        <p:nvPicPr>
          <p:cNvPr id="1026" name="Picture 2" descr="100,000+ Free Light Bulb &amp; Bulb Images ...">
            <a:extLst>
              <a:ext uri="{FF2B5EF4-FFF2-40B4-BE49-F238E27FC236}">
                <a16:creationId xmlns:a16="http://schemas.microsoft.com/office/drawing/2014/main" id="{A9622B13-FB4A-4536-C2DD-582A6CDA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48" y="1605984"/>
            <a:ext cx="420967" cy="5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E6F6F2-FFF3-23A1-F404-B1FFD3819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1" y="2519457"/>
            <a:ext cx="484417" cy="45592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C7C8D7B-C723-1647-DB12-A25768AD2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09" y="3657468"/>
            <a:ext cx="603136" cy="603136"/>
          </a:xfrm>
          <a:prstGeom prst="rect">
            <a:avLst/>
          </a:prstGeom>
        </p:spPr>
      </p:pic>
      <p:pic>
        <p:nvPicPr>
          <p:cNvPr id="1030" name="Picture 6" descr="Customer Care icon PNG and SVG Vector ...">
            <a:extLst>
              <a:ext uri="{FF2B5EF4-FFF2-40B4-BE49-F238E27FC236}">
                <a16:creationId xmlns:a16="http://schemas.microsoft.com/office/drawing/2014/main" id="{0343C0CC-8679-5A38-C4D5-D7B445917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75" y="4678969"/>
            <a:ext cx="518270" cy="3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30B7C12-E439-8AFC-67F5-F686127DA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87" y="5655397"/>
            <a:ext cx="638131" cy="63813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3C406D1-EFA3-9EEE-D237-5A5D9C5D87F9}"/>
              </a:ext>
            </a:extLst>
          </p:cNvPr>
          <p:cNvSpPr/>
          <p:nvPr/>
        </p:nvSpPr>
        <p:spPr>
          <a:xfrm>
            <a:off x="1852912" y="961511"/>
            <a:ext cx="2858223" cy="420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A31F25-8319-7863-A276-CC024ED57122}"/>
              </a:ext>
            </a:extLst>
          </p:cNvPr>
          <p:cNvSpPr/>
          <p:nvPr/>
        </p:nvSpPr>
        <p:spPr>
          <a:xfrm>
            <a:off x="6984237" y="963274"/>
            <a:ext cx="2858223" cy="420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</a:t>
            </a:r>
          </a:p>
        </p:txBody>
      </p:sp>
    </p:spTree>
    <p:extLst>
      <p:ext uri="{BB962C8B-B14F-4D97-AF65-F5344CB8AC3E}">
        <p14:creationId xmlns:p14="http://schemas.microsoft.com/office/powerpoint/2010/main" val="7211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kanchon chandra paul</dc:creator>
  <cp:lastModifiedBy>kanchon chandra paul</cp:lastModifiedBy>
  <cp:revision>5</cp:revision>
  <dcterms:created xsi:type="dcterms:W3CDTF">2025-01-10T15:45:44Z</dcterms:created>
  <dcterms:modified xsi:type="dcterms:W3CDTF">2025-01-22T17:23:58Z</dcterms:modified>
</cp:coreProperties>
</file>