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7" r:id="rId4"/>
    <p:sldId id="259" r:id="rId5"/>
    <p:sldId id="256" r:id="rId6"/>
    <p:sldId id="265" r:id="rId7"/>
    <p:sldId id="260" r:id="rId8"/>
    <p:sldId id="264" r:id="rId9"/>
    <p:sldId id="258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BEDB-7EE7-425A-9A06-877E8739475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3309-3A3B-4429-A625-44DD11FF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1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BEDB-7EE7-425A-9A06-877E8739475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3309-3A3B-4429-A625-44DD11FF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1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BEDB-7EE7-425A-9A06-877E8739475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3309-3A3B-4429-A625-44DD11FF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BEDB-7EE7-425A-9A06-877E8739475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3309-3A3B-4429-A625-44DD11FF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4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BEDB-7EE7-425A-9A06-877E8739475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3309-3A3B-4429-A625-44DD11FF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6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BEDB-7EE7-425A-9A06-877E8739475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3309-3A3B-4429-A625-44DD11FF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7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BEDB-7EE7-425A-9A06-877E8739475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3309-3A3B-4429-A625-44DD11FF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BEDB-7EE7-425A-9A06-877E8739475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3309-3A3B-4429-A625-44DD11FF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BEDB-7EE7-425A-9A06-877E8739475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3309-3A3B-4429-A625-44DD11FF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BEDB-7EE7-425A-9A06-877E8739475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3309-3A3B-4429-A625-44DD11FF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6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BEDB-7EE7-425A-9A06-877E8739475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3309-3A3B-4429-A625-44DD11FF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3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BEDB-7EE7-425A-9A06-877E8739475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E3309-3A3B-4429-A625-44DD11FF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1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10065492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Visualizations- Daimler truck Data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2400" dirty="0"/>
              <a:t> 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7617" y="812419"/>
            <a:ext cx="3175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78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29" y="1675227"/>
            <a:ext cx="8290941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Bubble plot with respect to day &amp; </a:t>
            </a:r>
            <a:r>
              <a:rPr lang="en-US" sz="3200" dirty="0" err="1">
                <a:solidFill>
                  <a:schemeClr val="bg1"/>
                </a:solidFill>
              </a:rPr>
              <a:t>vehicle_no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1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141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Tasks: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1" y="1586203"/>
            <a:ext cx="111560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1) Network Graph: We’ll identify the truck with respect to short types. We have 5 short type code, as</a:t>
            </a:r>
          </a:p>
          <a:p>
            <a:pPr lvl="1"/>
            <a:r>
              <a:rPr lang="de-DE" dirty="0"/>
              <a:t>B=In Building, Not On Truck</a:t>
            </a:r>
          </a:p>
          <a:p>
            <a:pPr lvl="1"/>
            <a:r>
              <a:rPr lang="de-DE" dirty="0"/>
              <a:t>T=W/Truck </a:t>
            </a:r>
          </a:p>
          <a:p>
            <a:pPr lvl="1"/>
            <a:r>
              <a:rPr lang="de-DE" dirty="0"/>
              <a:t>O=Offline</a:t>
            </a:r>
          </a:p>
          <a:p>
            <a:pPr lvl="1"/>
            <a:r>
              <a:rPr lang="de-DE" dirty="0"/>
              <a:t>I= Installed</a:t>
            </a:r>
          </a:p>
          <a:p>
            <a:pPr lvl="1"/>
            <a:r>
              <a:rPr lang="de-DE" dirty="0"/>
              <a:t>E=Not Received</a:t>
            </a:r>
          </a:p>
          <a:p>
            <a:pPr lvl="1"/>
            <a:r>
              <a:rPr lang="de-DE" dirty="0"/>
              <a:t>We‘ll get a list of trucks for the particular short type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2) Bubble Line graph for Cries Summary: Count of cries with respect to date &amp; </a:t>
            </a:r>
            <a:r>
              <a:rPr lang="en-US" dirty="0" err="1"/>
              <a:t>resp_insp_oprunt</a:t>
            </a:r>
            <a:endParaRPr lang="en-US" dirty="0"/>
          </a:p>
          <a:p>
            <a:pPr lvl="1"/>
            <a:r>
              <a:rPr lang="en-US" dirty="0"/>
              <a:t>3) Bubble graph: Identify the paint defects on cab with respect to day &amp; </a:t>
            </a:r>
            <a:r>
              <a:rPr lang="en-US" dirty="0" err="1"/>
              <a:t>vehicle_no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Technologies Used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Visualizations are implemented using</a:t>
            </a:r>
          </a:p>
          <a:p>
            <a:r>
              <a:rPr lang="en-US" sz="2400">
                <a:solidFill>
                  <a:schemeClr val="bg1"/>
                </a:solidFill>
              </a:rPr>
              <a:t> D3</a:t>
            </a:r>
          </a:p>
          <a:p>
            <a:r>
              <a:rPr lang="en-US" sz="2400">
                <a:solidFill>
                  <a:schemeClr val="bg1"/>
                </a:solidFill>
              </a:rPr>
              <a:t> Dimple.js</a:t>
            </a:r>
          </a:p>
          <a:p>
            <a:r>
              <a:rPr lang="en-US" sz="2400">
                <a:solidFill>
                  <a:schemeClr val="bg1"/>
                </a:solidFill>
              </a:rPr>
              <a:t>Java</a:t>
            </a:r>
          </a:p>
          <a:p>
            <a:r>
              <a:rPr lang="en-US" sz="2400">
                <a:solidFill>
                  <a:schemeClr val="bg1"/>
                </a:solidFill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57213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5" b="10281"/>
          <a:stretch/>
        </p:blipFill>
        <p:spPr>
          <a:xfrm>
            <a:off x="441483" y="82062"/>
            <a:ext cx="11076065" cy="5182564"/>
          </a:xfrm>
          <a:prstGeom prst="rect">
            <a:avLst/>
          </a:prstGeom>
        </p:spPr>
      </p:pic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42019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34" y="1337278"/>
            <a:ext cx="3933514" cy="552072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Trucks with respect to short Type Code</a:t>
            </a:r>
          </a:p>
        </p:txBody>
      </p:sp>
    </p:spTree>
    <p:extLst>
      <p:ext uri="{BB962C8B-B14F-4D97-AF65-F5344CB8AC3E}">
        <p14:creationId xmlns:p14="http://schemas.microsoft.com/office/powerpoint/2010/main" val="306419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874" y="1675227"/>
            <a:ext cx="3990806" cy="498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Trucks with respect to short Type Code</a:t>
            </a:r>
          </a:p>
        </p:txBody>
      </p:sp>
    </p:spTree>
    <p:extLst>
      <p:ext uri="{BB962C8B-B14F-4D97-AF65-F5344CB8AC3E}">
        <p14:creationId xmlns:p14="http://schemas.microsoft.com/office/powerpoint/2010/main" val="304431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1" y="72103"/>
            <a:ext cx="5978942" cy="27652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996" y="2837363"/>
            <a:ext cx="6951705" cy="15119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US" sz="4200">
                <a:solidFill>
                  <a:schemeClr val="bg1"/>
                </a:solidFill>
              </a:rPr>
              <a:t>Bubble Line Chart wrt date &amp; resp_insp_oprunt</a:t>
            </a:r>
          </a:p>
        </p:txBody>
      </p:sp>
    </p:spTree>
    <p:extLst>
      <p:ext uri="{BB962C8B-B14F-4D97-AF65-F5344CB8AC3E}">
        <p14:creationId xmlns:p14="http://schemas.microsoft.com/office/powerpoint/2010/main" val="88531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29" y="1675227"/>
            <a:ext cx="9013741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Bubble Line Chart </a:t>
            </a:r>
            <a:r>
              <a:rPr lang="en-US" sz="3200" dirty="0" err="1">
                <a:solidFill>
                  <a:schemeClr val="bg1"/>
                </a:solidFill>
              </a:rPr>
              <a:t>wrt</a:t>
            </a:r>
            <a:r>
              <a:rPr lang="en-US" sz="3200" dirty="0">
                <a:solidFill>
                  <a:schemeClr val="bg1"/>
                </a:solidFill>
              </a:rPr>
              <a:t> date &amp; </a:t>
            </a:r>
            <a:r>
              <a:rPr lang="en-US" sz="3200" dirty="0" err="1">
                <a:solidFill>
                  <a:schemeClr val="bg1"/>
                </a:solidFill>
              </a:rPr>
              <a:t>resp_insp_oprunt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8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29" y="1675227"/>
            <a:ext cx="9013741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US" sz="3000" dirty="0">
                <a:solidFill>
                  <a:schemeClr val="bg1"/>
                </a:solidFill>
              </a:rPr>
              <a:t>Bubble plot </a:t>
            </a:r>
            <a:r>
              <a:rPr lang="en-US" sz="2800" dirty="0">
                <a:solidFill>
                  <a:schemeClr val="bg1"/>
                </a:solidFill>
              </a:rPr>
              <a:t>with respect to</a:t>
            </a:r>
            <a:r>
              <a:rPr lang="en-US" sz="3000" dirty="0">
                <a:solidFill>
                  <a:schemeClr val="bg1"/>
                </a:solidFill>
              </a:rPr>
              <a:t> day &amp; </a:t>
            </a:r>
            <a:r>
              <a:rPr lang="en-US" sz="3000" dirty="0" err="1">
                <a:solidFill>
                  <a:schemeClr val="bg1"/>
                </a:solidFill>
              </a:rPr>
              <a:t>vehicle_no</a:t>
            </a:r>
            <a:r>
              <a:rPr lang="en-US" sz="3000" dirty="0">
                <a:solidFill>
                  <a:schemeClr val="bg1"/>
                </a:solidFill>
              </a:rPr>
              <a:t/>
            </a:r>
            <a:br>
              <a:rPr lang="en-US" sz="3000" dirty="0">
                <a:solidFill>
                  <a:schemeClr val="bg1"/>
                </a:solidFill>
              </a:rPr>
            </a:b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1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147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Visualizations- Daimler truck Data    </vt:lpstr>
      <vt:lpstr>Tasks:</vt:lpstr>
      <vt:lpstr>Technologies Used </vt:lpstr>
      <vt:lpstr>Dashboard</vt:lpstr>
      <vt:lpstr>Trucks with respect to short Type Code</vt:lpstr>
      <vt:lpstr>Trucks with respect to short Type Code</vt:lpstr>
      <vt:lpstr>Bubble Line Chart wrt date &amp; resp_insp_oprunt</vt:lpstr>
      <vt:lpstr>Bubble Line Chart wrt date &amp; resp_insp_oprunt</vt:lpstr>
      <vt:lpstr>Bubble plot with respect to day &amp; vehicle_no </vt:lpstr>
      <vt:lpstr>Bubble plot with respect to day &amp; vehicle_no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Koumudi KS</dc:creator>
  <cp:lastModifiedBy>Kaluvakolanu, Sai Koumudi</cp:lastModifiedBy>
  <cp:revision>21</cp:revision>
  <dcterms:created xsi:type="dcterms:W3CDTF">2017-04-30T00:45:20Z</dcterms:created>
  <dcterms:modified xsi:type="dcterms:W3CDTF">2017-06-19T17:50:56Z</dcterms:modified>
</cp:coreProperties>
</file>