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66" r:id="rId6"/>
    <p:sldId id="262" r:id="rId7"/>
    <p:sldId id="265" r:id="rId8"/>
    <p:sldId id="266" r:id="rId9"/>
    <p:sldId id="267" r:id="rId10"/>
    <p:sldId id="268" r:id="rId11"/>
    <p:sldId id="2146847055" r:id="rId12"/>
    <p:sldId id="2146847056" r:id="rId13"/>
    <p:sldId id="2146847057" r:id="rId14"/>
    <p:sldId id="2146847058" r:id="rId15"/>
    <p:sldId id="2146847060" r:id="rId16"/>
    <p:sldId id="2146847062" r:id="rId17"/>
    <p:sldId id="2146847063" r:id="rId18"/>
    <p:sldId id="2146847064" r:id="rId19"/>
    <p:sldId id="2146847065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planner1.ccbp.tech/" TargetMode="External"/><Relationship Id="rId2" Type="http://schemas.openxmlformats.org/officeDocument/2006/relationships/hyperlink" Target="https://github.com/saikowshikkurra/Smart-Study-Planner/tree/mai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034321"/>
            <a:ext cx="9144000" cy="123731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SMART STUDY PLANNER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5456" y="4586365"/>
            <a:ext cx="362225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IN" sz="2000" b="1" dirty="0">
                <a:solidFill>
                  <a:schemeClr val="accent1"/>
                </a:solidFill>
              </a:rPr>
              <a:t>K. Sai Kowshik-Amrita Vishwa Vidyapeetham, Bengaluru</a:t>
            </a:r>
          </a:p>
          <a:p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6E1B5-895E-C096-5D5E-AB3AA0354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" y="3508948"/>
            <a:ext cx="6306532" cy="23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9DFD-B5BD-3973-E86B-4AFCD9B6D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EE8478-8B1F-D94B-CB2A-39BEA54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FEATURES AND FUNCTIONALITY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41C68A-76D0-468B-95D8-AEF2ECB2D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52073"/>
            <a:ext cx="5894114" cy="337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Add, Edit, Delete, and Update tasks 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Data saved </a:t>
            </a:r>
            <a:r>
              <a:rPr lang="en-US" sz="1800" b="1" dirty="0"/>
              <a:t>locally without login or database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Visual progress tracking</a:t>
            </a:r>
            <a:r>
              <a:rPr lang="en-US" sz="1800" dirty="0"/>
              <a:t> of completed vs pending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Reminders &amp; timelines</a:t>
            </a:r>
            <a:r>
              <a:rPr lang="en-US" sz="1800" dirty="0"/>
              <a:t> for effective scheduling.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Fast, lightweight, and secure (no external data sharing).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Cross-platform usability</a:t>
            </a:r>
            <a:r>
              <a:rPr lang="en-US" sz="1800" dirty="0"/>
              <a:t> (works on any browser).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Responsive design</a:t>
            </a:r>
            <a:r>
              <a:rPr lang="en-US" sz="1800" dirty="0"/>
              <a:t> for all devices.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5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57A9-B36F-7FCF-CE85-653F9CB2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77097-9E0F-DEA6-EA3B-1B71951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DEA93A-7F05-EBAD-B22F-581FFBDD7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02114"/>
            <a:ext cx="5049075" cy="307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and tested locally using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Hosted using CCBP Tech platform for free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Accessible at https://smartplanner1.ccbp.tech/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Requires no installation, just an internet browser.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Deployment ensures: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Cross-device access</a:t>
            </a:r>
            <a:r>
              <a:rPr lang="en-IN" dirty="0"/>
              <a:t> (mobile, laptop).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Zero dependency</a:t>
            </a:r>
            <a:r>
              <a:rPr lang="en-IN" dirty="0"/>
              <a:t> on external servers.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9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EC82-D0A8-F0A7-9221-62A4280C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BDA850-B061-C99E-78C2-D2A9191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RESULTS &amp; SCREENSHOTS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73628E-F860-1F5C-789A-8AB7C354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1025" y="3574492"/>
            <a:ext cx="265113" cy="12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5D1FE-8D72-5BDF-03C7-2E2E974D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8" y="1636344"/>
            <a:ext cx="9955014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4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010B-7EC1-6963-83ED-CD4EADA2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E36BF-7C7B-403B-C897-1D4A1AA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RESULTS &amp; SCREENSHOTS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8FD7C81-24B1-937F-4DA4-97A7FB3D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1025" y="3574492"/>
            <a:ext cx="265113" cy="12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3DFB24-53A7-2DED-CC15-0C0A7108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1389654"/>
            <a:ext cx="1054564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0952C-6927-34DB-56E4-910ECE85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D3B1EE-F647-08EF-3B00-AD619B8A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RESULTS &amp; SCREENSHOTS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F574099-DA99-02FE-BBC4-09BCAAAC1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1025" y="3574492"/>
            <a:ext cx="265113" cy="12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E4C9E-74F4-EED9-9E68-F8FFBED7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800" y="1304514"/>
            <a:ext cx="6744641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4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9C90-98B6-C7B0-8E4E-B831DC313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EA7B9C-C7D6-ED15-85C9-51CE17B7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06CE58-E06F-C140-A5CA-804377457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3552"/>
            <a:ext cx="7934480" cy="381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Smart Study Planner improves time management and academic productivity.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Provides an offline, secure, and simple alternative to heavy task apps.</a:t>
            </a:r>
          </a:p>
          <a:p>
            <a:pPr marL="146050" indent="0">
              <a:buNone/>
            </a:pPr>
            <a:endParaRPr lang="en-IN" sz="1800" dirty="0"/>
          </a:p>
          <a:p>
            <a:pPr marL="146050" indent="0">
              <a:buNone/>
            </a:pPr>
            <a:r>
              <a:rPr lang="en-IN" sz="1800" b="1" dirty="0">
                <a:solidFill>
                  <a:schemeClr val="accent1"/>
                </a:solidFill>
              </a:rPr>
              <a:t>Future Enhancements:</a:t>
            </a:r>
            <a:endParaRPr lang="en-IN" sz="1800" b="1" dirty="0">
              <a:solidFill>
                <a:srgbClr val="FFFF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Cloud sync for multi-device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Push notifications for deadlines.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Integration with Google Calendar.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Group task-sharing features.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2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CAC07-58C5-795A-7975-2FB26B21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9BAEC-589B-94E9-380A-2EBD7C98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0E20AC4-BCC6-0BCC-3263-BE11BC1D9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26159"/>
            <a:ext cx="8530540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GitHub User ID </a:t>
            </a:r>
            <a:r>
              <a:rPr lang="en-US" sz="1800" dirty="0"/>
              <a:t>: saikowshikkurra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GitHub Link </a:t>
            </a:r>
            <a:r>
              <a:rPr lang="en-US" sz="1800" dirty="0"/>
              <a:t>:</a:t>
            </a:r>
            <a:r>
              <a:rPr lang="en-US" sz="1800" b="1" dirty="0"/>
              <a:t> </a:t>
            </a:r>
            <a:r>
              <a:rPr lang="en-US" sz="1800" b="1" dirty="0">
                <a:hlinkClick r:id="rId2"/>
              </a:rPr>
              <a:t>https://github.com/saikowshikkurra/Smart-Study-Planner/tree/main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Smart Study Planner</a:t>
            </a:r>
            <a:r>
              <a:rPr lang="en-US" sz="1800" dirty="0"/>
              <a:t> : </a:t>
            </a:r>
            <a:r>
              <a:rPr lang="en-US" sz="1800" dirty="0">
                <a:hlinkClick r:id="rId3"/>
              </a:rPr>
              <a:t>https://smartplanner1.ccbp.tech/</a:t>
            </a:r>
            <a:endParaRPr lang="en-US" sz="18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78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03A8B-0A7C-3144-5BC8-3D6AD1A65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00BD84-890A-70DC-EF76-8CEB6633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A65A40-78F6-B298-CC73-2DFC909F2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47979"/>
            <a:ext cx="4245332" cy="518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IN" sz="1800" dirty="0"/>
              <a:t>Problem Statement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Project Overview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End Users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Tools &amp; Technologies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System Approach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Algorithm / Workflow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Design &amp; Layout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Features &amp; Functionality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Deployment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Results &amp; Screenshots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Conclusion</a:t>
            </a:r>
          </a:p>
          <a:p>
            <a:pPr marL="603250" indent="-457200">
              <a:buFont typeface="+mj-lt"/>
              <a:buAutoNum type="arabicPeriod"/>
            </a:pPr>
            <a:r>
              <a:rPr lang="en-IN" sz="1800" dirty="0"/>
              <a:t>GitHub Link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53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77628"/>
            <a:ext cx="8399735" cy="212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Students face challenges in </a:t>
            </a:r>
            <a:r>
              <a:rPr lang="en-US" sz="1800" b="1" dirty="0"/>
              <a:t>managing study routines</a:t>
            </a:r>
            <a:r>
              <a:rPr lang="en-US" sz="1800" dirty="0"/>
              <a:t>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Lack of structured planning leads to </a:t>
            </a:r>
            <a:r>
              <a:rPr lang="en-US" sz="1800" b="1" dirty="0"/>
              <a:t>missed deadlines</a:t>
            </a:r>
            <a:r>
              <a:rPr lang="en-US" sz="1800" dirty="0"/>
              <a:t> and </a:t>
            </a:r>
            <a:r>
              <a:rPr lang="en-US" sz="1800" b="1" dirty="0"/>
              <a:t>reduced productivity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Existing apps are often </a:t>
            </a:r>
            <a:r>
              <a:rPr lang="en-US" sz="1800" b="1" dirty="0"/>
              <a:t>too complex</a:t>
            </a:r>
            <a:r>
              <a:rPr lang="en-US" sz="1800" dirty="0"/>
              <a:t> or </a:t>
            </a:r>
            <a:r>
              <a:rPr lang="en-US" sz="1800" b="1" dirty="0"/>
              <a:t>require accounts and internet connectivity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Need for a </a:t>
            </a:r>
            <a:r>
              <a:rPr lang="en-US" sz="1800" b="1" dirty="0"/>
              <a:t>simple, lightweight, offline-accessible planner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solution should be </a:t>
            </a:r>
            <a:r>
              <a:rPr lang="en-US" sz="1800" b="1" dirty="0"/>
              <a:t>user-friendly</a:t>
            </a:r>
            <a:r>
              <a:rPr lang="en-US" sz="1800" dirty="0"/>
              <a:t> and </a:t>
            </a:r>
            <a:r>
              <a:rPr lang="en-US" sz="1800" b="1" dirty="0"/>
              <a:t>customizable to individual goals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OVERVIEW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</a:t>
            </a:r>
            <a:r>
              <a:rPr lang="en-US" sz="1800" b="1" dirty="0"/>
              <a:t>web-based study planner</a:t>
            </a:r>
            <a:r>
              <a:rPr lang="en-US" sz="1800" dirty="0"/>
              <a:t> built using HTML, CSS, and JavaScript.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Enables students to </a:t>
            </a:r>
            <a:r>
              <a:rPr lang="en-US" sz="1800" b="1" dirty="0"/>
              <a:t>create, view, edit, and delete study tasks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Provides </a:t>
            </a:r>
            <a:r>
              <a:rPr lang="en-US" sz="1800" b="1" dirty="0"/>
              <a:t>visual progress tracking</a:t>
            </a:r>
            <a:r>
              <a:rPr lang="en-US" sz="1800" dirty="0"/>
              <a:t> with timelines.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Uses </a:t>
            </a:r>
            <a:r>
              <a:rPr lang="en-US" sz="1800" b="1" dirty="0"/>
              <a:t>Local Storage</a:t>
            </a:r>
            <a:r>
              <a:rPr lang="en-US" sz="1800" dirty="0"/>
              <a:t> for storing data, ensuring </a:t>
            </a:r>
            <a:r>
              <a:rPr lang="en-US" sz="1800" b="1" dirty="0"/>
              <a:t>offline usability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Focused on </a:t>
            </a:r>
            <a:r>
              <a:rPr lang="en-US" sz="1800" b="1" dirty="0"/>
              <a:t>simplicity, speed, and accessibility</a:t>
            </a:r>
            <a:r>
              <a:rPr lang="en-US" sz="1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END USERS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B92349-0D62-D9D1-5130-56447070B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898542"/>
              </p:ext>
            </p:extLst>
          </p:nvPr>
        </p:nvGraphicFramePr>
        <p:xfrm>
          <a:off x="1108926" y="2257195"/>
          <a:ext cx="8949474" cy="2636044"/>
        </p:xfrm>
        <a:graphic>
          <a:graphicData uri="http://schemas.openxmlformats.org/drawingml/2006/table">
            <a:tbl>
              <a:tblPr firstRow="1" bandRow="1"/>
              <a:tblGrid>
                <a:gridCol w="4191571">
                  <a:extLst>
                    <a:ext uri="{9D8B030D-6E8A-4147-A177-3AD203B41FA5}">
                      <a16:colId xmlns:a16="http://schemas.microsoft.com/office/drawing/2014/main" val="167514162"/>
                    </a:ext>
                  </a:extLst>
                </a:gridCol>
                <a:gridCol w="2540451">
                  <a:extLst>
                    <a:ext uri="{9D8B030D-6E8A-4147-A177-3AD203B41FA5}">
                      <a16:colId xmlns:a16="http://schemas.microsoft.com/office/drawing/2014/main" val="3091786043"/>
                    </a:ext>
                  </a:extLst>
                </a:gridCol>
                <a:gridCol w="2217452">
                  <a:extLst>
                    <a:ext uri="{9D8B030D-6E8A-4147-A177-3AD203B41FA5}">
                      <a16:colId xmlns:a16="http://schemas.microsoft.com/office/drawing/2014/main" val="3414550925"/>
                    </a:ext>
                  </a:extLst>
                </a:gridCol>
              </a:tblGrid>
              <a:tr h="664086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General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04895"/>
                  </a:ext>
                </a:extLst>
              </a:tr>
              <a:tr h="1971958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School students(daily </a:t>
                      </a:r>
                      <a:r>
                        <a:rPr lang="en-IN" sz="1600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homeworks</a:t>
                      </a: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and assignments)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College students(semester planning and  exam prep)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Competitive exam aspirants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Teachers(to design study plans)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Professionals(for personal productivity)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Anyone needing a task manager without login hassles.</a:t>
                      </a:r>
                      <a:endParaRPr lang="en-IN" sz="1600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TOOLS AND TECHNOLOGIES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Frontend: HTML5 (structure), CSS3 (styling, responsiveness).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Programming Language: JavaScript (logic &amp; interactivity).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Data Storage: Local Storage API (saves data locally in the browser).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Deployment: Netlify / CCBP hosting (smartplanner1.ccbp.tech).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Testing: Browser-based testing (Chrome, Edge).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Design Tools (Optional): Figma / Canva (UI ideas).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APPROACH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0594"/>
            <a:ext cx="8111067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Input: User enters tasks, deadlines, and goals.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Processing: JavaScript validates input, stores tasks in Local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Output: Tasks displayed dynamically with options (edit/delete/mark complete).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Feedback Loop: Task progress visually updated, motivating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Data Flow: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User → UI (HTML/CSS) → Logic (JavaScript) → Storage → Output Display.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ALGORITHM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03543"/>
            <a:ext cx="7833748" cy="387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88950" indent="-342900">
              <a:buFont typeface="+mj-lt"/>
              <a:buAutoNum type="arabicPeriod"/>
            </a:pPr>
            <a:r>
              <a:rPr lang="en-IN" sz="1800" dirty="0"/>
              <a:t>Start application.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Check Local Storage for existing tasks.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If tasks exist → load them into UI.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Else → show empty planner.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User adds a task → validate input → store in Local Storage.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Update UI dynamically.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User can edit/delete/mark complete → update Local Storage accordingly.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Continue until user exits.</a:t>
            </a:r>
          </a:p>
          <a:p>
            <a:pPr marL="488950" indent="-342900">
              <a:buFont typeface="+mj-lt"/>
              <a:buAutoNum type="arabicPeriod"/>
            </a:pPr>
            <a:r>
              <a:rPr lang="en-IN" sz="1800" dirty="0"/>
              <a:t>On next visit, previously stored tasks are retrieved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B40C-860F-5570-6B1E-7270063B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81B764-7349-900E-2149-6DCD6FC7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DESIGN AND LAYOUT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6990CF-3DC1-21B2-2171-B514F9C72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0594"/>
            <a:ext cx="7114255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Homepage:</a:t>
            </a:r>
            <a:r>
              <a:rPr lang="en-IN" sz="1800" dirty="0"/>
              <a:t> Clean UI with task input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Task List:</a:t>
            </a:r>
            <a:r>
              <a:rPr lang="en-IN" sz="1800" dirty="0"/>
              <a:t> Organized view of tasks with status indicators.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Controls:</a:t>
            </a:r>
            <a:r>
              <a:rPr lang="en-IN" sz="1800" dirty="0"/>
              <a:t> Add, Edit, Delete, Mark as Complete buttons.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Responsive:</a:t>
            </a:r>
            <a:r>
              <a:rPr lang="en-IN" sz="1800" dirty="0"/>
              <a:t> Works on both </a:t>
            </a:r>
            <a:r>
              <a:rPr lang="en-IN" sz="1800" b="1" dirty="0"/>
              <a:t>desktop &amp; mobile screens</a:t>
            </a:r>
            <a:r>
              <a:rPr lang="en-IN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 err="1"/>
              <a:t>Color</a:t>
            </a:r>
            <a:r>
              <a:rPr lang="en-IN" sz="1800" b="1" dirty="0"/>
              <a:t> Theme:</a:t>
            </a:r>
            <a:r>
              <a:rPr lang="en-IN" sz="1800" dirty="0"/>
              <a:t> Minimalistic, eye-comforting layout.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User Experience:</a:t>
            </a:r>
            <a:r>
              <a:rPr lang="en-IN" sz="1800" dirty="0"/>
              <a:t> Designed to avoid clutter and maximize readability.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242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700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Lato</vt:lpstr>
      <vt:lpstr>Wingdings</vt:lpstr>
      <vt:lpstr>Wingdings 2</vt:lpstr>
      <vt:lpstr>DividendVTI</vt:lpstr>
      <vt:lpstr>SMART STUDY PLANNER</vt:lpstr>
      <vt:lpstr>OUTLINE</vt:lpstr>
      <vt:lpstr>Problem Statement</vt:lpstr>
      <vt:lpstr>PROJECT OVERVIEW</vt:lpstr>
      <vt:lpstr>END USERS</vt:lpstr>
      <vt:lpstr>TOOLS AND TECHNOLOGIES</vt:lpstr>
      <vt:lpstr>SYSTEM APPROACH</vt:lpstr>
      <vt:lpstr>PowerPoint Presentation</vt:lpstr>
      <vt:lpstr>DESIGN AND LAYOUT</vt:lpstr>
      <vt:lpstr>FEATURES AND FUNCTIONALITY</vt:lpstr>
      <vt:lpstr>DEPLOYMENT</vt:lpstr>
      <vt:lpstr>RESULTS &amp; SCREENSHOTS</vt:lpstr>
      <vt:lpstr>RESULTS &amp; SCREENSHOTS</vt:lpstr>
      <vt:lpstr>RESULTS &amp; SCREENSHOTS</vt:lpstr>
      <vt:lpstr>CONCLUSION</vt:lpstr>
      <vt:lpstr>GITHUB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Nagaraju Kanigiri</cp:lastModifiedBy>
  <cp:revision>48</cp:revision>
  <dcterms:created xsi:type="dcterms:W3CDTF">2021-05-26T16:50:10Z</dcterms:created>
  <dcterms:modified xsi:type="dcterms:W3CDTF">2025-09-28T04:55:36Z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