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embeddedFontLst>
    <p:embeddedFont>
      <p:font typeface="Wingdings 3" panose="05040102010807070707" charset="2"/>
      <p:regular r:id="rId21"/>
    </p:embeddedFont>
    <p:embeddedFont>
      <p:font typeface="MS UI Gothic" panose="020B0600070205080204" pitchFamily="34" charset="-128"/>
      <p:regular r:id="rId22"/>
    </p:embeddedFont>
    <p:embeddedFont>
      <p:font typeface="Trebuchet MS" panose="020B0603020202020204"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8"/>
        <p:cNvGrpSpPr/>
        <p:nvPr/>
      </p:nvGrpSpPr>
      <p:grpSpPr>
        <a:xfrm>
          <a:off x="0" y="0"/>
          <a:ext cx="0" cy="0"/>
          <a:chOff x="0" y="0"/>
          <a:chExt cx="0" cy="0"/>
        </a:xfrm>
      </p:grpSpPr>
      <p:sp>
        <p:nvSpPr>
          <p:cNvPr id="1179" name="Google Shape;117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5"/>
        <p:cNvGrpSpPr/>
        <p:nvPr/>
      </p:nvGrpSpPr>
      <p:grpSpPr>
        <a:xfrm>
          <a:off x="0" y="0"/>
          <a:ext cx="0" cy="0"/>
          <a:chOff x="0" y="0"/>
          <a:chExt cx="0" cy="0"/>
        </a:xfrm>
      </p:grpSpPr>
      <p:sp>
        <p:nvSpPr>
          <p:cNvPr id="1276" name="Google Shape;1276;g2467702b0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2467702b0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6"/>
        <p:cNvGrpSpPr/>
        <p:nvPr/>
      </p:nvGrpSpPr>
      <p:grpSpPr>
        <a:xfrm>
          <a:off x="0" y="0"/>
          <a:ext cx="0" cy="0"/>
          <a:chOff x="0" y="0"/>
          <a:chExt cx="0" cy="0"/>
        </a:xfrm>
      </p:grpSpPr>
      <p:sp>
        <p:nvSpPr>
          <p:cNvPr id="1287" name="Google Shape;128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4"/>
        <p:cNvGrpSpPr/>
        <p:nvPr/>
      </p:nvGrpSpPr>
      <p:grpSpPr>
        <a:xfrm>
          <a:off x="0" y="0"/>
          <a:ext cx="0" cy="0"/>
          <a:chOff x="0" y="0"/>
          <a:chExt cx="0" cy="0"/>
        </a:xfrm>
      </p:grpSpPr>
      <p:sp>
        <p:nvSpPr>
          <p:cNvPr id="1295" name="Google Shape;129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4"/>
        <p:cNvGrpSpPr/>
        <p:nvPr/>
      </p:nvGrpSpPr>
      <p:grpSpPr>
        <a:xfrm>
          <a:off x="0" y="0"/>
          <a:ext cx="0" cy="0"/>
          <a:chOff x="0" y="0"/>
          <a:chExt cx="0" cy="0"/>
        </a:xfrm>
      </p:grpSpPr>
      <p:sp>
        <p:nvSpPr>
          <p:cNvPr id="1305" name="Google Shape;130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5"/>
        <p:cNvGrpSpPr/>
        <p:nvPr/>
      </p:nvGrpSpPr>
      <p:grpSpPr>
        <a:xfrm>
          <a:off x="0" y="0"/>
          <a:ext cx="0" cy="0"/>
          <a:chOff x="0" y="0"/>
          <a:chExt cx="0" cy="0"/>
        </a:xfrm>
      </p:grpSpPr>
      <p:sp>
        <p:nvSpPr>
          <p:cNvPr id="1186" name="Google Shape;1186;g2463346c6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2463346c6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4"/>
        <p:cNvGrpSpPr/>
        <p:nvPr/>
      </p:nvGrpSpPr>
      <p:grpSpPr>
        <a:xfrm>
          <a:off x="0" y="0"/>
          <a:ext cx="0" cy="0"/>
          <a:chOff x="0" y="0"/>
          <a:chExt cx="0" cy="0"/>
        </a:xfrm>
      </p:grpSpPr>
      <p:sp>
        <p:nvSpPr>
          <p:cNvPr id="1195" name="Google Shape;119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1"/>
        <p:cNvGrpSpPr/>
        <p:nvPr/>
      </p:nvGrpSpPr>
      <p:grpSpPr>
        <a:xfrm>
          <a:off x="0" y="0"/>
          <a:ext cx="0" cy="0"/>
          <a:chOff x="0" y="0"/>
          <a:chExt cx="0" cy="0"/>
        </a:xfrm>
      </p:grpSpPr>
      <p:sp>
        <p:nvSpPr>
          <p:cNvPr id="1212" name="Google Shape;121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8"/>
        <p:cNvGrpSpPr/>
        <p:nvPr/>
      </p:nvGrpSpPr>
      <p:grpSpPr>
        <a:xfrm>
          <a:off x="0" y="0"/>
          <a:ext cx="0" cy="0"/>
          <a:chOff x="0" y="0"/>
          <a:chExt cx="0" cy="0"/>
        </a:xfrm>
      </p:grpSpPr>
      <p:sp>
        <p:nvSpPr>
          <p:cNvPr id="1219" name="Google Shape;121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5"/>
        <p:cNvGrpSpPr/>
        <p:nvPr/>
      </p:nvGrpSpPr>
      <p:grpSpPr>
        <a:xfrm>
          <a:off x="0" y="0"/>
          <a:ext cx="0" cy="0"/>
          <a:chOff x="0" y="0"/>
          <a:chExt cx="0" cy="0"/>
        </a:xfrm>
      </p:grpSpPr>
      <p:sp>
        <p:nvSpPr>
          <p:cNvPr id="1226" name="Google Shape;122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4"/>
        <p:cNvGrpSpPr/>
        <p:nvPr/>
      </p:nvGrpSpPr>
      <p:grpSpPr>
        <a:xfrm>
          <a:off x="0" y="0"/>
          <a:ext cx="0" cy="0"/>
          <a:chOff x="0" y="0"/>
          <a:chExt cx="0" cy="0"/>
        </a:xfrm>
      </p:grpSpPr>
      <p:sp>
        <p:nvSpPr>
          <p:cNvPr id="1235" name="Google Shape;123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5"/>
        <p:cNvGrpSpPr/>
        <p:nvPr/>
      </p:nvGrpSpPr>
      <p:grpSpPr>
        <a:xfrm>
          <a:off x="0" y="0"/>
          <a:ext cx="0" cy="0"/>
          <a:chOff x="0" y="0"/>
          <a:chExt cx="0" cy="0"/>
        </a:xfrm>
      </p:grpSpPr>
      <p:sp>
        <p:nvSpPr>
          <p:cNvPr id="1246" name="Google Shape;124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8"/>
        <p:cNvGrpSpPr/>
        <p:nvPr/>
      </p:nvGrpSpPr>
      <p:grpSpPr>
        <a:xfrm>
          <a:off x="0" y="0"/>
          <a:ext cx="0" cy="0"/>
          <a:chOff x="0" y="0"/>
          <a:chExt cx="0" cy="0"/>
        </a:xfrm>
      </p:grpSpPr>
      <p:sp>
        <p:nvSpPr>
          <p:cNvPr id="1259" name="Google Shape;125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panose="020B0604020202020204"/>
              </a:rPr>
              <a:t>“</a:t>
            </a:r>
            <a:endParaRPr lang="en-US" sz="6000" baseline="0" dirty="0">
              <a:ln w="3175" cmpd="sng">
                <a:noFill/>
              </a:ln>
              <a:solidFill>
                <a:schemeClr val="accent1"/>
              </a:solidFill>
              <a:effectLst/>
              <a:latin typeface="Arial" panose="020B0604020202020204"/>
            </a:endParaRP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panose="020B0604020202020204"/>
              </a:rPr>
              <a:t>”</a:t>
            </a:r>
            <a:endParaRPr lang="en-US" sz="6000" baseline="0" dirty="0">
              <a:ln w="3175" cmpd="sng">
                <a:noFill/>
              </a:ln>
              <a:solidFill>
                <a:schemeClr val="accent1"/>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panose="020B0604020202020204"/>
              </a:rPr>
              <a:t>“</a:t>
            </a:r>
            <a:endParaRPr lang="en-US" sz="6000" baseline="0" dirty="0">
              <a:ln w="3175" cmpd="sng">
                <a:noFill/>
              </a:ln>
              <a:solidFill>
                <a:schemeClr val="accent1"/>
              </a:solidFill>
              <a:effectLst/>
              <a:latin typeface="Arial" panose="020B0604020202020204"/>
            </a:endParaRP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panose="020B0604020202020204"/>
              </a:rPr>
              <a:t>”</a:t>
            </a:r>
            <a:endParaRPr lang="en-US" sz="6000" baseline="0" dirty="0">
              <a:ln w="3175" cmpd="sng">
                <a:noFill/>
              </a:ln>
              <a:solidFill>
                <a:schemeClr val="accent1"/>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matchingName="Title slide">
  <p:cSld name="1_Title slide">
    <p:spTree>
      <p:nvGrpSpPr>
        <p:cNvPr id="1" name="Shape 8"/>
        <p:cNvGrpSpPr/>
        <p:nvPr/>
      </p:nvGrpSpPr>
      <p:grpSpPr>
        <a:xfrm>
          <a:off x="0" y="0"/>
          <a:ext cx="0" cy="0"/>
          <a:chOff x="0" y="0"/>
          <a:chExt cx="0" cy="0"/>
        </a:xfrm>
      </p:grpSpPr>
      <p:sp>
        <p:nvSpPr>
          <p:cNvPr id="57" name="Google Shape;57;p2"/>
          <p:cNvSpPr txBox="1">
            <a:spLocks noGrp="1"/>
          </p:cNvSpPr>
          <p:nvPr>
            <p:ph type="ctrTitle"/>
          </p:nvPr>
        </p:nvSpPr>
        <p:spPr>
          <a:xfrm>
            <a:off x="3268537" y="1677250"/>
            <a:ext cx="5162100" cy="1353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8" name="Google Shape;58;p2"/>
          <p:cNvSpPr txBox="1">
            <a:spLocks noGrp="1"/>
          </p:cNvSpPr>
          <p:nvPr>
            <p:ph type="subTitle" idx="1"/>
          </p:nvPr>
        </p:nvSpPr>
        <p:spPr>
          <a:xfrm>
            <a:off x="3268537" y="3081350"/>
            <a:ext cx="5162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9" name="Google Shape;59;p2"/>
          <p:cNvSpPr>
            <a:spLocks noGrp="1"/>
          </p:cNvSpPr>
          <p:nvPr>
            <p:ph type="pic" idx="2"/>
          </p:nvPr>
        </p:nvSpPr>
        <p:spPr>
          <a:xfrm>
            <a:off x="0" y="0"/>
            <a:ext cx="2984700" cy="51435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32"/>
        <p:cNvGrpSpPr/>
        <p:nvPr/>
      </p:nvGrpSpPr>
      <p:grpSpPr>
        <a:xfrm>
          <a:off x="0" y="0"/>
          <a:ext cx="0" cy="0"/>
          <a:chOff x="0" y="0"/>
          <a:chExt cx="0" cy="0"/>
        </a:xfrm>
      </p:grpSpPr>
      <p:sp>
        <p:nvSpPr>
          <p:cNvPr id="565" name="Google Shape;56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6" name="Google Shape;566;p13"/>
          <p:cNvSpPr txBox="1">
            <a:spLocks noGrp="1"/>
          </p:cNvSpPr>
          <p:nvPr>
            <p:ph type="title" idx="2" hasCustomPrompt="1"/>
          </p:nvPr>
        </p:nvSpPr>
        <p:spPr>
          <a:xfrm>
            <a:off x="720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a:spLocks noGrp="1"/>
          </p:cNvSpPr>
          <p:nvPr>
            <p:ph type="title" idx="3" hasCustomPrompt="1"/>
          </p:nvPr>
        </p:nvSpPr>
        <p:spPr>
          <a:xfrm>
            <a:off x="720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a:spLocks noGrp="1"/>
          </p:cNvSpPr>
          <p:nvPr>
            <p:ph type="title" idx="4" hasCustomPrompt="1"/>
          </p:nvPr>
        </p:nvSpPr>
        <p:spPr>
          <a:xfrm>
            <a:off x="3306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9" name="Google Shape;569;p13"/>
          <p:cNvSpPr txBox="1">
            <a:spLocks noGrp="1"/>
          </p:cNvSpPr>
          <p:nvPr>
            <p:ph type="title" idx="5" hasCustomPrompt="1"/>
          </p:nvPr>
        </p:nvSpPr>
        <p:spPr>
          <a:xfrm>
            <a:off x="3306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0" name="Google Shape;570;p13"/>
          <p:cNvSpPr txBox="1">
            <a:spLocks noGrp="1"/>
          </p:cNvSpPr>
          <p:nvPr>
            <p:ph type="title" idx="6" hasCustomPrompt="1"/>
          </p:nvPr>
        </p:nvSpPr>
        <p:spPr>
          <a:xfrm>
            <a:off x="5892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1" name="Google Shape;571;p13"/>
          <p:cNvSpPr txBox="1">
            <a:spLocks noGrp="1"/>
          </p:cNvSpPr>
          <p:nvPr>
            <p:ph type="title" idx="7" hasCustomPrompt="1"/>
          </p:nvPr>
        </p:nvSpPr>
        <p:spPr>
          <a:xfrm>
            <a:off x="5892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2" name="Google Shape;572;p13"/>
          <p:cNvSpPr txBox="1">
            <a:spLocks noGrp="1"/>
          </p:cNvSpPr>
          <p:nvPr>
            <p:ph type="subTitle" idx="1"/>
          </p:nvPr>
        </p:nvSpPr>
        <p:spPr>
          <a:xfrm>
            <a:off x="720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1pPr>
            <a:lvl2pPr lvl="1"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573" name="Google Shape;573;p13"/>
          <p:cNvSpPr txBox="1">
            <a:spLocks noGrp="1"/>
          </p:cNvSpPr>
          <p:nvPr>
            <p:ph type="subTitle" idx="8"/>
          </p:nvPr>
        </p:nvSpPr>
        <p:spPr>
          <a:xfrm>
            <a:off x="3306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1pPr>
            <a:lvl2pPr lvl="1"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574" name="Google Shape;574;p13"/>
          <p:cNvSpPr txBox="1">
            <a:spLocks noGrp="1"/>
          </p:cNvSpPr>
          <p:nvPr>
            <p:ph type="subTitle" idx="9"/>
          </p:nvPr>
        </p:nvSpPr>
        <p:spPr>
          <a:xfrm>
            <a:off x="5892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1pPr>
            <a:lvl2pPr lvl="1"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575" name="Google Shape;575;p13"/>
          <p:cNvSpPr txBox="1">
            <a:spLocks noGrp="1"/>
          </p:cNvSpPr>
          <p:nvPr>
            <p:ph type="subTitle" idx="13"/>
          </p:nvPr>
        </p:nvSpPr>
        <p:spPr>
          <a:xfrm>
            <a:off x="720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1pPr>
            <a:lvl2pPr lvl="1"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576" name="Google Shape;576;p13"/>
          <p:cNvSpPr txBox="1">
            <a:spLocks noGrp="1"/>
          </p:cNvSpPr>
          <p:nvPr>
            <p:ph type="subTitle" idx="14"/>
          </p:nvPr>
        </p:nvSpPr>
        <p:spPr>
          <a:xfrm>
            <a:off x="3306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1pPr>
            <a:lvl2pPr lvl="1"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577" name="Google Shape;577;p13"/>
          <p:cNvSpPr txBox="1">
            <a:spLocks noGrp="1"/>
          </p:cNvSpPr>
          <p:nvPr>
            <p:ph type="subTitle" idx="15"/>
          </p:nvPr>
        </p:nvSpPr>
        <p:spPr>
          <a:xfrm>
            <a:off x="5892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1pPr>
            <a:lvl2pPr lvl="1"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9"/>
        <p:cNvGrpSpPr/>
        <p:nvPr/>
      </p:nvGrpSpPr>
      <p:grpSpPr>
        <a:xfrm>
          <a:off x="0" y="0"/>
          <a:ext cx="0" cy="0"/>
          <a:chOff x="0" y="0"/>
          <a:chExt cx="0" cy="0"/>
        </a:xfrm>
      </p:grpSpPr>
      <p:sp>
        <p:nvSpPr>
          <p:cNvPr id="328" name="Google Shape;328;p7"/>
          <p:cNvSpPr txBox="1">
            <a:spLocks noGrp="1"/>
          </p:cNvSpPr>
          <p:nvPr>
            <p:ph type="title"/>
          </p:nvPr>
        </p:nvSpPr>
        <p:spPr>
          <a:xfrm>
            <a:off x="713225" y="676950"/>
            <a:ext cx="45336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9" name="Google Shape;329;p7"/>
          <p:cNvSpPr txBox="1">
            <a:spLocks noGrp="1"/>
          </p:cNvSpPr>
          <p:nvPr>
            <p:ph type="subTitle" idx="1"/>
          </p:nvPr>
        </p:nvSpPr>
        <p:spPr>
          <a:xfrm>
            <a:off x="713225" y="1972200"/>
            <a:ext cx="45336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Font typeface="Open Sans" panose="020B0606030504020204"/>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p:txBody>
      </p:sp>
      <p:sp>
        <p:nvSpPr>
          <p:cNvPr id="330" name="Google Shape;330;p7"/>
          <p:cNvSpPr>
            <a:spLocks noGrp="1"/>
          </p:cNvSpPr>
          <p:nvPr>
            <p:ph type="pic" idx="2"/>
          </p:nvPr>
        </p:nvSpPr>
        <p:spPr>
          <a:xfrm>
            <a:off x="5823000" y="704625"/>
            <a:ext cx="2607900" cy="37305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matchingName="Section header">
  <p:cSld name="1_Section header">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922975" y="2317627"/>
            <a:ext cx="4555800" cy="1528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2" name="Google Shape;62;p3"/>
          <p:cNvSpPr txBox="1">
            <a:spLocks noGrp="1"/>
          </p:cNvSpPr>
          <p:nvPr>
            <p:ph type="title" idx="2" hasCustomPrompt="1"/>
          </p:nvPr>
        </p:nvSpPr>
        <p:spPr>
          <a:xfrm>
            <a:off x="922975" y="962402"/>
            <a:ext cx="1872300" cy="1377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109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3" name="Google Shape;63;p3"/>
          <p:cNvSpPr>
            <a:spLocks noGrp="1"/>
          </p:cNvSpPr>
          <p:nvPr>
            <p:ph type="pic" idx="3"/>
          </p:nvPr>
        </p:nvSpPr>
        <p:spPr>
          <a:xfrm>
            <a:off x="5830700" y="0"/>
            <a:ext cx="3303900" cy="51435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156"/>
        <p:cNvGrpSpPr/>
        <p:nvPr/>
      </p:nvGrpSpPr>
      <p:grpSpPr>
        <a:xfrm>
          <a:off x="0" y="0"/>
          <a:ext cx="0" cy="0"/>
          <a:chOff x="0" y="0"/>
          <a:chExt cx="0" cy="0"/>
        </a:xfrm>
      </p:grpSpPr>
      <p:sp>
        <p:nvSpPr>
          <p:cNvPr id="243" name="Google Shape;24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4" name="Google Shape;244;p5"/>
          <p:cNvSpPr txBox="1">
            <a:spLocks noGrp="1"/>
          </p:cNvSpPr>
          <p:nvPr>
            <p:ph type="subTitle" idx="1"/>
          </p:nvPr>
        </p:nvSpPr>
        <p:spPr>
          <a:xfrm>
            <a:off x="4178970" y="2421749"/>
            <a:ext cx="2945100" cy="136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45" name="Google Shape;245;p5"/>
          <p:cNvSpPr txBox="1">
            <a:spLocks noGrp="1"/>
          </p:cNvSpPr>
          <p:nvPr>
            <p:ph type="subTitle" idx="2"/>
          </p:nvPr>
        </p:nvSpPr>
        <p:spPr>
          <a:xfrm>
            <a:off x="713225" y="2421749"/>
            <a:ext cx="2945100" cy="136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46" name="Google Shape;246;p5"/>
          <p:cNvSpPr txBox="1">
            <a:spLocks noGrp="1"/>
          </p:cNvSpPr>
          <p:nvPr>
            <p:ph type="subTitle" idx="3"/>
          </p:nvPr>
        </p:nvSpPr>
        <p:spPr>
          <a:xfrm>
            <a:off x="713225" y="1997175"/>
            <a:ext cx="2945100" cy="4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247" name="Google Shape;247;p5"/>
          <p:cNvSpPr txBox="1">
            <a:spLocks noGrp="1"/>
          </p:cNvSpPr>
          <p:nvPr>
            <p:ph type="subTitle" idx="4"/>
          </p:nvPr>
        </p:nvSpPr>
        <p:spPr>
          <a:xfrm>
            <a:off x="4178970" y="1997175"/>
            <a:ext cx="2945100" cy="4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72"/>
        <p:cNvGrpSpPr/>
        <p:nvPr/>
      </p:nvGrpSpPr>
      <p:grpSpPr>
        <a:xfrm>
          <a:off x="0" y="0"/>
          <a:ext cx="0" cy="0"/>
          <a:chOff x="0" y="0"/>
          <a:chExt cx="0" cy="0"/>
        </a:xfrm>
      </p:grpSpPr>
      <p:sp>
        <p:nvSpPr>
          <p:cNvPr id="824" name="Google Shape;82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5" name="Google Shape;825;p18"/>
          <p:cNvSpPr txBox="1">
            <a:spLocks noGrp="1"/>
          </p:cNvSpPr>
          <p:nvPr>
            <p:ph type="subTitle" idx="1"/>
          </p:nvPr>
        </p:nvSpPr>
        <p:spPr>
          <a:xfrm>
            <a:off x="713199"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26" name="Google Shape;826;p18"/>
          <p:cNvSpPr txBox="1">
            <a:spLocks noGrp="1"/>
          </p:cNvSpPr>
          <p:nvPr>
            <p:ph type="subTitle" idx="2"/>
          </p:nvPr>
        </p:nvSpPr>
        <p:spPr>
          <a:xfrm>
            <a:off x="3417148"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27" name="Google Shape;827;p18"/>
          <p:cNvSpPr txBox="1">
            <a:spLocks noGrp="1"/>
          </p:cNvSpPr>
          <p:nvPr>
            <p:ph type="subTitle" idx="3"/>
          </p:nvPr>
        </p:nvSpPr>
        <p:spPr>
          <a:xfrm>
            <a:off x="6121100"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28" name="Google Shape;828;p18"/>
          <p:cNvSpPr txBox="1">
            <a:spLocks noGrp="1"/>
          </p:cNvSpPr>
          <p:nvPr>
            <p:ph type="subTitle" idx="4"/>
          </p:nvPr>
        </p:nvSpPr>
        <p:spPr>
          <a:xfrm>
            <a:off x="713199"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829" name="Google Shape;829;p18"/>
          <p:cNvSpPr txBox="1">
            <a:spLocks noGrp="1"/>
          </p:cNvSpPr>
          <p:nvPr>
            <p:ph type="subTitle" idx="5"/>
          </p:nvPr>
        </p:nvSpPr>
        <p:spPr>
          <a:xfrm>
            <a:off x="3417152"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830" name="Google Shape;830;p18"/>
          <p:cNvSpPr txBox="1">
            <a:spLocks noGrp="1"/>
          </p:cNvSpPr>
          <p:nvPr>
            <p:ph type="subTitle" idx="6"/>
          </p:nvPr>
        </p:nvSpPr>
        <p:spPr>
          <a:xfrm>
            <a:off x="6121101"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31"/>
        <p:cNvGrpSpPr/>
        <p:nvPr/>
      </p:nvGrpSpPr>
      <p:grpSpPr>
        <a:xfrm>
          <a:off x="0" y="0"/>
          <a:ext cx="0" cy="0"/>
          <a:chOff x="0" y="0"/>
          <a:chExt cx="0" cy="0"/>
        </a:xfrm>
      </p:grpSpPr>
      <p:sp>
        <p:nvSpPr>
          <p:cNvPr id="881" name="Google Shape;88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2" name="Google Shape;882;p19"/>
          <p:cNvSpPr txBox="1">
            <a:spLocks noGrp="1"/>
          </p:cNvSpPr>
          <p:nvPr>
            <p:ph type="subTitle" idx="1"/>
          </p:nvPr>
        </p:nvSpPr>
        <p:spPr>
          <a:xfrm>
            <a:off x="721825" y="1735625"/>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83" name="Google Shape;883;p19"/>
          <p:cNvSpPr txBox="1">
            <a:spLocks noGrp="1"/>
          </p:cNvSpPr>
          <p:nvPr>
            <p:ph type="subTitle" idx="2"/>
          </p:nvPr>
        </p:nvSpPr>
        <p:spPr>
          <a:xfrm>
            <a:off x="4702638" y="1735625"/>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84" name="Google Shape;884;p19"/>
          <p:cNvSpPr txBox="1">
            <a:spLocks noGrp="1"/>
          </p:cNvSpPr>
          <p:nvPr>
            <p:ph type="subTitle" idx="3"/>
          </p:nvPr>
        </p:nvSpPr>
        <p:spPr>
          <a:xfrm>
            <a:off x="721825" y="3548600"/>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85" name="Google Shape;885;p19"/>
          <p:cNvSpPr txBox="1">
            <a:spLocks noGrp="1"/>
          </p:cNvSpPr>
          <p:nvPr>
            <p:ph type="subTitle" idx="4"/>
          </p:nvPr>
        </p:nvSpPr>
        <p:spPr>
          <a:xfrm>
            <a:off x="4702638" y="3548600"/>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86" name="Google Shape;886;p19"/>
          <p:cNvSpPr txBox="1">
            <a:spLocks noGrp="1"/>
          </p:cNvSpPr>
          <p:nvPr>
            <p:ph type="subTitle" idx="5"/>
          </p:nvPr>
        </p:nvSpPr>
        <p:spPr>
          <a:xfrm>
            <a:off x="721825" y="100337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887" name="Google Shape;887;p19"/>
          <p:cNvSpPr txBox="1">
            <a:spLocks noGrp="1"/>
          </p:cNvSpPr>
          <p:nvPr>
            <p:ph type="subTitle" idx="6"/>
          </p:nvPr>
        </p:nvSpPr>
        <p:spPr>
          <a:xfrm>
            <a:off x="721825" y="281652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888" name="Google Shape;888;p19"/>
          <p:cNvSpPr txBox="1">
            <a:spLocks noGrp="1"/>
          </p:cNvSpPr>
          <p:nvPr>
            <p:ph type="subTitle" idx="7"/>
          </p:nvPr>
        </p:nvSpPr>
        <p:spPr>
          <a:xfrm>
            <a:off x="4702603" y="100337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889" name="Google Shape;889;p19"/>
          <p:cNvSpPr txBox="1">
            <a:spLocks noGrp="1"/>
          </p:cNvSpPr>
          <p:nvPr>
            <p:ph type="subTitle" idx="8"/>
          </p:nvPr>
        </p:nvSpPr>
        <p:spPr>
          <a:xfrm>
            <a:off x="4702603" y="281652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90"/>
        <p:cNvGrpSpPr/>
        <p:nvPr/>
      </p:nvGrpSpPr>
      <p:grpSpPr>
        <a:xfrm>
          <a:off x="0" y="0"/>
          <a:ext cx="0" cy="0"/>
          <a:chOff x="0" y="0"/>
          <a:chExt cx="0" cy="0"/>
        </a:xfrm>
      </p:grpSpPr>
      <p:sp>
        <p:nvSpPr>
          <p:cNvPr id="914" name="Google Shape;91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5" name="Google Shape;915;p20"/>
          <p:cNvSpPr txBox="1">
            <a:spLocks noGrp="1"/>
          </p:cNvSpPr>
          <p:nvPr>
            <p:ph type="subTitle" idx="1"/>
          </p:nvPr>
        </p:nvSpPr>
        <p:spPr>
          <a:xfrm>
            <a:off x="72000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16" name="Google Shape;916;p20"/>
          <p:cNvSpPr txBox="1">
            <a:spLocks noGrp="1"/>
          </p:cNvSpPr>
          <p:nvPr>
            <p:ph type="subTitle" idx="2"/>
          </p:nvPr>
        </p:nvSpPr>
        <p:spPr>
          <a:xfrm>
            <a:off x="345525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17" name="Google Shape;917;p20"/>
          <p:cNvSpPr txBox="1">
            <a:spLocks noGrp="1"/>
          </p:cNvSpPr>
          <p:nvPr>
            <p:ph type="subTitle" idx="3"/>
          </p:nvPr>
        </p:nvSpPr>
        <p:spPr>
          <a:xfrm>
            <a:off x="72000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18" name="Google Shape;918;p20"/>
          <p:cNvSpPr txBox="1">
            <a:spLocks noGrp="1"/>
          </p:cNvSpPr>
          <p:nvPr>
            <p:ph type="subTitle" idx="4"/>
          </p:nvPr>
        </p:nvSpPr>
        <p:spPr>
          <a:xfrm>
            <a:off x="345525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19" name="Google Shape;919;p20"/>
          <p:cNvSpPr txBox="1">
            <a:spLocks noGrp="1"/>
          </p:cNvSpPr>
          <p:nvPr>
            <p:ph type="subTitle" idx="5"/>
          </p:nvPr>
        </p:nvSpPr>
        <p:spPr>
          <a:xfrm>
            <a:off x="619050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20" name="Google Shape;920;p20"/>
          <p:cNvSpPr txBox="1">
            <a:spLocks noGrp="1"/>
          </p:cNvSpPr>
          <p:nvPr>
            <p:ph type="subTitle" idx="6"/>
          </p:nvPr>
        </p:nvSpPr>
        <p:spPr>
          <a:xfrm>
            <a:off x="619050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21" name="Google Shape;921;p20"/>
          <p:cNvSpPr txBox="1">
            <a:spLocks noGrp="1"/>
          </p:cNvSpPr>
          <p:nvPr>
            <p:ph type="subTitle" idx="7"/>
          </p:nvPr>
        </p:nvSpPr>
        <p:spPr>
          <a:xfrm>
            <a:off x="720000" y="1455724"/>
            <a:ext cx="22335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922" name="Google Shape;922;p20"/>
          <p:cNvSpPr txBox="1">
            <a:spLocks noGrp="1"/>
          </p:cNvSpPr>
          <p:nvPr>
            <p:ph type="subTitle" idx="8"/>
          </p:nvPr>
        </p:nvSpPr>
        <p:spPr>
          <a:xfrm>
            <a:off x="3455250" y="1455724"/>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923" name="Google Shape;923;p20"/>
          <p:cNvSpPr txBox="1">
            <a:spLocks noGrp="1"/>
          </p:cNvSpPr>
          <p:nvPr>
            <p:ph type="subTitle" idx="9"/>
          </p:nvPr>
        </p:nvSpPr>
        <p:spPr>
          <a:xfrm>
            <a:off x="6190500" y="1455724"/>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924" name="Google Shape;924;p20"/>
          <p:cNvSpPr txBox="1">
            <a:spLocks noGrp="1"/>
          </p:cNvSpPr>
          <p:nvPr>
            <p:ph type="subTitle" idx="13"/>
          </p:nvPr>
        </p:nvSpPr>
        <p:spPr>
          <a:xfrm>
            <a:off x="720000" y="3106597"/>
            <a:ext cx="22335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925" name="Google Shape;925;p20"/>
          <p:cNvSpPr txBox="1">
            <a:spLocks noGrp="1"/>
          </p:cNvSpPr>
          <p:nvPr>
            <p:ph type="subTitle" idx="14"/>
          </p:nvPr>
        </p:nvSpPr>
        <p:spPr>
          <a:xfrm>
            <a:off x="3455250" y="3106603"/>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
        <p:nvSpPr>
          <p:cNvPr id="926" name="Google Shape;926;p20"/>
          <p:cNvSpPr txBox="1">
            <a:spLocks noGrp="1"/>
          </p:cNvSpPr>
          <p:nvPr>
            <p:ph type="subTitle" idx="15"/>
          </p:nvPr>
        </p:nvSpPr>
        <p:spPr>
          <a:xfrm>
            <a:off x="6190500" y="3106603"/>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panose="02000000000000000000"/>
              <a:buNone/>
              <a:defRPr sz="2400">
                <a:solidFill>
                  <a:schemeClr val="dk1"/>
                </a:solidFill>
                <a:latin typeface="Rozha One" panose="02000000000000000000"/>
                <a:ea typeface="Rozha One" panose="02000000000000000000"/>
                <a:cs typeface="Rozha One" panose="02000000000000000000"/>
                <a:sym typeface="Rozha One" panose="02000000000000000000"/>
              </a:defRPr>
            </a:lvl1pPr>
            <a:lvl2pPr lvl="1"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2pPr>
            <a:lvl3pPr lvl="2"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3pPr>
            <a:lvl4pPr lvl="3"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4pPr>
            <a:lvl5pPr lvl="4"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5pPr>
            <a:lvl6pPr lvl="5"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6pPr>
            <a:lvl7pPr lvl="6"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7pPr>
            <a:lvl8pPr lvl="7"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8pPr>
            <a:lvl9pPr lvl="8" algn="ctr" rtl="0">
              <a:lnSpc>
                <a:spcPct val="100000"/>
              </a:lnSpc>
              <a:spcBef>
                <a:spcPts val="0"/>
              </a:spcBef>
              <a:spcAft>
                <a:spcPts val="0"/>
              </a:spcAft>
              <a:buSzPts val="2400"/>
              <a:buFont typeface="Rozha One" panose="02000000000000000000"/>
              <a:buNone/>
              <a:defRPr sz="2400">
                <a:latin typeface="Rozha One" panose="02000000000000000000"/>
                <a:ea typeface="Rozha One" panose="02000000000000000000"/>
                <a:cs typeface="Rozha One" panose="02000000000000000000"/>
                <a:sym typeface="Rozha One" panose="02000000000000000000"/>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934"/>
        <p:cNvGrpSpPr/>
        <p:nvPr/>
      </p:nvGrpSpPr>
      <p:grpSpPr>
        <a:xfrm>
          <a:off x="0" y="0"/>
          <a:ext cx="0" cy="0"/>
          <a:chOff x="0" y="0"/>
          <a:chExt cx="0" cy="0"/>
        </a:xfrm>
      </p:grpSpPr>
      <p:sp>
        <p:nvSpPr>
          <p:cNvPr id="984" name="Google Shape;984;p21"/>
          <p:cNvSpPr txBox="1">
            <a:spLocks noGrp="1"/>
          </p:cNvSpPr>
          <p:nvPr>
            <p:ph type="title" hasCustomPrompt="1"/>
          </p:nvPr>
        </p:nvSpPr>
        <p:spPr>
          <a:xfrm>
            <a:off x="4555186" y="2039941"/>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5" name="Google Shape;985;p21"/>
          <p:cNvSpPr txBox="1">
            <a:spLocks noGrp="1"/>
          </p:cNvSpPr>
          <p:nvPr>
            <p:ph type="subTitle" idx="1"/>
          </p:nvPr>
        </p:nvSpPr>
        <p:spPr>
          <a:xfrm>
            <a:off x="4555186" y="2705451"/>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p:txBody>
      </p:sp>
      <p:sp>
        <p:nvSpPr>
          <p:cNvPr id="986" name="Google Shape;986;p21"/>
          <p:cNvSpPr txBox="1">
            <a:spLocks noGrp="1"/>
          </p:cNvSpPr>
          <p:nvPr>
            <p:ph type="title" idx="2" hasCustomPrompt="1"/>
          </p:nvPr>
        </p:nvSpPr>
        <p:spPr>
          <a:xfrm>
            <a:off x="4555186" y="722750"/>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7" name="Google Shape;987;p21"/>
          <p:cNvSpPr txBox="1">
            <a:spLocks noGrp="1"/>
          </p:cNvSpPr>
          <p:nvPr>
            <p:ph type="subTitle" idx="3"/>
          </p:nvPr>
        </p:nvSpPr>
        <p:spPr>
          <a:xfrm>
            <a:off x="4555186" y="1388253"/>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p:txBody>
      </p:sp>
      <p:sp>
        <p:nvSpPr>
          <p:cNvPr id="988" name="Google Shape;988;p21"/>
          <p:cNvSpPr txBox="1">
            <a:spLocks noGrp="1"/>
          </p:cNvSpPr>
          <p:nvPr>
            <p:ph type="title" idx="4" hasCustomPrompt="1"/>
          </p:nvPr>
        </p:nvSpPr>
        <p:spPr>
          <a:xfrm>
            <a:off x="4555186" y="3357131"/>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9" name="Google Shape;989;p21"/>
          <p:cNvSpPr txBox="1">
            <a:spLocks noGrp="1"/>
          </p:cNvSpPr>
          <p:nvPr>
            <p:ph type="subTitle" idx="5"/>
          </p:nvPr>
        </p:nvSpPr>
        <p:spPr>
          <a:xfrm>
            <a:off x="4555186" y="4022650"/>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p:txBody>
      </p:sp>
      <p:sp>
        <p:nvSpPr>
          <p:cNvPr id="990" name="Google Shape;990;p21"/>
          <p:cNvSpPr>
            <a:spLocks noGrp="1"/>
          </p:cNvSpPr>
          <p:nvPr>
            <p:ph type="pic" idx="6"/>
          </p:nvPr>
        </p:nvSpPr>
        <p:spPr>
          <a:xfrm>
            <a:off x="-8775" y="-18400"/>
            <a:ext cx="2993400" cy="51618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7"/>
        <p:cNvGrpSpPr/>
        <p:nvPr/>
      </p:nvGrpSpPr>
      <p:grpSpPr>
        <a:xfrm>
          <a:off x="0" y="0"/>
          <a:ext cx="0" cy="0"/>
          <a:chOff x="0" y="0"/>
          <a:chExt cx="0" cy="0"/>
        </a:xfrm>
      </p:grpSpPr>
      <p:sp>
        <p:nvSpPr>
          <p:cNvPr id="528" name="Google Shape;528;p11"/>
          <p:cNvSpPr txBox="1">
            <a:spLocks noGrp="1"/>
          </p:cNvSpPr>
          <p:nvPr>
            <p:ph type="title" hasCustomPrompt="1"/>
          </p:nvPr>
        </p:nvSpPr>
        <p:spPr>
          <a:xfrm>
            <a:off x="713225" y="888275"/>
            <a:ext cx="4696800" cy="2462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9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9" name="Google Shape;529;p11"/>
          <p:cNvSpPr txBox="1">
            <a:spLocks noGrp="1"/>
          </p:cNvSpPr>
          <p:nvPr>
            <p:ph type="subTitle" idx="1"/>
          </p:nvPr>
        </p:nvSpPr>
        <p:spPr>
          <a:xfrm>
            <a:off x="713225" y="3254250"/>
            <a:ext cx="4696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530" name="Google Shape;530;p11"/>
          <p:cNvSpPr>
            <a:spLocks noGrp="1"/>
          </p:cNvSpPr>
          <p:nvPr>
            <p:ph type="pic" idx="2"/>
          </p:nvPr>
        </p:nvSpPr>
        <p:spPr>
          <a:xfrm>
            <a:off x="5823000" y="704625"/>
            <a:ext cx="2607900" cy="37305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78"/>
        <p:cNvGrpSpPr/>
        <p:nvPr/>
      </p:nvGrpSpPr>
      <p:grpSpPr>
        <a:xfrm>
          <a:off x="0" y="0"/>
          <a:ext cx="0" cy="0"/>
          <a:chOff x="0" y="0"/>
          <a:chExt cx="0" cy="0"/>
        </a:xfrm>
      </p:grpSpPr>
      <p:sp>
        <p:nvSpPr>
          <p:cNvPr id="626" name="Google Shape;62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0965" indent="0">
              <a:buNone/>
              <a:defRPr sz="750"/>
            </a:lvl5pPr>
            <a:lvl6pPr marL="1713865" indent="0">
              <a:buNone/>
              <a:defRPr sz="750"/>
            </a:lvl6pPr>
            <a:lvl7pPr marL="2056765" indent="0">
              <a:buNone/>
              <a:defRPr sz="750"/>
            </a:lvl7pPr>
            <a:lvl8pPr marL="2399665" indent="0">
              <a:buNone/>
              <a:defRPr sz="750"/>
            </a:lvl8pPr>
            <a:lvl9pPr marL="2742565"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panose="05040102010807070707" charset="2"/>
        <a:buChar char=""/>
        <a:defRPr sz="1350" kern="1200">
          <a:solidFill>
            <a:schemeClr val="tx1">
              <a:lumMod val="75000"/>
              <a:lumOff val="25000"/>
            </a:schemeClr>
          </a:solidFill>
          <a:latin typeface="+mn-lt"/>
          <a:ea typeface="+mn-ea"/>
          <a:cs typeface="+mn-cs"/>
        </a:defRPr>
      </a:lvl1pPr>
      <a:lvl2pPr marL="557530" indent="-214630" algn="l" defTabSz="342900" rtl="0" eaLnBrk="1" latinLnBrk="0" hangingPunct="1">
        <a:spcBef>
          <a:spcPts val="75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panose="05040102010807070707"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hyperlink" Target="https://www.fortinet.com/resources/cyberglossary/firewa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3" name="Google Shape;1183;p28"/>
          <p:cNvSpPr txBox="1">
            <a:spLocks noGrp="1"/>
          </p:cNvSpPr>
          <p:nvPr>
            <p:ph type="ctrTitle"/>
          </p:nvPr>
        </p:nvSpPr>
        <p:spPr>
          <a:xfrm>
            <a:off x="4410113" y="1596887"/>
            <a:ext cx="3498574" cy="1484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a:t>RUPITI SAI KRISHNA NAIDU</a:t>
            </a:r>
            <a:endParaRPr sz="3200" dirty="0"/>
          </a:p>
        </p:txBody>
      </p:sp>
      <p:sp>
        <p:nvSpPr>
          <p:cNvPr id="1184" name="Google Shape;1184;p28"/>
          <p:cNvSpPr txBox="1">
            <a:spLocks noGrp="1"/>
          </p:cNvSpPr>
          <p:nvPr>
            <p:ph type="subTitle" idx="1"/>
          </p:nvPr>
        </p:nvSpPr>
        <p:spPr>
          <a:xfrm>
            <a:off x="3514949" y="3081350"/>
            <a:ext cx="5162100" cy="475800"/>
          </a:xfrm>
          <a:prstGeom prst="rect">
            <a:avLst/>
          </a:prstGeom>
        </p:spPr>
        <p:txBody>
          <a:bodyPr spcFirstLastPara="1" wrap="square" lIns="91425" tIns="91425" rIns="91425" bIns="91425" anchor="t" anchorCtr="0">
            <a:noAutofit/>
          </a:bodyPr>
          <a:lstStyle/>
          <a:p>
            <a:pPr marL="0" indent="0"/>
            <a:r>
              <a:rPr lang="en-US" sz="2000" b="1" dirty="0">
                <a:latin typeface="Rozha One" panose="02000000000000000000" charset="0"/>
                <a:ea typeface="MS UI Gothic" panose="020B0600070205080204" pitchFamily="34" charset="-128"/>
                <a:cs typeface="Rozha One" panose="02000000000000000000" charset="0"/>
              </a:rPr>
              <a:t>FINAL PROJECT</a:t>
            </a:r>
            <a:endParaRPr lang="en-US" sz="2000" b="1" dirty="0">
              <a:latin typeface="Rozha One" panose="02000000000000000000" charset="0"/>
              <a:ea typeface="MS UI Gothic" panose="020B0600070205080204" pitchFamily="34" charset="-128"/>
              <a:cs typeface="Rozha One" panose="02000000000000000000" charset="0"/>
            </a:endParaRPr>
          </a:p>
        </p:txBody>
      </p:sp>
      <p:cxnSp>
        <p:nvCxnSpPr>
          <p:cNvPr id="3" name="Straight Connector 2"/>
          <p:cNvCxnSpPr/>
          <p:nvPr/>
        </p:nvCxnSpPr>
        <p:spPr>
          <a:xfrm>
            <a:off x="4346712" y="3028121"/>
            <a:ext cx="4022035"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pic>
        <p:nvPicPr>
          <p:cNvPr id="6" name="Picture Placeholder 5"/>
          <p:cNvPicPr>
            <a:picLocks noGrp="1" noChangeAspect="1"/>
          </p:cNvPicPr>
          <p:nvPr>
            <p:ph type="pic" idx="2"/>
          </p:nvPr>
        </p:nvPicPr>
        <p:blipFill>
          <a:blip r:embed="rId1"/>
          <a:srcRect t="1727" b="1727"/>
          <a:stretch>
            <a:fillRect/>
          </a:stretch>
        </p:blip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6" name="Google Shape;1262;p36"/>
          <p:cNvSpPr txBox="1">
            <a:spLocks noGrp="1"/>
          </p:cNvSpPr>
          <p:nvPr>
            <p:ph type="title"/>
          </p:nvPr>
        </p:nvSpPr>
        <p:spPr>
          <a:xfrm>
            <a:off x="720000" y="92872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solidFill>
                  <a:schemeClr val="tx1"/>
                </a:solidFill>
              </a:rPr>
              <a:t>MODELLING</a:t>
            </a:r>
            <a:endParaRPr sz="3600" dirty="0">
              <a:solidFill>
                <a:schemeClr val="tx1"/>
              </a:solidFill>
            </a:endParaRPr>
          </a:p>
        </p:txBody>
      </p:sp>
      <p:sp>
        <p:nvSpPr>
          <p:cNvPr id="17" name="Google Shape;1269;p36"/>
          <p:cNvSpPr txBox="1"/>
          <p:nvPr/>
        </p:nvSpPr>
        <p:spPr>
          <a:xfrm>
            <a:off x="720000"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1800" b="1" dirty="0">
              <a:latin typeface="Rozha One" panose="02000000000000000000" charset="0"/>
              <a:cs typeface="Rozha One" panose="02000000000000000000" charset="0"/>
            </a:endParaRPr>
          </a:p>
        </p:txBody>
      </p:sp>
      <p:sp>
        <p:nvSpPr>
          <p:cNvPr id="18" name="Google Shape;1270;p36"/>
          <p:cNvSpPr txBox="1"/>
          <p:nvPr/>
        </p:nvSpPr>
        <p:spPr>
          <a:xfrm>
            <a:off x="720000" y="1821715"/>
            <a:ext cx="8317983" cy="2393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4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gn="l"/>
            <a:r>
              <a:rPr lang="en-US" sz="1600" b="1" dirty="0">
                <a:latin typeface="Rozha One" panose="02000000000000000000" charset="0"/>
                <a:cs typeface="Rozha One" panose="02000000000000000000" charset="0"/>
              </a:rPr>
              <a:t>Components:</a:t>
            </a:r>
            <a:endParaRPr lang="en-US" sz="1600" b="1" dirty="0">
              <a:latin typeface="Rozha One" panose="02000000000000000000" charset="0"/>
              <a:cs typeface="Rozha One" panose="02000000000000000000" charset="0"/>
            </a:endParaRPr>
          </a:p>
          <a:p>
            <a:pPr marL="457200" indent="-457200" algn="l">
              <a:buFont typeface="Arial" panose="020B0604020202020204" pitchFamily="34" charset="0"/>
              <a:buChar char="•"/>
            </a:pPr>
            <a:r>
              <a:rPr lang="en-US" sz="1600" b="1" dirty="0">
                <a:latin typeface="Rozha One" panose="02000000000000000000" charset="0"/>
                <a:cs typeface="Rozha One" panose="02000000000000000000" charset="0"/>
              </a:rPr>
              <a:t>Key Press Handling: Function: </a:t>
            </a:r>
            <a:r>
              <a:rPr lang="en-US" sz="1600" i="1" dirty="0" err="1">
                <a:latin typeface="Rozha One" panose="02000000000000000000" charset="0"/>
                <a:cs typeface="Rozha One" panose="02000000000000000000" charset="0"/>
              </a:rPr>
              <a:t>on_press</a:t>
            </a:r>
            <a:r>
              <a:rPr lang="en-US" sz="1600" i="1" dirty="0">
                <a:latin typeface="Rozha One" panose="02000000000000000000" charset="0"/>
                <a:cs typeface="Rozha One" panose="02000000000000000000" charset="0"/>
              </a:rPr>
              <a:t>(key)</a:t>
            </a:r>
            <a:endParaRPr lang="en-US" sz="1600" i="1" dirty="0">
              <a:latin typeface="Rozha One" panose="02000000000000000000" charset="0"/>
              <a:cs typeface="Rozha One" panose="02000000000000000000" charset="0"/>
            </a:endParaRPr>
          </a:p>
          <a:p>
            <a:pPr algn="l"/>
            <a:r>
              <a:rPr lang="en-US" sz="1600" b="1" dirty="0">
                <a:latin typeface="Rozha One" panose="02000000000000000000" charset="0"/>
                <a:cs typeface="Rozha One" panose="02000000000000000000" charset="0"/>
              </a:rPr>
              <a:t>	Description: </a:t>
            </a:r>
            <a:r>
              <a:rPr lang="en-US" sz="1600" dirty="0">
                <a:latin typeface="Rozha One" panose="02000000000000000000" charset="0"/>
                <a:cs typeface="Rozha One" panose="02000000000000000000" charset="0"/>
              </a:rPr>
              <a:t>Captures and logs the pressed keys.</a:t>
            </a:r>
            <a:endParaRPr lang="en-US" sz="1600" dirty="0">
              <a:latin typeface="Rozha One" panose="02000000000000000000" charset="0"/>
              <a:cs typeface="Rozha One" panose="02000000000000000000" charset="0"/>
            </a:endParaRPr>
          </a:p>
          <a:p>
            <a:pPr algn="l"/>
            <a:r>
              <a:rPr lang="en-US" sz="1600" b="1" dirty="0">
                <a:latin typeface="Rozha One" panose="02000000000000000000" charset="0"/>
                <a:cs typeface="Rozha One" panose="02000000000000000000" charset="0"/>
              </a:rPr>
              <a:t>	Details: </a:t>
            </a:r>
            <a:r>
              <a:rPr lang="en-US" sz="1600" dirty="0">
                <a:latin typeface="Rozha One" panose="02000000000000000000" charset="0"/>
                <a:cs typeface="Rozha One" panose="02000000000000000000" charset="0"/>
              </a:rPr>
              <a:t>Appends key press events to a list and updates the JSON log file.</a:t>
            </a:r>
            <a:endParaRPr lang="en-US" sz="1600" dirty="0">
              <a:latin typeface="Rozha One" panose="02000000000000000000" charset="0"/>
              <a:cs typeface="Rozha One" panose="02000000000000000000" charset="0"/>
            </a:endParaRPr>
          </a:p>
          <a:p>
            <a:pPr algn="l"/>
            <a:endParaRPr lang="en-US" sz="1600" dirty="0">
              <a:latin typeface="Rozha One" panose="02000000000000000000" charset="0"/>
              <a:cs typeface="Rozha One" panose="02000000000000000000" charset="0"/>
            </a:endParaRPr>
          </a:p>
          <a:p>
            <a:pPr marL="457200" indent="-457200" algn="l">
              <a:buFont typeface="Arial" panose="020B0604020202020204" pitchFamily="34" charset="0"/>
              <a:buChar char="•"/>
            </a:pPr>
            <a:r>
              <a:rPr lang="en-US" sz="1600" b="1" dirty="0">
                <a:latin typeface="Rozha One" panose="02000000000000000000" charset="0"/>
                <a:cs typeface="Rozha One" panose="02000000000000000000" charset="0"/>
              </a:rPr>
              <a:t>Key Release Handling: Function: </a:t>
            </a:r>
            <a:r>
              <a:rPr lang="en-US" sz="1600" i="1" dirty="0" err="1">
                <a:latin typeface="Rozha One" panose="02000000000000000000" charset="0"/>
                <a:cs typeface="Rozha One" panose="02000000000000000000" charset="0"/>
              </a:rPr>
              <a:t>on_release</a:t>
            </a:r>
            <a:r>
              <a:rPr lang="en-US" sz="1600" i="1" dirty="0">
                <a:latin typeface="Rozha One" panose="02000000000000000000" charset="0"/>
                <a:cs typeface="Rozha One" panose="02000000000000000000" charset="0"/>
              </a:rPr>
              <a:t>(key)</a:t>
            </a:r>
            <a:endParaRPr lang="en-US" sz="1600" i="1" dirty="0">
              <a:latin typeface="Rozha One" panose="02000000000000000000" charset="0"/>
              <a:cs typeface="Rozha One" panose="02000000000000000000" charset="0"/>
            </a:endParaRPr>
          </a:p>
          <a:p>
            <a:pPr algn="l"/>
            <a:r>
              <a:rPr lang="en-US" sz="1600" b="1" dirty="0">
                <a:latin typeface="Rozha One" panose="02000000000000000000" charset="0"/>
                <a:cs typeface="Rozha One" panose="02000000000000000000" charset="0"/>
              </a:rPr>
              <a:t>	Description: </a:t>
            </a:r>
            <a:r>
              <a:rPr lang="en-US" sz="1600" dirty="0">
                <a:latin typeface="Rozha One" panose="02000000000000000000" charset="0"/>
                <a:cs typeface="Rozha One" panose="02000000000000000000" charset="0"/>
              </a:rPr>
              <a:t>Captures and logs the released keys.</a:t>
            </a:r>
            <a:endParaRPr lang="en-US" sz="1600" dirty="0">
              <a:latin typeface="Rozha One" panose="02000000000000000000" charset="0"/>
              <a:cs typeface="Rozha One" panose="02000000000000000000" charset="0"/>
            </a:endParaRPr>
          </a:p>
          <a:p>
            <a:pPr algn="l"/>
            <a:r>
              <a:rPr lang="en-US" sz="1600" dirty="0">
                <a:latin typeface="Rozha One" panose="02000000000000000000" charset="0"/>
                <a:cs typeface="Rozha One" panose="02000000000000000000" charset="0"/>
              </a:rPr>
              <a:t>	</a:t>
            </a:r>
            <a:r>
              <a:rPr lang="en-US" sz="1600" b="1" dirty="0">
                <a:latin typeface="Rozha One" panose="02000000000000000000" charset="0"/>
                <a:cs typeface="Rozha One" panose="02000000000000000000" charset="0"/>
              </a:rPr>
              <a:t>Details: </a:t>
            </a:r>
            <a:r>
              <a:rPr lang="en-US" sz="1600" dirty="0">
                <a:latin typeface="Rozha One" panose="02000000000000000000" charset="0"/>
                <a:cs typeface="Rozha One" panose="02000000000000000000" charset="0"/>
              </a:rPr>
              <a:t>Appends key release events to a list, updates the JSON log file, and accumulates keys for the text log.</a:t>
            </a:r>
            <a:endParaRPr lang="en-US" sz="1600" dirty="0">
              <a:latin typeface="Rozha One" panose="02000000000000000000" charset="0"/>
              <a:cs typeface="Rozha One" panose="02000000000000000000" charset="0"/>
            </a:endParaRPr>
          </a:p>
          <a:p>
            <a:pPr algn="l"/>
            <a:endParaRPr lang="en-US" sz="1600" dirty="0">
              <a:latin typeface="Rozha One" panose="02000000000000000000" charset="0"/>
              <a:cs typeface="Rozha One" panose="02000000000000000000" charset="0"/>
            </a:endParaRPr>
          </a:p>
          <a:p>
            <a:pPr algn="l"/>
            <a:endParaRPr lang="en-IN" sz="2400" dirty="0">
              <a:latin typeface="Rozha One" panose="02000000000000000000" charset="0"/>
              <a:cs typeface="Rozha One" panose="02000000000000000000" charset="0"/>
            </a:endParaRPr>
          </a:p>
        </p:txBody>
      </p:sp>
      <p:cxnSp>
        <p:nvCxnSpPr>
          <p:cNvPr id="19" name="Straight Connector 18"/>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2" name="Google Shape;1292;p38"/>
          <p:cNvSpPr/>
          <p:nvPr/>
        </p:nvSpPr>
        <p:spPr>
          <a:xfrm>
            <a:off x="7735577" y="4435025"/>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262;p36"/>
          <p:cNvSpPr txBox="1">
            <a:spLocks noGrp="1"/>
          </p:cNvSpPr>
          <p:nvPr>
            <p:ph type="title"/>
          </p:nvPr>
        </p:nvSpPr>
        <p:spPr>
          <a:xfrm>
            <a:off x="720000" y="92872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solidFill>
                  <a:schemeClr val="tx1"/>
                </a:solidFill>
              </a:rPr>
              <a:t>MODELLING</a:t>
            </a:r>
            <a:endParaRPr sz="3600" dirty="0">
              <a:solidFill>
                <a:schemeClr val="tx1"/>
              </a:solidFill>
            </a:endParaRPr>
          </a:p>
        </p:txBody>
      </p:sp>
      <p:sp>
        <p:nvSpPr>
          <p:cNvPr id="9" name="Google Shape;1269;p36"/>
          <p:cNvSpPr txBox="1"/>
          <p:nvPr/>
        </p:nvSpPr>
        <p:spPr>
          <a:xfrm>
            <a:off x="720000"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1800" b="1" dirty="0">
              <a:latin typeface="Rozha One" panose="02000000000000000000" charset="0"/>
              <a:cs typeface="Rozha One" panose="02000000000000000000" charset="0"/>
            </a:endParaRPr>
          </a:p>
        </p:txBody>
      </p:sp>
      <p:sp>
        <p:nvSpPr>
          <p:cNvPr id="10" name="Google Shape;1270;p36"/>
          <p:cNvSpPr txBox="1"/>
          <p:nvPr/>
        </p:nvSpPr>
        <p:spPr>
          <a:xfrm>
            <a:off x="720001" y="1821715"/>
            <a:ext cx="6018730" cy="1820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4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457200" indent="-457200" algn="l">
              <a:buFont typeface="Wingdings" panose="05000000000000000000" pitchFamily="2" charset="2"/>
              <a:buChar char="Ø"/>
            </a:pPr>
            <a:r>
              <a:rPr lang="en-US" sz="1600" b="1" dirty="0">
                <a:latin typeface="Rozha One" panose="02000000000000000000" charset="0"/>
                <a:cs typeface="Rozha One" panose="02000000000000000000" charset="0"/>
              </a:rPr>
              <a:t>Logging Functions: Text Logging: </a:t>
            </a:r>
            <a:r>
              <a:rPr lang="en-US" sz="1600" b="1" i="1" dirty="0" err="1">
                <a:latin typeface="Rozha One" panose="02000000000000000000" charset="0"/>
                <a:cs typeface="Rozha One" panose="02000000000000000000" charset="0"/>
              </a:rPr>
              <a:t>generate</a:t>
            </a:r>
            <a:r>
              <a:rPr lang="en-US" sz="1600" i="1" dirty="0" err="1">
                <a:latin typeface="Rozha One" panose="02000000000000000000" charset="0"/>
                <a:cs typeface="Rozha One" panose="02000000000000000000" charset="0"/>
              </a:rPr>
              <a:t>_text_log</a:t>
            </a:r>
            <a:r>
              <a:rPr lang="en-US" sz="1600" i="1" dirty="0">
                <a:latin typeface="Rozha One" panose="02000000000000000000" charset="0"/>
                <a:cs typeface="Rozha One" panose="02000000000000000000" charset="0"/>
              </a:rPr>
              <a:t>(key)</a:t>
            </a:r>
            <a:endParaRPr lang="en-US" sz="1600" i="1" dirty="0">
              <a:latin typeface="Rozha One" panose="02000000000000000000" charset="0"/>
              <a:cs typeface="Rozha One" panose="02000000000000000000" charset="0"/>
            </a:endParaRPr>
          </a:p>
          <a:p>
            <a:pPr algn="l"/>
            <a:r>
              <a:rPr lang="en-US" sz="1600" b="1" dirty="0">
                <a:latin typeface="Rozha One" panose="02000000000000000000" charset="0"/>
                <a:cs typeface="Rozha One" panose="02000000000000000000" charset="0"/>
              </a:rPr>
              <a:t>	Description: </a:t>
            </a:r>
            <a:r>
              <a:rPr lang="en-US" sz="1600" dirty="0">
                <a:latin typeface="Rozha One" panose="02000000000000000000" charset="0"/>
                <a:cs typeface="Rozha One" panose="02000000000000000000" charset="0"/>
              </a:rPr>
              <a:t>Writes the recorded keys to key_log.txt.</a:t>
            </a:r>
            <a:endParaRPr lang="en-US" sz="1600" dirty="0">
              <a:latin typeface="Rozha One" panose="02000000000000000000" charset="0"/>
              <a:cs typeface="Rozha One" panose="02000000000000000000" charset="0"/>
            </a:endParaRPr>
          </a:p>
          <a:p>
            <a:pPr marL="457200" indent="-457200" algn="l">
              <a:buFont typeface="Wingdings" panose="05000000000000000000" pitchFamily="2" charset="2"/>
              <a:buChar char="Ø"/>
            </a:pPr>
            <a:r>
              <a:rPr lang="en-US" sz="1600" b="1" dirty="0">
                <a:latin typeface="Rozha One" panose="02000000000000000000" charset="0"/>
                <a:cs typeface="Rozha One" panose="02000000000000000000" charset="0"/>
              </a:rPr>
              <a:t>JSON Logging</a:t>
            </a:r>
            <a:r>
              <a:rPr lang="en-US" sz="1600" dirty="0">
                <a:latin typeface="Rozha One" panose="02000000000000000000" charset="0"/>
                <a:cs typeface="Rozha One" panose="02000000000000000000" charset="0"/>
              </a:rPr>
              <a:t>: </a:t>
            </a:r>
            <a:r>
              <a:rPr lang="en-US" sz="1600" i="1" dirty="0" err="1">
                <a:latin typeface="Rozha One" panose="02000000000000000000" charset="0"/>
                <a:cs typeface="Rozha One" panose="02000000000000000000" charset="0"/>
              </a:rPr>
              <a:t>generate_json_file</a:t>
            </a:r>
            <a:r>
              <a:rPr lang="en-US" sz="1600" i="1" dirty="0">
                <a:latin typeface="Rozha One" panose="02000000000000000000" charset="0"/>
                <a:cs typeface="Rozha One" panose="02000000000000000000" charset="0"/>
              </a:rPr>
              <a:t>(</a:t>
            </a:r>
            <a:r>
              <a:rPr lang="en-US" sz="1600" i="1" dirty="0" err="1">
                <a:latin typeface="Rozha One" panose="02000000000000000000" charset="0"/>
                <a:cs typeface="Rozha One" panose="02000000000000000000" charset="0"/>
              </a:rPr>
              <a:t>keys_used</a:t>
            </a:r>
            <a:r>
              <a:rPr lang="en-US" sz="1600" i="1" dirty="0">
                <a:latin typeface="Rozha One" panose="02000000000000000000" charset="0"/>
                <a:cs typeface="Rozha One" panose="02000000000000000000" charset="0"/>
              </a:rPr>
              <a:t>)</a:t>
            </a:r>
            <a:endParaRPr lang="en-US" sz="1600" i="1" dirty="0">
              <a:latin typeface="Rozha One" panose="02000000000000000000" charset="0"/>
              <a:cs typeface="Rozha One" panose="02000000000000000000" charset="0"/>
            </a:endParaRPr>
          </a:p>
          <a:p>
            <a:pPr algn="l"/>
            <a:r>
              <a:rPr lang="en-US" sz="1600" b="1" dirty="0">
                <a:latin typeface="Rozha One" panose="02000000000000000000" charset="0"/>
                <a:cs typeface="Rozha One" panose="02000000000000000000" charset="0"/>
              </a:rPr>
              <a:t>	Description: </a:t>
            </a:r>
            <a:r>
              <a:rPr lang="en-US" sz="1600" dirty="0">
                <a:latin typeface="Rozha One" panose="02000000000000000000" charset="0"/>
                <a:cs typeface="Rozha One" panose="02000000000000000000" charset="0"/>
              </a:rPr>
              <a:t>Dumps the list of key events to </a:t>
            </a:r>
            <a:r>
              <a:rPr lang="en-US" sz="1600" dirty="0" err="1">
                <a:latin typeface="Rozha One" panose="02000000000000000000" charset="0"/>
                <a:cs typeface="Rozha One" panose="02000000000000000000" charset="0"/>
              </a:rPr>
              <a:t>key_log.json</a:t>
            </a:r>
            <a:r>
              <a:rPr lang="en-US" sz="1600" dirty="0">
                <a:latin typeface="Rozha One" panose="02000000000000000000" charset="0"/>
                <a:cs typeface="Rozha One" panose="02000000000000000000" charset="0"/>
              </a:rPr>
              <a:t>.</a:t>
            </a:r>
            <a:endParaRPr lang="en-IN" sz="1600" dirty="0">
              <a:latin typeface="Rozha One" panose="02000000000000000000" charset="0"/>
              <a:cs typeface="Rozha One" panose="02000000000000000000" charset="0"/>
            </a:endParaRPr>
          </a:p>
          <a:p>
            <a:pPr algn="l"/>
            <a:endParaRPr lang="en-IN" sz="2400" dirty="0">
              <a:latin typeface="Rozha One" panose="02000000000000000000" charset="0"/>
              <a:cs typeface="Rozha One" panose="02000000000000000000" charset="0"/>
            </a:endParaRPr>
          </a:p>
        </p:txBody>
      </p:sp>
      <p:cxnSp>
        <p:nvCxnSpPr>
          <p:cNvPr id="13" name="Straight Connector 12"/>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6" name="Google Shape;1292;p38"/>
          <p:cNvSpPr/>
          <p:nvPr/>
        </p:nvSpPr>
        <p:spPr>
          <a:xfrm>
            <a:off x="7735577" y="4435025"/>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1262;p36"/>
          <p:cNvSpPr txBox="1"/>
          <p:nvPr/>
        </p:nvSpPr>
        <p:spPr>
          <a:xfrm>
            <a:off x="720000" y="92872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panose="02000000000000000000"/>
              <a:buNone/>
              <a:defRPr sz="35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1pPr>
            <a:lvl2pPr marR="0" lvl="1" algn="l" rtl="0">
              <a:lnSpc>
                <a:spcPct val="100000"/>
              </a:lnSpc>
              <a:spcBef>
                <a:spcPts val="0"/>
              </a:spcBef>
              <a:spcAft>
                <a:spcPts val="0"/>
              </a:spcAft>
              <a:buClr>
                <a:schemeClr val="dk1"/>
              </a:buClr>
              <a:buSzPts val="3500"/>
              <a:buFont typeface="Rozha One" panose="02000000000000000000"/>
              <a:buNone/>
              <a:defRPr sz="35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2pPr>
            <a:lvl3pPr marR="0" lvl="2" algn="l" rtl="0">
              <a:lnSpc>
                <a:spcPct val="100000"/>
              </a:lnSpc>
              <a:spcBef>
                <a:spcPts val="0"/>
              </a:spcBef>
              <a:spcAft>
                <a:spcPts val="0"/>
              </a:spcAft>
              <a:buClr>
                <a:schemeClr val="dk1"/>
              </a:buClr>
              <a:buSzPts val="3500"/>
              <a:buFont typeface="Rozha One" panose="02000000000000000000"/>
              <a:buNone/>
              <a:defRPr sz="35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3pPr>
            <a:lvl4pPr marR="0" lvl="3" algn="l" rtl="0">
              <a:lnSpc>
                <a:spcPct val="100000"/>
              </a:lnSpc>
              <a:spcBef>
                <a:spcPts val="0"/>
              </a:spcBef>
              <a:spcAft>
                <a:spcPts val="0"/>
              </a:spcAft>
              <a:buClr>
                <a:schemeClr val="dk1"/>
              </a:buClr>
              <a:buSzPts val="3500"/>
              <a:buFont typeface="Rozha One" panose="02000000000000000000"/>
              <a:buNone/>
              <a:defRPr sz="35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4pPr>
            <a:lvl5pPr marR="0" lvl="4" algn="l" rtl="0">
              <a:lnSpc>
                <a:spcPct val="100000"/>
              </a:lnSpc>
              <a:spcBef>
                <a:spcPts val="0"/>
              </a:spcBef>
              <a:spcAft>
                <a:spcPts val="0"/>
              </a:spcAft>
              <a:buClr>
                <a:schemeClr val="dk1"/>
              </a:buClr>
              <a:buSzPts val="3500"/>
              <a:buFont typeface="Rozha One" panose="02000000000000000000"/>
              <a:buNone/>
              <a:defRPr sz="35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5pPr>
            <a:lvl6pPr marR="0" lvl="5" algn="l" rtl="0">
              <a:lnSpc>
                <a:spcPct val="100000"/>
              </a:lnSpc>
              <a:spcBef>
                <a:spcPts val="0"/>
              </a:spcBef>
              <a:spcAft>
                <a:spcPts val="0"/>
              </a:spcAft>
              <a:buClr>
                <a:schemeClr val="dk1"/>
              </a:buClr>
              <a:buSzPts val="3500"/>
              <a:buFont typeface="Rozha One" panose="02000000000000000000"/>
              <a:buNone/>
              <a:defRPr sz="35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6pPr>
            <a:lvl7pPr marR="0" lvl="6" algn="l" rtl="0">
              <a:lnSpc>
                <a:spcPct val="100000"/>
              </a:lnSpc>
              <a:spcBef>
                <a:spcPts val="0"/>
              </a:spcBef>
              <a:spcAft>
                <a:spcPts val="0"/>
              </a:spcAft>
              <a:buClr>
                <a:schemeClr val="dk1"/>
              </a:buClr>
              <a:buSzPts val="3500"/>
              <a:buFont typeface="Rozha One" panose="02000000000000000000"/>
              <a:buNone/>
              <a:defRPr sz="35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7pPr>
            <a:lvl8pPr marR="0" lvl="7" algn="l" rtl="0">
              <a:lnSpc>
                <a:spcPct val="100000"/>
              </a:lnSpc>
              <a:spcBef>
                <a:spcPts val="0"/>
              </a:spcBef>
              <a:spcAft>
                <a:spcPts val="0"/>
              </a:spcAft>
              <a:buClr>
                <a:schemeClr val="dk1"/>
              </a:buClr>
              <a:buSzPts val="3500"/>
              <a:buFont typeface="Rozha One" panose="02000000000000000000"/>
              <a:buNone/>
              <a:defRPr sz="35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8pPr>
            <a:lvl9pPr marR="0" lvl="8" algn="l" rtl="0">
              <a:lnSpc>
                <a:spcPct val="100000"/>
              </a:lnSpc>
              <a:spcBef>
                <a:spcPts val="0"/>
              </a:spcBef>
              <a:spcAft>
                <a:spcPts val="0"/>
              </a:spcAft>
              <a:buClr>
                <a:schemeClr val="dk1"/>
              </a:buClr>
              <a:buSzPts val="3500"/>
              <a:buFont typeface="Rozha One" panose="02000000000000000000"/>
              <a:buNone/>
              <a:defRPr sz="35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9pPr>
          </a:lstStyle>
          <a:p>
            <a:r>
              <a:rPr lang="en-IN" sz="3600">
                <a:solidFill>
                  <a:schemeClr val="tx1"/>
                </a:solidFill>
              </a:rPr>
              <a:t>MODELLING</a:t>
            </a:r>
            <a:endParaRPr lang="en-IN" sz="3600" dirty="0">
              <a:solidFill>
                <a:schemeClr val="tx1"/>
              </a:solidFill>
            </a:endParaRPr>
          </a:p>
        </p:txBody>
      </p:sp>
      <p:sp>
        <p:nvSpPr>
          <p:cNvPr id="8" name="Google Shape;1269;p36"/>
          <p:cNvSpPr txBox="1"/>
          <p:nvPr/>
        </p:nvSpPr>
        <p:spPr>
          <a:xfrm>
            <a:off x="720000"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1800" b="1" dirty="0">
              <a:latin typeface="Rozha One" panose="02000000000000000000" charset="0"/>
              <a:cs typeface="Rozha One" panose="02000000000000000000" charset="0"/>
            </a:endParaRPr>
          </a:p>
        </p:txBody>
      </p:sp>
      <p:sp>
        <p:nvSpPr>
          <p:cNvPr id="9" name="Google Shape;1270;p36"/>
          <p:cNvSpPr txBox="1"/>
          <p:nvPr/>
        </p:nvSpPr>
        <p:spPr>
          <a:xfrm>
            <a:off x="720001" y="1821716"/>
            <a:ext cx="6018730" cy="2643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4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gn="l"/>
            <a:r>
              <a:rPr lang="en-US" sz="1600" b="1" dirty="0">
                <a:latin typeface="Rozha One" panose="02000000000000000000" charset="0"/>
                <a:cs typeface="Rozha One" panose="02000000000000000000" charset="0"/>
              </a:rPr>
              <a:t>Flow Diagram:</a:t>
            </a:r>
            <a:endParaRPr lang="en-US" sz="1600" dirty="0">
              <a:latin typeface="Rozha One" panose="02000000000000000000" charset="0"/>
              <a:cs typeface="Rozha One" panose="02000000000000000000" charset="0"/>
            </a:endParaRPr>
          </a:p>
          <a:p>
            <a:pPr lvl="1" algn="l">
              <a:buFont typeface="Arial" panose="020B0604020202020204" pitchFamily="34" charset="0"/>
              <a:buChar char="•"/>
            </a:pPr>
            <a:r>
              <a:rPr lang="en-US" b="1" dirty="0">
                <a:latin typeface="Rozha One" panose="02000000000000000000" charset="0"/>
                <a:cs typeface="Rozha One" panose="02000000000000000000" charset="0"/>
              </a:rPr>
              <a:t>Initialization:</a:t>
            </a:r>
            <a:endParaRPr lang="en-US" dirty="0">
              <a:latin typeface="Rozha One" panose="02000000000000000000" charset="0"/>
              <a:cs typeface="Rozha One" panose="02000000000000000000" charset="0"/>
            </a:endParaRPr>
          </a:p>
          <a:p>
            <a:pPr marL="1200150" lvl="2" indent="-285750" algn="l">
              <a:buFont typeface="Arial" panose="020B0604020202020204" pitchFamily="34" charset="0"/>
              <a:buChar char="•"/>
            </a:pPr>
            <a:r>
              <a:rPr lang="en-US" dirty="0">
                <a:latin typeface="Rozha One" panose="02000000000000000000" charset="0"/>
                <a:cs typeface="Rozha One" panose="02000000000000000000" charset="0"/>
              </a:rPr>
              <a:t>Set up the main GUI window.</a:t>
            </a:r>
            <a:endParaRPr lang="en-US" dirty="0">
              <a:latin typeface="Rozha One" panose="02000000000000000000" charset="0"/>
              <a:cs typeface="Rozha One" panose="02000000000000000000" charset="0"/>
            </a:endParaRPr>
          </a:p>
          <a:p>
            <a:pPr marL="1200150" lvl="2" indent="-285750" algn="l">
              <a:buFont typeface="Arial" panose="020B0604020202020204" pitchFamily="34" charset="0"/>
              <a:buChar char="•"/>
            </a:pPr>
            <a:r>
              <a:rPr lang="en-US" dirty="0">
                <a:latin typeface="Rozha One" panose="02000000000000000000" charset="0"/>
                <a:cs typeface="Rozha One" panose="02000000000000000000" charset="0"/>
              </a:rPr>
              <a:t>Initialize global variables for key logging.</a:t>
            </a:r>
            <a:endParaRPr lang="en-US" dirty="0">
              <a:latin typeface="Rozha One" panose="02000000000000000000" charset="0"/>
              <a:cs typeface="Rozha One" panose="02000000000000000000" charset="0"/>
            </a:endParaRPr>
          </a:p>
          <a:p>
            <a:pPr lvl="1" algn="l">
              <a:buFont typeface="Arial" panose="020B0604020202020204" pitchFamily="34" charset="0"/>
              <a:buChar char="•"/>
            </a:pPr>
            <a:r>
              <a:rPr lang="en-US" b="1" dirty="0">
                <a:latin typeface="Rozha One" panose="02000000000000000000" charset="0"/>
                <a:cs typeface="Rozha One" panose="02000000000000000000" charset="0"/>
              </a:rPr>
              <a:t>Event Capture:</a:t>
            </a:r>
            <a:endParaRPr lang="en-US" dirty="0">
              <a:latin typeface="Rozha One" panose="02000000000000000000" charset="0"/>
              <a:cs typeface="Rozha One" panose="02000000000000000000" charset="0"/>
            </a:endParaRPr>
          </a:p>
          <a:p>
            <a:pPr marL="1200150" lvl="2" indent="-285750" algn="l">
              <a:buFont typeface="Arial" panose="020B0604020202020204" pitchFamily="34" charset="0"/>
              <a:buChar char="•"/>
            </a:pPr>
            <a:r>
              <a:rPr lang="en-US" dirty="0">
                <a:latin typeface="Rozha One" panose="02000000000000000000" charset="0"/>
                <a:cs typeface="Rozha One" panose="02000000000000000000" charset="0"/>
              </a:rPr>
              <a:t>Start capturing key events when the "Start" button is pressed.</a:t>
            </a:r>
            <a:endParaRPr lang="en-US" dirty="0">
              <a:latin typeface="Rozha One" panose="02000000000000000000" charset="0"/>
              <a:cs typeface="Rozha One" panose="02000000000000000000" charset="0"/>
            </a:endParaRPr>
          </a:p>
          <a:p>
            <a:pPr marL="1200150" lvl="2" indent="-285750" algn="l">
              <a:buFont typeface="Arial" panose="020B0604020202020204" pitchFamily="34" charset="0"/>
              <a:buChar char="•"/>
            </a:pPr>
            <a:r>
              <a:rPr lang="en-US" dirty="0">
                <a:latin typeface="Rozha One" panose="02000000000000000000" charset="0"/>
                <a:cs typeface="Rozha One" panose="02000000000000000000" charset="0"/>
              </a:rPr>
              <a:t>Log key press and release events.</a:t>
            </a:r>
            <a:endParaRPr lang="en-US" dirty="0">
              <a:latin typeface="Rozha One" panose="02000000000000000000" charset="0"/>
              <a:cs typeface="Rozha One" panose="02000000000000000000" charset="0"/>
            </a:endParaRPr>
          </a:p>
          <a:p>
            <a:pPr lvl="1" algn="l">
              <a:buFont typeface="Arial" panose="020B0604020202020204" pitchFamily="34" charset="0"/>
              <a:buChar char="•"/>
            </a:pPr>
            <a:r>
              <a:rPr lang="en-US" b="1" dirty="0">
                <a:latin typeface="Rozha One" panose="02000000000000000000" charset="0"/>
                <a:cs typeface="Rozha One" panose="02000000000000000000" charset="0"/>
              </a:rPr>
              <a:t>Data Logging:</a:t>
            </a:r>
            <a:endParaRPr lang="en-US" dirty="0">
              <a:latin typeface="Rozha One" panose="02000000000000000000" charset="0"/>
              <a:cs typeface="Rozha One" panose="02000000000000000000" charset="0"/>
            </a:endParaRPr>
          </a:p>
          <a:p>
            <a:pPr marL="1200150" lvl="2" indent="-285750" algn="l">
              <a:buFont typeface="Arial" panose="020B0604020202020204" pitchFamily="34" charset="0"/>
              <a:buChar char="•"/>
            </a:pPr>
            <a:r>
              <a:rPr lang="en-US" dirty="0">
                <a:latin typeface="Rozha One" panose="02000000000000000000" charset="0"/>
                <a:cs typeface="Rozha One" panose="02000000000000000000" charset="0"/>
              </a:rPr>
              <a:t>Continuously update text and JSON log files with captured key events.</a:t>
            </a:r>
            <a:endParaRPr lang="en-US" dirty="0">
              <a:latin typeface="Rozha One" panose="02000000000000000000" charset="0"/>
              <a:cs typeface="Rozha One" panose="02000000000000000000" charset="0"/>
            </a:endParaRPr>
          </a:p>
          <a:p>
            <a:pPr lvl="1" algn="l">
              <a:buFont typeface="Arial" panose="020B0604020202020204" pitchFamily="34" charset="0"/>
              <a:buChar char="•"/>
            </a:pPr>
            <a:r>
              <a:rPr lang="en-US" b="1" dirty="0">
                <a:latin typeface="Rozha One" panose="02000000000000000000" charset="0"/>
                <a:cs typeface="Rozha One" panose="02000000000000000000" charset="0"/>
              </a:rPr>
              <a:t>Stop Logging:</a:t>
            </a:r>
            <a:endParaRPr lang="en-US" dirty="0">
              <a:latin typeface="Rozha One" panose="02000000000000000000" charset="0"/>
              <a:cs typeface="Rozha One" panose="02000000000000000000" charset="0"/>
            </a:endParaRPr>
          </a:p>
          <a:p>
            <a:pPr marL="1200150" lvl="2" indent="-285750" algn="l">
              <a:buFont typeface="Arial" panose="020B0604020202020204" pitchFamily="34" charset="0"/>
              <a:buChar char="•"/>
            </a:pPr>
            <a:r>
              <a:rPr lang="en-US" dirty="0">
                <a:latin typeface="Rozha One" panose="02000000000000000000" charset="0"/>
                <a:cs typeface="Rozha One" panose="02000000000000000000" charset="0"/>
              </a:rPr>
              <a:t>Stop capturing key events when the "Stop" button is pressed.</a:t>
            </a:r>
            <a:endParaRPr lang="en-US" dirty="0">
              <a:latin typeface="Rozha One" panose="02000000000000000000" charset="0"/>
              <a:cs typeface="Rozha One" panose="02000000000000000000" charset="0"/>
            </a:endParaRPr>
          </a:p>
          <a:p>
            <a:pPr marL="1200150" lvl="2" indent="-285750" algn="l">
              <a:buFont typeface="Arial" panose="020B0604020202020204" pitchFamily="34" charset="0"/>
              <a:buChar char="•"/>
            </a:pPr>
            <a:r>
              <a:rPr lang="en-US" dirty="0">
                <a:latin typeface="Rozha One" panose="02000000000000000000" charset="0"/>
                <a:cs typeface="Rozha One" panose="02000000000000000000" charset="0"/>
              </a:rPr>
              <a:t>Update the GUI status to indicate the keylogger is stopped.</a:t>
            </a:r>
            <a:endParaRPr lang="en-US" dirty="0">
              <a:latin typeface="Rozha One" panose="02000000000000000000" charset="0"/>
              <a:cs typeface="Rozha One" panose="02000000000000000000" charset="0"/>
            </a:endParaRPr>
          </a:p>
          <a:p>
            <a:pPr algn="l"/>
            <a:endParaRPr lang="en-IN" sz="1200" dirty="0">
              <a:latin typeface="Rozha One" panose="02000000000000000000" charset="0"/>
              <a:cs typeface="Rozha One" panose="02000000000000000000" charset="0"/>
            </a:endParaRPr>
          </a:p>
        </p:txBody>
      </p:sp>
      <p:cxnSp>
        <p:nvCxnSpPr>
          <p:cNvPr id="10" name="Straight Connector 9"/>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5" name="TextBox 4"/>
          <p:cNvSpPr txBox="1"/>
          <p:nvPr/>
        </p:nvSpPr>
        <p:spPr>
          <a:xfrm>
            <a:off x="720000" y="902040"/>
            <a:ext cx="4572000" cy="646331"/>
          </a:xfrm>
          <a:prstGeom prst="rect">
            <a:avLst/>
          </a:prstGeom>
          <a:noFill/>
        </p:spPr>
        <p:txBody>
          <a:bodyPr wrap="square">
            <a:spAutoFit/>
          </a:bodyPr>
          <a:lstStyle/>
          <a:p>
            <a:r>
              <a:rPr lang="en-IN" sz="3600" dirty="0">
                <a:latin typeface="Rozha One" panose="02000000000000000000" charset="0"/>
                <a:cs typeface="Rozha One" panose="02000000000000000000" charset="0"/>
              </a:rPr>
              <a:t>R</a:t>
            </a:r>
            <a:r>
              <a:rPr lang="en-IN" sz="3600" spc="-40" dirty="0">
                <a:latin typeface="Rozha One" panose="02000000000000000000" charset="0"/>
                <a:cs typeface="Rozha One" panose="02000000000000000000" charset="0"/>
              </a:rPr>
              <a:t>E</a:t>
            </a:r>
            <a:r>
              <a:rPr lang="en-IN" sz="3600" spc="15" dirty="0">
                <a:latin typeface="Rozha One" panose="02000000000000000000" charset="0"/>
                <a:cs typeface="Rozha One" panose="02000000000000000000" charset="0"/>
              </a:rPr>
              <a:t>S</a:t>
            </a:r>
            <a:r>
              <a:rPr lang="en-IN" sz="3600" spc="-30" dirty="0">
                <a:latin typeface="Rozha One" panose="02000000000000000000" charset="0"/>
                <a:cs typeface="Rozha One" panose="02000000000000000000" charset="0"/>
              </a:rPr>
              <a:t>U</a:t>
            </a:r>
            <a:r>
              <a:rPr lang="en-IN" sz="3600" spc="-405" dirty="0">
                <a:latin typeface="Rozha One" panose="02000000000000000000" charset="0"/>
                <a:cs typeface="Rozha One" panose="02000000000000000000" charset="0"/>
              </a:rPr>
              <a:t>L</a:t>
            </a:r>
            <a:r>
              <a:rPr lang="en-IN" sz="3600" dirty="0">
                <a:latin typeface="Rozha One" panose="02000000000000000000" charset="0"/>
                <a:cs typeface="Rozha One" panose="02000000000000000000" charset="0"/>
              </a:rPr>
              <a:t>TS</a:t>
            </a:r>
            <a:endParaRPr lang="en-IN" sz="3600" dirty="0">
              <a:latin typeface="Rozha One" panose="02000000000000000000" charset="0"/>
              <a:cs typeface="Rozha One" panose="02000000000000000000" charset="0"/>
            </a:endParaRPr>
          </a:p>
        </p:txBody>
      </p:sp>
      <p:sp>
        <p:nvSpPr>
          <p:cNvPr id="9" name="TextBox 8"/>
          <p:cNvSpPr txBox="1"/>
          <p:nvPr/>
        </p:nvSpPr>
        <p:spPr>
          <a:xfrm>
            <a:off x="689113" y="2818015"/>
            <a:ext cx="7328452" cy="184665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i="0" u="none" strike="noStrike" cap="none" normalizeH="0" baseline="0" dirty="0">
              <a:ln>
                <a:noFill/>
              </a:ln>
              <a:solidFill>
                <a:schemeClr val="tx1"/>
              </a:solidFill>
              <a:effectLst/>
              <a:latin typeface="Rozha One" panose="02000000000000000000" charset="0"/>
              <a:cs typeface="Rozha One" panose="02000000000000000000" charset="0"/>
            </a:endParaRPr>
          </a:p>
          <a:p>
            <a:pPr defTabSz="914400" eaLnBrk="0" fontAlgn="base" hangingPunct="0">
              <a:spcBef>
                <a:spcPct val="0"/>
              </a:spcBef>
              <a:spcAft>
                <a:spcPct val="0"/>
              </a:spcAft>
            </a:pPr>
            <a:r>
              <a:rPr lang="en-US" dirty="0">
                <a:solidFill>
                  <a:srgbClr val="000000"/>
                </a:solidFill>
                <a:highlight>
                  <a:srgbClr val="FFFFFF"/>
                </a:highlight>
                <a:latin typeface="Times New Roman" panose="02020603050405020304" pitchFamily="18" charset="0"/>
                <a:cs typeface="Times New Roman" panose="02020603050405020304" pitchFamily="18" charset="0"/>
              </a:rPr>
              <a:t>The best way to protect your devices from keylogging is to use a high-quality antivirus or </a:t>
            </a:r>
            <a:r>
              <a:rPr lang="en-US" dirty="0">
                <a:highlight>
                  <a:srgbClr val="FFFFFF"/>
                </a:highlight>
                <a:latin typeface="Times New Roman" panose="02020603050405020304" pitchFamily="18" charset="0"/>
                <a:cs typeface="Times New Roman" panose="02020603050405020304" pitchFamily="18" charset="0"/>
                <a:hlinkClick r:id="rId1"/>
              </a:rPr>
              <a:t>firewall</a:t>
            </a:r>
            <a:r>
              <a:rPr lang="en-US" dirty="0">
                <a:solidFill>
                  <a:srgbClr val="000000"/>
                </a:solidFill>
                <a:highlight>
                  <a:srgbClr val="FFFFFF"/>
                </a:highlight>
                <a:latin typeface="Times New Roman" panose="02020603050405020304" pitchFamily="18" charset="0"/>
                <a:cs typeface="Times New Roman" panose="02020603050405020304" pitchFamily="18" charset="0"/>
              </a:rPr>
              <a:t>. You can also take other precautions to make an infection less likely.</a:t>
            </a:r>
            <a:r>
              <a:rPr lang="en-US" sz="2400" dirty="0">
                <a:solidFill>
                  <a:srgbClr val="000000"/>
                </a:solidFill>
                <a:highlight>
                  <a:srgbClr val="FFFFFF"/>
                </a:highlight>
                <a:latin typeface="Inter"/>
              </a:rPr>
              <a:t> </a:t>
            </a:r>
            <a:endParaRPr lang="en-US" sz="2400" dirty="0">
              <a:solidFill>
                <a:srgbClr val="000000"/>
              </a:solidFill>
              <a:highlight>
                <a:srgbClr val="FFFFFF"/>
              </a:highlight>
              <a:latin typeface="Inter"/>
            </a:endParaRPr>
          </a:p>
          <a:p>
            <a:pPr marL="0" marR="0" lvl="0" indent="0" algn="l" defTabSz="914400" rtl="0" eaLnBrk="0" fontAlgn="base" latinLnBrk="0" hangingPunct="0">
              <a:lnSpc>
                <a:spcPct val="100000"/>
              </a:lnSpc>
              <a:spcBef>
                <a:spcPct val="0"/>
              </a:spcBef>
              <a:spcAft>
                <a:spcPct val="0"/>
              </a:spcAft>
              <a:buClrTx/>
              <a:buSzTx/>
            </a:pPr>
            <a:r>
              <a:rPr kumimoji="0" lang="en-US" altLang="en-US" i="0" u="none" strike="noStrike" cap="none" normalizeH="0" baseline="0" dirty="0">
                <a:ln>
                  <a:noFill/>
                </a:ln>
                <a:solidFill>
                  <a:schemeClr val="tx1"/>
                </a:solidFill>
                <a:effectLst/>
                <a:latin typeface="Rozha One" panose="02000000000000000000" charset="0"/>
                <a:cs typeface="Rozha One" panose="02000000000000000000" charset="0"/>
              </a:rPr>
              <a:t> </a:t>
            </a:r>
            <a:endParaRPr kumimoji="0" lang="en-US" altLang="en-US" i="0" u="none" strike="noStrike" cap="none" normalizeH="0" baseline="0" dirty="0">
              <a:ln>
                <a:noFill/>
              </a:ln>
              <a:solidFill>
                <a:schemeClr val="tx1"/>
              </a:solidFill>
              <a:effectLst/>
              <a:latin typeface="Rozha One" panose="02000000000000000000" charset="0"/>
              <a:cs typeface="Rozha One" panose="02000000000000000000" charset="0"/>
            </a:endParaRPr>
          </a:p>
          <a:p>
            <a:endParaRPr lang="en-IN" dirty="0">
              <a:latin typeface="Rozha One" panose="02000000000000000000" charset="0"/>
              <a:cs typeface="Rozha One" panose="02000000000000000000" charset="0"/>
            </a:endParaRPr>
          </a:p>
        </p:txBody>
      </p:sp>
      <p:cxnSp>
        <p:nvCxnSpPr>
          <p:cNvPr id="10" name="Straight Connector 9"/>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
        <p:nvSpPr>
          <p:cNvPr id="2" name="Text Box 1"/>
          <p:cNvSpPr txBox="1"/>
          <p:nvPr/>
        </p:nvSpPr>
        <p:spPr>
          <a:xfrm>
            <a:off x="3280410" y="2275205"/>
            <a:ext cx="3048000" cy="368300"/>
          </a:xfrm>
          <a:prstGeom prst="rect">
            <a:avLst/>
          </a:prstGeom>
          <a:noFill/>
        </p:spPr>
        <p:txBody>
          <a:bodyPr wrap="square" rtlCol="0">
            <a:spAutoFit/>
          </a:bodyPr>
          <a:p>
            <a:endParaRPr lang="en-US"/>
          </a:p>
        </p:txBody>
      </p:sp>
      <p:pic>
        <p:nvPicPr>
          <p:cNvPr id="4" name="Picture 3" descr="Screenshot 2024-06-14 115529"/>
          <p:cNvPicPr>
            <a:picLocks noChangeAspect="1"/>
          </p:cNvPicPr>
          <p:nvPr/>
        </p:nvPicPr>
        <p:blipFill>
          <a:blip r:embed="rId2"/>
          <a:stretch>
            <a:fillRect/>
          </a:stretch>
        </p:blipFill>
        <p:spPr>
          <a:xfrm>
            <a:off x="720725" y="1840865"/>
            <a:ext cx="6941820" cy="1115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link</a:t>
            </a:r>
            <a:endParaRPr lang="en-IN" dirty="0"/>
          </a:p>
        </p:txBody>
      </p:sp>
      <p:sp>
        <p:nvSpPr>
          <p:cNvPr id="4" name="Content Placeholder 3"/>
          <p:cNvSpPr>
            <a:spLocks noGrp="1"/>
          </p:cNvSpPr>
          <p:nvPr>
            <p:ph idx="1"/>
          </p:nvPr>
        </p:nvSpPr>
        <p:spPr/>
        <p:txBody>
          <a:bodyPr/>
          <a:lstStyle/>
          <a:p>
            <a:endParaRPr lang="en-IN"/>
          </a:p>
        </p:txBody>
      </p:sp>
      <p:sp>
        <p:nvSpPr>
          <p:cNvPr id="3" name="Slide Number Placeholder 2"/>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3" name="Title 2"/>
          <p:cNvSpPr>
            <a:spLocks noGrp="1"/>
          </p:cNvSpPr>
          <p:nvPr>
            <p:ph type="title"/>
          </p:nvPr>
        </p:nvSpPr>
        <p:spPr>
          <a:xfrm>
            <a:off x="720000" y="855842"/>
            <a:ext cx="7704000" cy="572700"/>
          </a:xfrm>
        </p:spPr>
        <p:txBody>
          <a:bodyPr>
            <a:normAutofit fontScale="90000"/>
          </a:bodyPr>
          <a:lstStyle/>
          <a:p>
            <a:r>
              <a:rPr lang="en-US" sz="3600" spc="5" dirty="0"/>
              <a:t>KEY LOGGER AND SECURITY</a:t>
            </a:r>
            <a:endParaRPr lang="en-IN" dirty="0"/>
          </a:p>
        </p:txBody>
      </p:sp>
      <p:sp>
        <p:nvSpPr>
          <p:cNvPr id="4" name="TextBox 3"/>
          <p:cNvSpPr txBox="1"/>
          <p:nvPr/>
        </p:nvSpPr>
        <p:spPr>
          <a:xfrm>
            <a:off x="720000" y="1749287"/>
            <a:ext cx="7569235" cy="1538883"/>
          </a:xfrm>
          <a:prstGeom prst="rect">
            <a:avLst/>
          </a:prstGeom>
          <a:noFill/>
        </p:spPr>
        <p:txBody>
          <a:bodyPr wrap="square" rtlCol="0">
            <a:spAutoFit/>
          </a:bodyPr>
          <a:lstStyle/>
          <a:p>
            <a:pPr>
              <a:lnSpc>
                <a:spcPct val="150000"/>
              </a:lnSpc>
            </a:pPr>
            <a:r>
              <a:rPr lang="en-US" sz="1600" dirty="0">
                <a:latin typeface="Rozha One" panose="02000000000000000000" charset="0"/>
                <a:cs typeface="Rozha One" panose="02000000000000000000" charset="0"/>
              </a:rPr>
              <a:t>A key logger is a type of surveillance technology used to record keystrokes on a computer. Ensuring security involves detecting and preventing such malicious software to protect sensitive information and maintain user privacy.</a:t>
            </a:r>
            <a:endParaRPr lang="en-IN" sz="1600" dirty="0">
              <a:latin typeface="Rozha One" panose="02000000000000000000" charset="0"/>
              <a:cs typeface="Rozha One" panose="02000000000000000000" charset="0"/>
            </a:endParaRPr>
          </a:p>
        </p:txBody>
      </p:sp>
      <p:cxnSp>
        <p:nvCxnSpPr>
          <p:cNvPr id="5" name="Straight Connector 4"/>
          <p:cNvCxnSpPr/>
          <p:nvPr/>
        </p:nvCxnSpPr>
        <p:spPr>
          <a:xfrm>
            <a:off x="720000" y="1610138"/>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3" name="Title 2"/>
          <p:cNvSpPr>
            <a:spLocks noGrp="1"/>
          </p:cNvSpPr>
          <p:nvPr>
            <p:ph type="title"/>
          </p:nvPr>
        </p:nvSpPr>
        <p:spPr>
          <a:xfrm>
            <a:off x="872400" y="822712"/>
            <a:ext cx="2871339" cy="572700"/>
          </a:xfrm>
        </p:spPr>
        <p:txBody>
          <a:bodyPr/>
          <a:lstStyle/>
          <a:p>
            <a:r>
              <a:rPr lang="en-US" dirty="0"/>
              <a:t>AGENDA</a:t>
            </a:r>
            <a:endParaRPr lang="en-IN" dirty="0"/>
          </a:p>
        </p:txBody>
      </p:sp>
      <p:sp>
        <p:nvSpPr>
          <p:cNvPr id="29" name="TextBox 28"/>
          <p:cNvSpPr txBox="1"/>
          <p:nvPr/>
        </p:nvSpPr>
        <p:spPr>
          <a:xfrm>
            <a:off x="4689026" y="1616766"/>
            <a:ext cx="3703982" cy="388568"/>
          </a:xfrm>
          <a:prstGeom prst="rect">
            <a:avLst/>
          </a:prstGeom>
          <a:noFill/>
        </p:spPr>
        <p:txBody>
          <a:bodyPr wrap="square" rtlCol="0">
            <a:spAutoFit/>
          </a:bodyPr>
          <a:lstStyle/>
          <a:p>
            <a:pPr>
              <a:lnSpc>
                <a:spcPct val="150000"/>
              </a:lnSpc>
            </a:pPr>
            <a:endParaRPr lang="en-IN" dirty="0">
              <a:latin typeface="Rozha One" panose="02000000000000000000" charset="0"/>
              <a:cs typeface="Rozha One" panose="02000000000000000000" charset="0"/>
            </a:endParaRPr>
          </a:p>
        </p:txBody>
      </p:sp>
      <p:sp>
        <p:nvSpPr>
          <p:cNvPr id="30" name="TextBox 29"/>
          <p:cNvSpPr txBox="1"/>
          <p:nvPr/>
        </p:nvSpPr>
        <p:spPr>
          <a:xfrm>
            <a:off x="872400" y="1616766"/>
            <a:ext cx="3816626" cy="2554545"/>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1600" dirty="0">
                <a:latin typeface="Rozha One" panose="02000000000000000000" charset="0"/>
                <a:cs typeface="Rozha One" panose="02000000000000000000" charset="0"/>
              </a:rPr>
              <a:t>Introduction</a:t>
            </a:r>
            <a:endParaRPr lang="en-US" altLang="en-US" sz="1600" dirty="0">
              <a:latin typeface="Rozha One" panose="02000000000000000000" charset="0"/>
              <a:cs typeface="Rozha One" panose="02000000000000000000" charset="0"/>
            </a:endParaRPr>
          </a:p>
          <a:p>
            <a:pPr lvl="0" eaLnBrk="0" fontAlgn="base" hangingPunct="0">
              <a:spcBef>
                <a:spcPct val="0"/>
              </a:spcBef>
              <a:spcAft>
                <a:spcPct val="0"/>
              </a:spcAft>
              <a:buFontTx/>
              <a:buChar char="•"/>
            </a:pPr>
            <a:r>
              <a:rPr lang="en-US" altLang="en-US" sz="1600" dirty="0">
                <a:latin typeface="Rozha One" panose="02000000000000000000" charset="0"/>
                <a:cs typeface="Rozha One" panose="02000000000000000000" charset="0"/>
              </a:rPr>
              <a:t>Problem Statement</a:t>
            </a:r>
            <a:endParaRPr lang="en-US" altLang="en-US" sz="1600" dirty="0">
              <a:latin typeface="Rozha One" panose="02000000000000000000" charset="0"/>
              <a:cs typeface="Rozha One" panose="02000000000000000000" charset="0"/>
            </a:endParaRPr>
          </a:p>
          <a:p>
            <a:pPr lvl="0" eaLnBrk="0" fontAlgn="base" hangingPunct="0">
              <a:spcBef>
                <a:spcPct val="0"/>
              </a:spcBef>
              <a:spcAft>
                <a:spcPct val="0"/>
              </a:spcAft>
              <a:buFontTx/>
              <a:buChar char="•"/>
            </a:pPr>
            <a:r>
              <a:rPr lang="en-US" altLang="en-US" sz="1600" dirty="0">
                <a:latin typeface="Rozha One" panose="02000000000000000000" charset="0"/>
                <a:cs typeface="Rozha One" panose="02000000000000000000" charset="0"/>
              </a:rPr>
              <a:t>Project Overview</a:t>
            </a:r>
            <a:endParaRPr lang="en-US" altLang="en-US" sz="1600" dirty="0">
              <a:latin typeface="Rozha One" panose="02000000000000000000" charset="0"/>
              <a:cs typeface="Rozha One" panose="02000000000000000000" charset="0"/>
            </a:endParaRPr>
          </a:p>
          <a:p>
            <a:pPr lvl="0" eaLnBrk="0" fontAlgn="base" hangingPunct="0">
              <a:spcBef>
                <a:spcPct val="0"/>
              </a:spcBef>
              <a:spcAft>
                <a:spcPct val="0"/>
              </a:spcAft>
              <a:buFontTx/>
              <a:buChar char="•"/>
            </a:pPr>
            <a:r>
              <a:rPr lang="en-US" altLang="en-US" sz="1600" dirty="0">
                <a:latin typeface="Rozha One" panose="02000000000000000000" charset="0"/>
                <a:cs typeface="Rozha One" panose="02000000000000000000" charset="0"/>
              </a:rPr>
              <a:t>End Users</a:t>
            </a:r>
            <a:endParaRPr lang="en-US" altLang="en-US" sz="1600" dirty="0">
              <a:latin typeface="Rozha One" panose="02000000000000000000" charset="0"/>
              <a:cs typeface="Rozha One" panose="02000000000000000000" charset="0"/>
            </a:endParaRPr>
          </a:p>
          <a:p>
            <a:pPr lvl="0" eaLnBrk="0" fontAlgn="base" hangingPunct="0">
              <a:spcBef>
                <a:spcPct val="0"/>
              </a:spcBef>
              <a:spcAft>
                <a:spcPct val="0"/>
              </a:spcAft>
              <a:buFontTx/>
              <a:buChar char="•"/>
            </a:pPr>
            <a:r>
              <a:rPr lang="en-US" altLang="en-US" sz="1600" dirty="0">
                <a:latin typeface="Rozha One" panose="02000000000000000000" charset="0"/>
                <a:cs typeface="Rozha One" panose="02000000000000000000" charset="0"/>
              </a:rPr>
              <a:t>Solution and Value Proposition</a:t>
            </a:r>
            <a:endParaRPr lang="en-US" altLang="en-US" sz="1600" dirty="0">
              <a:latin typeface="Rozha One" panose="02000000000000000000" charset="0"/>
              <a:cs typeface="Rozha One" panose="02000000000000000000" charset="0"/>
            </a:endParaRPr>
          </a:p>
          <a:p>
            <a:pPr lvl="0" eaLnBrk="0" fontAlgn="base" hangingPunct="0">
              <a:spcBef>
                <a:spcPct val="0"/>
              </a:spcBef>
              <a:spcAft>
                <a:spcPct val="0"/>
              </a:spcAft>
              <a:buFontTx/>
              <a:buChar char="•"/>
            </a:pPr>
            <a:r>
              <a:rPr lang="en-US" altLang="en-US" sz="1600" dirty="0">
                <a:latin typeface="Rozha One" panose="02000000000000000000" charset="0"/>
                <a:cs typeface="Rozha One" panose="02000000000000000000" charset="0"/>
              </a:rPr>
              <a:t>The "Wow" Factor in Our Solution</a:t>
            </a:r>
            <a:endParaRPr lang="en-US" altLang="en-US" sz="1600" dirty="0">
              <a:latin typeface="Rozha One" panose="02000000000000000000" charset="0"/>
              <a:cs typeface="Rozha One" panose="02000000000000000000" charset="0"/>
            </a:endParaRPr>
          </a:p>
          <a:p>
            <a:pPr lvl="0" eaLnBrk="0" fontAlgn="base" hangingPunct="0">
              <a:spcBef>
                <a:spcPct val="0"/>
              </a:spcBef>
              <a:spcAft>
                <a:spcPct val="0"/>
              </a:spcAft>
              <a:buFontTx/>
              <a:buChar char="•"/>
            </a:pPr>
            <a:r>
              <a:rPr lang="en-US" altLang="en-US" sz="1600" dirty="0">
                <a:latin typeface="Rozha One" panose="02000000000000000000" charset="0"/>
                <a:cs typeface="Rozha One" panose="02000000000000000000" charset="0"/>
              </a:rPr>
              <a:t>Modelling</a:t>
            </a:r>
            <a:endParaRPr lang="en-US" altLang="en-US" sz="1600" dirty="0">
              <a:latin typeface="Rozha One" panose="02000000000000000000" charset="0"/>
              <a:cs typeface="Rozha One" panose="02000000000000000000" charset="0"/>
            </a:endParaRPr>
          </a:p>
          <a:p>
            <a:pPr lvl="0" eaLnBrk="0" fontAlgn="base" hangingPunct="0">
              <a:spcBef>
                <a:spcPct val="0"/>
              </a:spcBef>
              <a:spcAft>
                <a:spcPct val="0"/>
              </a:spcAft>
              <a:buFontTx/>
              <a:buChar char="•"/>
            </a:pPr>
            <a:r>
              <a:rPr lang="en-US" altLang="en-US" sz="1600" dirty="0">
                <a:latin typeface="Rozha One" panose="02000000000000000000" charset="0"/>
                <a:cs typeface="Rozha One" panose="02000000000000000000" charset="0"/>
              </a:rPr>
              <a:t>Results</a:t>
            </a:r>
            <a:endParaRPr lang="en-US" altLang="en-US" sz="1600" dirty="0">
              <a:latin typeface="Rozha One" panose="02000000000000000000" charset="0"/>
              <a:cs typeface="Rozha One" panose="02000000000000000000" charset="0"/>
            </a:endParaRPr>
          </a:p>
          <a:p>
            <a:pPr lvl="0" eaLnBrk="0" fontAlgn="base" hangingPunct="0">
              <a:spcBef>
                <a:spcPct val="0"/>
              </a:spcBef>
              <a:spcAft>
                <a:spcPct val="0"/>
              </a:spcAft>
              <a:buFontTx/>
              <a:buChar char="•"/>
            </a:pPr>
            <a:r>
              <a:rPr lang="en-US" altLang="en-US" sz="1600" dirty="0">
                <a:latin typeface="Rozha One" panose="02000000000000000000" charset="0"/>
                <a:cs typeface="Rozha One" panose="02000000000000000000" charset="0"/>
              </a:rPr>
              <a:t>Conclusion and Q&amp;A </a:t>
            </a:r>
            <a:endParaRPr lang="en-US" altLang="en-US" sz="1600" dirty="0">
              <a:latin typeface="Rozha One" panose="02000000000000000000" charset="0"/>
              <a:cs typeface="Rozha One" panose="02000000000000000000" charset="0"/>
            </a:endParaRPr>
          </a:p>
          <a:p>
            <a:endParaRPr lang="en-IN" sz="1600" dirty="0">
              <a:latin typeface="Rozha One" panose="02000000000000000000" charset="0"/>
              <a:cs typeface="Rozha One" panose="02000000000000000000" charset="0"/>
            </a:endParaRPr>
          </a:p>
        </p:txBody>
      </p:sp>
      <p:cxnSp>
        <p:nvCxnSpPr>
          <p:cNvPr id="33" name="Straight Connector 32"/>
          <p:cNvCxnSpPr/>
          <p:nvPr/>
        </p:nvCxnSpPr>
        <p:spPr>
          <a:xfrm>
            <a:off x="819391" y="149749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31"/>
          <p:cNvSpPr txBox="1">
            <a:spLocks noGrp="1"/>
          </p:cNvSpPr>
          <p:nvPr>
            <p:ph type="title"/>
          </p:nvPr>
        </p:nvSpPr>
        <p:spPr>
          <a:xfrm>
            <a:off x="713225" y="992270"/>
            <a:ext cx="4653906" cy="7795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spc="-20" dirty="0"/>
              <a:t>P</a:t>
            </a:r>
            <a:r>
              <a:rPr lang="en-IN" sz="3600" spc="15" dirty="0"/>
              <a:t>ROB</a:t>
            </a:r>
            <a:r>
              <a:rPr lang="en-IN" sz="3600" spc="55" dirty="0"/>
              <a:t>L</a:t>
            </a:r>
            <a:r>
              <a:rPr lang="en-IN" sz="3600" spc="-20" dirty="0"/>
              <a:t>E</a:t>
            </a:r>
            <a:r>
              <a:rPr lang="en-IN" sz="3600" spc="20" dirty="0"/>
              <a:t>M </a:t>
            </a:r>
            <a:r>
              <a:rPr lang="en-IN" sz="3600" spc="10" dirty="0"/>
              <a:t>S</a:t>
            </a:r>
            <a:r>
              <a:rPr lang="en-IN" sz="3600" spc="-370" dirty="0"/>
              <a:t>T</a:t>
            </a:r>
            <a:r>
              <a:rPr lang="en-IN" sz="3600" spc="-375" dirty="0"/>
              <a:t>A</a:t>
            </a:r>
            <a:r>
              <a:rPr lang="en-IN" sz="3600" spc="15" dirty="0"/>
              <a:t>T</a:t>
            </a:r>
            <a:r>
              <a:rPr lang="en-IN" sz="3600" spc="-10" dirty="0"/>
              <a:t>E</a:t>
            </a:r>
            <a:r>
              <a:rPr lang="en-IN" sz="3600" spc="-20" dirty="0"/>
              <a:t>ME</a:t>
            </a:r>
            <a:r>
              <a:rPr lang="en-IN" sz="3600" spc="10" dirty="0"/>
              <a:t>NT </a:t>
            </a:r>
            <a:endParaRPr dirty="0"/>
          </a:p>
        </p:txBody>
      </p:sp>
      <p:sp>
        <p:nvSpPr>
          <p:cNvPr id="1216" name="Google Shape;1216;p31"/>
          <p:cNvSpPr txBox="1">
            <a:spLocks noGrp="1"/>
          </p:cNvSpPr>
          <p:nvPr>
            <p:ph type="subTitle" idx="1"/>
          </p:nvPr>
        </p:nvSpPr>
        <p:spPr>
          <a:xfrm>
            <a:off x="713225" y="1972200"/>
            <a:ext cx="7476618" cy="173840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US" sz="1600" b="0" i="0" dirty="0">
                <a:solidFill>
                  <a:srgbClr val="16191C"/>
                </a:solidFill>
                <a:effectLst/>
                <a:highlight>
                  <a:srgbClr val="F2F2F2"/>
                </a:highlight>
                <a:latin typeface="Rozha One" panose="02000000000000000000" charset="0"/>
                <a:cs typeface="Rozha One" panose="02000000000000000000"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sz="1600" dirty="0">
              <a:latin typeface="Rozha One" panose="02000000000000000000" charset="0"/>
              <a:cs typeface="Rozha One" panose="02000000000000000000" charset="0"/>
            </a:endParaRPr>
          </a:p>
        </p:txBody>
      </p:sp>
      <p:cxnSp>
        <p:nvCxnSpPr>
          <p:cNvPr id="4" name="Straight Connector 3"/>
          <p:cNvCxnSpPr/>
          <p:nvPr/>
        </p:nvCxnSpPr>
        <p:spPr>
          <a:xfrm>
            <a:off x="713225" y="177185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32"/>
          <p:cNvSpPr txBox="1">
            <a:spLocks noGrp="1"/>
          </p:cNvSpPr>
          <p:nvPr>
            <p:ph type="title"/>
          </p:nvPr>
        </p:nvSpPr>
        <p:spPr>
          <a:xfrm>
            <a:off x="874645" y="972532"/>
            <a:ext cx="4359965" cy="690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spc="5" dirty="0"/>
              <a:t>PROJECT	 </a:t>
            </a:r>
            <a:r>
              <a:rPr lang="en-IN" sz="3600" spc="-20" dirty="0"/>
              <a:t>OVERVIEW</a:t>
            </a:r>
            <a:endParaRPr sz="3600" dirty="0"/>
          </a:p>
        </p:txBody>
      </p:sp>
      <p:sp>
        <p:nvSpPr>
          <p:cNvPr id="4" name="TextBox 3"/>
          <p:cNvSpPr txBox="1"/>
          <p:nvPr/>
        </p:nvSpPr>
        <p:spPr>
          <a:xfrm>
            <a:off x="874645" y="1760651"/>
            <a:ext cx="7569235" cy="1908215"/>
          </a:xfrm>
          <a:prstGeom prst="rect">
            <a:avLst/>
          </a:prstGeom>
          <a:noFill/>
        </p:spPr>
        <p:txBody>
          <a:bodyPr wrap="square" rtlCol="0">
            <a:spAutoFit/>
          </a:bodyPr>
          <a:lstStyle/>
          <a:p>
            <a:pPr>
              <a:lnSpc>
                <a:spcPct val="150000"/>
              </a:lnSpc>
            </a:pPr>
            <a:r>
              <a:rPr lang="en-US" sz="1600" dirty="0">
                <a:latin typeface="Rozha One" panose="02000000000000000000" charset="0"/>
                <a:cs typeface="Rozha One" panose="02000000000000000000"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1600" dirty="0">
              <a:latin typeface="Rozha One" panose="02000000000000000000" charset="0"/>
              <a:cs typeface="Rozha One" panose="02000000000000000000" charset="0"/>
            </a:endParaRPr>
          </a:p>
        </p:txBody>
      </p:sp>
      <p:cxnSp>
        <p:nvCxnSpPr>
          <p:cNvPr id="5" name="Straight Connector 4"/>
          <p:cNvCxnSpPr/>
          <p:nvPr/>
        </p:nvCxnSpPr>
        <p:spPr>
          <a:xfrm>
            <a:off x="874645" y="1663148"/>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30" name="Google Shape;1230;p33"/>
          <p:cNvSpPr txBox="1">
            <a:spLocks noGrp="1"/>
          </p:cNvSpPr>
          <p:nvPr>
            <p:ph type="title"/>
          </p:nvPr>
        </p:nvSpPr>
        <p:spPr>
          <a:xfrm>
            <a:off x="713224" y="11540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spc="25" dirty="0"/>
              <a:t>W</a:t>
            </a:r>
            <a:r>
              <a:rPr lang="en-US" sz="3600" spc="-20" dirty="0"/>
              <a:t>H</a:t>
            </a:r>
            <a:r>
              <a:rPr lang="en-US" sz="3600" spc="20" dirty="0"/>
              <a:t>O</a:t>
            </a:r>
            <a:r>
              <a:rPr lang="en-US" sz="3600" spc="-235" dirty="0"/>
              <a:t> </a:t>
            </a:r>
            <a:r>
              <a:rPr lang="en-US" sz="3600" spc="-10" dirty="0"/>
              <a:t>AR</a:t>
            </a:r>
            <a:r>
              <a:rPr lang="en-US" sz="3600" spc="15" dirty="0"/>
              <a:t>E</a:t>
            </a:r>
            <a:r>
              <a:rPr lang="en-US" sz="3600" spc="-35" dirty="0"/>
              <a:t> </a:t>
            </a:r>
            <a:r>
              <a:rPr lang="en-US" sz="3600" spc="-10" dirty="0"/>
              <a:t>T</a:t>
            </a:r>
            <a:r>
              <a:rPr lang="en-US" sz="3600" spc="-15" dirty="0"/>
              <a:t>H</a:t>
            </a:r>
            <a:r>
              <a:rPr lang="en-US" sz="3600" spc="15" dirty="0"/>
              <a:t>E</a:t>
            </a:r>
            <a:r>
              <a:rPr lang="en-US" sz="3600" spc="-35" dirty="0"/>
              <a:t> </a:t>
            </a:r>
            <a:r>
              <a:rPr lang="en-US" sz="3600" spc="-20" dirty="0"/>
              <a:t>E</a:t>
            </a:r>
            <a:r>
              <a:rPr lang="en-US" sz="3600" spc="30" dirty="0"/>
              <a:t>N</a:t>
            </a:r>
            <a:r>
              <a:rPr lang="en-US" sz="3600" spc="15" dirty="0"/>
              <a:t>D</a:t>
            </a:r>
            <a:r>
              <a:rPr lang="en-US" sz="3600" spc="-45" dirty="0"/>
              <a:t> </a:t>
            </a:r>
            <a:r>
              <a:rPr lang="en-US" sz="3600" dirty="0"/>
              <a:t>U</a:t>
            </a:r>
            <a:r>
              <a:rPr lang="en-US" sz="3600" spc="10" dirty="0"/>
              <a:t>S</a:t>
            </a:r>
            <a:r>
              <a:rPr lang="en-US" sz="3600" spc="-25" dirty="0"/>
              <a:t>E</a:t>
            </a:r>
            <a:r>
              <a:rPr lang="en-US" sz="3600" spc="-10" dirty="0"/>
              <a:t>R</a:t>
            </a:r>
            <a:r>
              <a:rPr lang="en-US" sz="3600" spc="5" dirty="0"/>
              <a:t>S?</a:t>
            </a:r>
            <a:endParaRPr lang="en-IN" dirty="0"/>
          </a:p>
        </p:txBody>
      </p:sp>
      <p:sp>
        <p:nvSpPr>
          <p:cNvPr id="1232" name="Google Shape;1232;p33"/>
          <p:cNvSpPr txBox="1">
            <a:spLocks noGrp="1"/>
          </p:cNvSpPr>
          <p:nvPr>
            <p:ph type="subTitle" idx="1"/>
          </p:nvPr>
        </p:nvSpPr>
        <p:spPr>
          <a:xfrm>
            <a:off x="713224" y="1887900"/>
            <a:ext cx="7582637" cy="1367700"/>
          </a:xfrm>
          <a:prstGeom prst="rect">
            <a:avLst/>
          </a:prstGeom>
        </p:spPr>
        <p:txBody>
          <a:bodyPr spcFirstLastPara="1" wrap="square" lIns="91425" tIns="91425" rIns="91425" bIns="91425" anchor="t" anchorCtr="0">
            <a:noAutofit/>
          </a:bodyPr>
          <a:lstStyle/>
          <a:p>
            <a:pPr marL="0" indent="0">
              <a:lnSpc>
                <a:spcPct val="150000"/>
              </a:lnSpc>
            </a:pPr>
            <a:r>
              <a:rPr lang="en-US" sz="1600" i="0" dirty="0">
                <a:solidFill>
                  <a:srgbClr val="000000"/>
                </a:solidFill>
                <a:effectLst/>
                <a:highlight>
                  <a:srgbClr val="FFFFFF"/>
                </a:highlight>
                <a:latin typeface="Rozha One" panose="02000000000000000000" charset="0"/>
                <a:cs typeface="Rozha One" panose="02000000000000000000"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1600" dirty="0">
              <a:latin typeface="Rozha One" panose="02000000000000000000" charset="0"/>
              <a:cs typeface="Rozha One" panose="02000000000000000000" charset="0"/>
            </a:endParaRPr>
          </a:p>
          <a:p>
            <a:pPr marL="0" indent="0">
              <a:lnSpc>
                <a:spcPct val="150000"/>
              </a:lnSpc>
            </a:pPr>
            <a:endParaRPr sz="1600" dirty="0">
              <a:latin typeface="Rozha One" panose="02000000000000000000" charset="0"/>
              <a:cs typeface="Rozha One" panose="02000000000000000000" charset="0"/>
            </a:endParaRPr>
          </a:p>
        </p:txBody>
      </p:sp>
      <p:cxnSp>
        <p:nvCxnSpPr>
          <p:cNvPr id="2" name="Straight Connector 1"/>
          <p:cNvCxnSpPr/>
          <p:nvPr/>
        </p:nvCxnSpPr>
        <p:spPr>
          <a:xfrm>
            <a:off x="713224" y="188127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34"/>
          <p:cNvSpPr txBox="1">
            <a:spLocks noGrp="1"/>
          </p:cNvSpPr>
          <p:nvPr>
            <p:ph type="title"/>
          </p:nvPr>
        </p:nvSpPr>
        <p:spPr>
          <a:xfrm>
            <a:off x="383104" y="1368145"/>
            <a:ext cx="8377792" cy="5422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spc="-40" dirty="0"/>
              <a:t>Y</a:t>
            </a:r>
            <a:r>
              <a:rPr lang="en-US" sz="2800" spc="10" dirty="0"/>
              <a:t>O</a:t>
            </a:r>
            <a:r>
              <a:rPr lang="en-US" sz="2800" spc="25" dirty="0"/>
              <a:t>U</a:t>
            </a:r>
            <a:r>
              <a:rPr lang="en-US" sz="2800" dirty="0"/>
              <a:t>R</a:t>
            </a:r>
            <a:r>
              <a:rPr lang="en-US" sz="2800" spc="5" dirty="0"/>
              <a:t> </a:t>
            </a:r>
            <a:r>
              <a:rPr lang="en-US" sz="2800" spc="25" dirty="0"/>
              <a:t>S</a:t>
            </a:r>
            <a:r>
              <a:rPr lang="en-US" sz="2800" spc="10" dirty="0"/>
              <a:t>O</a:t>
            </a:r>
            <a:r>
              <a:rPr lang="en-US" sz="2800" spc="25" dirty="0"/>
              <a:t>LU</a:t>
            </a:r>
            <a:r>
              <a:rPr lang="en-US" sz="2800" spc="-35" dirty="0"/>
              <a:t>T</a:t>
            </a:r>
            <a:r>
              <a:rPr lang="en-US" sz="2800" spc="-30" dirty="0"/>
              <a:t>I</a:t>
            </a:r>
            <a:r>
              <a:rPr lang="en-US" sz="2800" spc="10" dirty="0"/>
              <a:t>O</a:t>
            </a:r>
            <a:r>
              <a:rPr lang="en-US" sz="2800" dirty="0"/>
              <a:t>N</a:t>
            </a:r>
            <a:r>
              <a:rPr lang="en-US" sz="2800" spc="-345" dirty="0"/>
              <a:t> </a:t>
            </a:r>
            <a:r>
              <a:rPr lang="en-US" sz="2800" spc="-35" dirty="0"/>
              <a:t>A</a:t>
            </a:r>
            <a:r>
              <a:rPr lang="en-US" sz="2800" spc="-5" dirty="0"/>
              <a:t>N</a:t>
            </a:r>
            <a:r>
              <a:rPr lang="en-US" sz="2800" dirty="0"/>
              <a:t>D</a:t>
            </a:r>
            <a:r>
              <a:rPr lang="en-US" sz="2800" spc="35" dirty="0"/>
              <a:t> </a:t>
            </a:r>
            <a:r>
              <a:rPr lang="en-US" sz="2800" spc="-30" dirty="0"/>
              <a:t>I</a:t>
            </a:r>
            <a:r>
              <a:rPr lang="en-US" sz="2800" spc="-35" dirty="0"/>
              <a:t>T</a:t>
            </a:r>
            <a:r>
              <a:rPr lang="en-US" sz="2800" dirty="0"/>
              <a:t>S</a:t>
            </a:r>
            <a:r>
              <a:rPr lang="en-US" sz="2800" spc="60" dirty="0"/>
              <a:t> </a:t>
            </a:r>
            <a:r>
              <a:rPr lang="en-US" sz="2800" spc="-295" dirty="0"/>
              <a:t>V</a:t>
            </a:r>
            <a:r>
              <a:rPr lang="en-US" sz="2800" spc="-35" dirty="0"/>
              <a:t>A</a:t>
            </a:r>
            <a:r>
              <a:rPr lang="en-US" sz="2800" spc="25" dirty="0"/>
              <a:t>LU</a:t>
            </a:r>
            <a:r>
              <a:rPr lang="en-US" sz="2800" dirty="0"/>
              <a:t>E</a:t>
            </a:r>
            <a:r>
              <a:rPr lang="en-US" sz="2800" spc="-65" dirty="0"/>
              <a:t> </a:t>
            </a:r>
            <a:r>
              <a:rPr lang="en-US" sz="2800" spc="-15" dirty="0"/>
              <a:t>P</a:t>
            </a:r>
            <a:r>
              <a:rPr lang="en-US" sz="2800" spc="-30" dirty="0"/>
              <a:t>R</a:t>
            </a:r>
            <a:r>
              <a:rPr lang="en-US" sz="2800" spc="10" dirty="0"/>
              <a:t>O</a:t>
            </a:r>
            <a:r>
              <a:rPr lang="en-US" sz="2800" spc="-15" dirty="0"/>
              <a:t>P</a:t>
            </a:r>
            <a:r>
              <a:rPr lang="en-US" sz="2800" spc="10" dirty="0"/>
              <a:t>O</a:t>
            </a:r>
            <a:r>
              <a:rPr lang="en-US" sz="2800" spc="25" dirty="0"/>
              <a:t>S</a:t>
            </a:r>
            <a:r>
              <a:rPr lang="en-US" sz="2800" spc="-30" dirty="0"/>
              <a:t>I</a:t>
            </a:r>
            <a:r>
              <a:rPr lang="en-US" sz="2800" spc="-35" dirty="0"/>
              <a:t>T</a:t>
            </a:r>
            <a:r>
              <a:rPr lang="en-US" sz="2800" spc="-30" dirty="0"/>
              <a:t>I</a:t>
            </a:r>
            <a:r>
              <a:rPr lang="en-US" sz="2800" spc="10" dirty="0"/>
              <a:t>O</a:t>
            </a:r>
            <a:r>
              <a:rPr lang="en-US" sz="2800" dirty="0"/>
              <a:t>N</a:t>
            </a:r>
            <a:endParaRPr sz="2800" dirty="0"/>
          </a:p>
        </p:txBody>
      </p:sp>
      <p:sp>
        <p:nvSpPr>
          <p:cNvPr id="1241" name="Google Shape;1241;p34"/>
          <p:cNvSpPr txBox="1">
            <a:spLocks noGrp="1"/>
          </p:cNvSpPr>
          <p:nvPr>
            <p:ph type="subTitle" idx="1"/>
          </p:nvPr>
        </p:nvSpPr>
        <p:spPr>
          <a:xfrm>
            <a:off x="383104" y="1910408"/>
            <a:ext cx="7257984" cy="186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latin typeface="Rozha One" panose="02000000000000000000" charset="0"/>
                <a:cs typeface="Rozha One" panose="02000000000000000000"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sz="1600" dirty="0">
              <a:latin typeface="Rozha One" panose="02000000000000000000" charset="0"/>
              <a:cs typeface="Rozha One" panose="02000000000000000000" charset="0"/>
            </a:endParaRPr>
          </a:p>
        </p:txBody>
      </p:sp>
      <p:cxnSp>
        <p:nvCxnSpPr>
          <p:cNvPr id="10" name="Straight Connector 9"/>
          <p:cNvCxnSpPr/>
          <p:nvPr/>
        </p:nvCxnSpPr>
        <p:spPr>
          <a:xfrm>
            <a:off x="383104" y="191040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0" name="Google Shape;1250;p35"/>
          <p:cNvSpPr txBox="1">
            <a:spLocks noGrp="1"/>
          </p:cNvSpPr>
          <p:nvPr>
            <p:ph type="title"/>
          </p:nvPr>
        </p:nvSpPr>
        <p:spPr>
          <a:xfrm>
            <a:off x="720000" y="97567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spc="15" dirty="0"/>
              <a:t>THE</a:t>
            </a:r>
            <a:r>
              <a:rPr lang="en-US" sz="2800" spc="20" dirty="0"/>
              <a:t> </a:t>
            </a:r>
            <a:r>
              <a:rPr lang="en-US" sz="2800" spc="10" dirty="0"/>
              <a:t>WOW</a:t>
            </a:r>
            <a:r>
              <a:rPr lang="en-US" sz="2800" spc="85" dirty="0"/>
              <a:t> </a:t>
            </a:r>
            <a:r>
              <a:rPr lang="en-US" sz="2800" spc="10" dirty="0"/>
              <a:t>IN</a:t>
            </a:r>
            <a:r>
              <a:rPr lang="en-US" sz="2800" spc="-5" dirty="0"/>
              <a:t> </a:t>
            </a:r>
            <a:r>
              <a:rPr lang="en-US" sz="2800" spc="15" dirty="0"/>
              <a:t>YOUR</a:t>
            </a:r>
            <a:r>
              <a:rPr lang="en-US" sz="2800" spc="-10" dirty="0"/>
              <a:t> </a:t>
            </a:r>
            <a:r>
              <a:rPr lang="en-US" sz="2800" spc="20" dirty="0"/>
              <a:t>SOLUTION</a:t>
            </a:r>
            <a:endParaRPr sz="2800" dirty="0"/>
          </a:p>
        </p:txBody>
      </p:sp>
      <p:sp>
        <p:nvSpPr>
          <p:cNvPr id="8" name="Rectangle 3"/>
          <p:cNvSpPr>
            <a:spLocks noGrp="1" noChangeArrowheads="1"/>
          </p:cNvSpPr>
          <p:nvPr>
            <p:ph type="subTitle" idx="1"/>
          </p:nvPr>
        </p:nvSpPr>
        <p:spPr bwMode="auto">
          <a:xfrm>
            <a:off x="720000" y="1548372"/>
            <a:ext cx="73230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Rozha One" panose="02000000000000000000" charset="0"/>
                <a:cs typeface="Rozha One" panose="02000000000000000000" charset="0"/>
              </a:rPr>
              <a:t>Effortless Transformation:</a:t>
            </a:r>
            <a:r>
              <a:rPr kumimoji="0" lang="en-US" altLang="en-US" sz="1600" i="0" u="none" strike="noStrike" cap="none" normalizeH="0" baseline="0" dirty="0">
                <a:ln>
                  <a:noFill/>
                </a:ln>
                <a:solidFill>
                  <a:schemeClr val="tx1"/>
                </a:solidFill>
                <a:effectLst/>
                <a:latin typeface="Rozha One" panose="02000000000000000000" charset="0"/>
                <a:cs typeface="Rozha One" panose="02000000000000000000" charset="0"/>
              </a:rPr>
              <a:t> Seamlessly convert your keystrokes into captivating presentations.</a:t>
            </a:r>
            <a:endParaRPr kumimoji="0" lang="en-US" altLang="en-US" sz="1600" i="0" u="none" strike="noStrike" cap="none" normalizeH="0" baseline="0" dirty="0">
              <a:ln>
                <a:noFill/>
              </a:ln>
              <a:solidFill>
                <a:schemeClr val="tx1"/>
              </a:solidFill>
              <a:effectLst/>
              <a:latin typeface="Rozha One" panose="02000000000000000000" charset="0"/>
              <a:cs typeface="Rozha One" panose="02000000000000000000"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Rozha One" panose="02000000000000000000" charset="0"/>
                <a:cs typeface="Rozha One" panose="02000000000000000000" charset="0"/>
              </a:rPr>
              <a:t>Cutting-Edge Analysis Tools:</a:t>
            </a:r>
            <a:r>
              <a:rPr kumimoji="0" lang="en-US" altLang="en-US" sz="1600" i="0" u="none" strike="noStrike" cap="none" normalizeH="0" baseline="0" dirty="0">
                <a:ln>
                  <a:noFill/>
                </a:ln>
                <a:solidFill>
                  <a:schemeClr val="tx1"/>
                </a:solidFill>
                <a:effectLst/>
                <a:latin typeface="Rozha One" panose="02000000000000000000" charset="0"/>
                <a:cs typeface="Rozha One" panose="02000000000000000000" charset="0"/>
              </a:rPr>
              <a:t> Utilize advanced algorithms to extract valuable insights from your typing activities.</a:t>
            </a:r>
            <a:endParaRPr kumimoji="0" lang="en-US" altLang="en-US" sz="1600" i="0" u="none" strike="noStrike" cap="none" normalizeH="0" baseline="0" dirty="0">
              <a:ln>
                <a:noFill/>
              </a:ln>
              <a:solidFill>
                <a:schemeClr val="tx1"/>
              </a:solidFill>
              <a:effectLst/>
              <a:latin typeface="Rozha One" panose="02000000000000000000" charset="0"/>
              <a:cs typeface="Rozha One" panose="02000000000000000000"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Rozha One" panose="02000000000000000000" charset="0"/>
                <a:cs typeface="Rozha One" panose="02000000000000000000" charset="0"/>
              </a:rPr>
              <a:t>Seamless Integration:</a:t>
            </a:r>
            <a:r>
              <a:rPr kumimoji="0" lang="en-US" altLang="en-US" sz="1600" i="0" u="none" strike="noStrike" cap="none" normalizeH="0" baseline="0" dirty="0">
                <a:ln>
                  <a:noFill/>
                </a:ln>
                <a:solidFill>
                  <a:schemeClr val="tx1"/>
                </a:solidFill>
                <a:effectLst/>
                <a:latin typeface="Rozha One" panose="02000000000000000000" charset="0"/>
                <a:cs typeface="Rozha One" panose="02000000000000000000" charset="0"/>
              </a:rPr>
              <a:t> Directly import analyzed data into PowerPoint for streamlined presentation creation.</a:t>
            </a:r>
            <a:endParaRPr kumimoji="0" lang="en-US" altLang="en-US" sz="1600" b="1" i="0" u="none" strike="noStrike" cap="none" normalizeH="0" baseline="0" dirty="0">
              <a:ln>
                <a:noFill/>
              </a:ln>
              <a:solidFill>
                <a:schemeClr val="tx1"/>
              </a:solidFill>
              <a:effectLst/>
              <a:latin typeface="Rozha One" panose="02000000000000000000" charset="0"/>
              <a:cs typeface="Rozha One" panose="02000000000000000000"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Rozha One" panose="02000000000000000000" charset="0"/>
                <a:cs typeface="Rozha One" panose="02000000000000000000" charset="0"/>
              </a:rPr>
              <a:t>Boost Productivity:</a:t>
            </a:r>
            <a:r>
              <a:rPr kumimoji="0" lang="en-US" altLang="en-US" sz="1600" i="0" u="none" strike="noStrike" cap="none" normalizeH="0" baseline="0" dirty="0">
                <a:ln>
                  <a:noFill/>
                </a:ln>
                <a:solidFill>
                  <a:schemeClr val="tx1"/>
                </a:solidFill>
                <a:effectLst/>
                <a:latin typeface="Rozha One" panose="02000000000000000000" charset="0"/>
                <a:cs typeface="Rozha One" panose="02000000000000000000" charset="0"/>
              </a:rPr>
              <a:t> Say goodbye to tedious data collection and hello to efficient workflow optimization.</a:t>
            </a:r>
            <a:endParaRPr kumimoji="0" lang="en-US" altLang="en-US" sz="1600" i="0" u="none" strike="noStrike" cap="none" normalizeH="0" baseline="0" dirty="0">
              <a:ln>
                <a:noFill/>
              </a:ln>
              <a:solidFill>
                <a:schemeClr val="tx1"/>
              </a:solidFill>
              <a:effectLst/>
              <a:latin typeface="Rozha One" panose="02000000000000000000" charset="0"/>
              <a:cs typeface="Rozha One" panose="02000000000000000000" charset="0"/>
            </a:endParaRPr>
          </a:p>
        </p:txBody>
      </p:sp>
      <p:cxnSp>
        <p:nvCxnSpPr>
          <p:cNvPr id="9" name="Straight Connector 8"/>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6"/>
          <p:cNvSpPr txBox="1">
            <a:spLocks noGrp="1"/>
          </p:cNvSpPr>
          <p:nvPr>
            <p:ph type="title"/>
          </p:nvPr>
        </p:nvSpPr>
        <p:spPr>
          <a:xfrm>
            <a:off x="719999" y="11214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MODELLING</a:t>
            </a:r>
            <a:endParaRPr dirty="0"/>
          </a:p>
        </p:txBody>
      </p:sp>
      <p:sp>
        <p:nvSpPr>
          <p:cNvPr id="1270" name="Google Shape;1270;p36"/>
          <p:cNvSpPr txBox="1">
            <a:spLocks noGrp="1"/>
          </p:cNvSpPr>
          <p:nvPr>
            <p:ph type="subTitle" idx="1"/>
          </p:nvPr>
        </p:nvSpPr>
        <p:spPr>
          <a:xfrm>
            <a:off x="719999" y="2351222"/>
            <a:ext cx="8317983" cy="1163400"/>
          </a:xfrm>
          <a:prstGeom prst="rect">
            <a:avLst/>
          </a:prstGeom>
        </p:spPr>
        <p:txBody>
          <a:bodyPr spcFirstLastPara="1" wrap="square" lIns="91425" tIns="91425" rIns="91425" bIns="91425" anchor="t" anchorCtr="0">
            <a:noAutofit/>
          </a:bodyPr>
          <a:lstStyle/>
          <a:p>
            <a:pPr>
              <a:lnSpc>
                <a:spcPct val="150000"/>
              </a:lnSpc>
            </a:pPr>
            <a:r>
              <a:rPr lang="en-US" sz="1600" b="1" dirty="0">
                <a:latin typeface="Rozha One" panose="02000000000000000000" charset="0"/>
                <a:cs typeface="Rozha One" panose="02000000000000000000" charset="0"/>
              </a:rPr>
              <a:t>Modular Design:</a:t>
            </a:r>
            <a:r>
              <a:rPr lang="en-US" sz="1600" dirty="0">
                <a:latin typeface="Rozha One" panose="02000000000000000000" charset="0"/>
                <a:cs typeface="Rozha One" panose="02000000000000000000" charset="0"/>
              </a:rPr>
              <a:t> The keylogger code is structured into modular functions for better readability and maintenance.</a:t>
            </a:r>
            <a:endParaRPr lang="en-US" sz="1600" dirty="0">
              <a:latin typeface="Rozha One" panose="02000000000000000000" charset="0"/>
              <a:cs typeface="Rozha One" panose="02000000000000000000" charset="0"/>
            </a:endParaRPr>
          </a:p>
          <a:p>
            <a:pPr>
              <a:lnSpc>
                <a:spcPct val="150000"/>
              </a:lnSpc>
            </a:pPr>
            <a:r>
              <a:rPr lang="en-US" sz="1600" b="1" dirty="0">
                <a:latin typeface="Rozha One" panose="02000000000000000000" charset="0"/>
                <a:cs typeface="Rozha One" panose="02000000000000000000" charset="0"/>
              </a:rPr>
              <a:t>Event Handling:</a:t>
            </a:r>
            <a:r>
              <a:rPr lang="en-US" sz="1600" dirty="0">
                <a:latin typeface="Rozha One" panose="02000000000000000000" charset="0"/>
                <a:cs typeface="Rozha One" panose="02000000000000000000" charset="0"/>
              </a:rPr>
              <a:t> Utilizes the </a:t>
            </a:r>
            <a:r>
              <a:rPr lang="en-US" sz="1600" dirty="0" err="1">
                <a:latin typeface="Rozha One" panose="02000000000000000000" charset="0"/>
                <a:cs typeface="Rozha One" panose="02000000000000000000" charset="0"/>
              </a:rPr>
              <a:t>pynput</a:t>
            </a:r>
            <a:r>
              <a:rPr lang="en-US" sz="1600" dirty="0">
                <a:latin typeface="Rozha One" panose="02000000000000000000" charset="0"/>
                <a:cs typeface="Rozha One" panose="02000000000000000000" charset="0"/>
              </a:rPr>
              <a:t> library to capture and handle keyboard events.</a:t>
            </a:r>
            <a:endParaRPr lang="en-US" sz="1600" dirty="0">
              <a:latin typeface="Rozha One" panose="02000000000000000000" charset="0"/>
              <a:cs typeface="Rozha One" panose="02000000000000000000" charset="0"/>
            </a:endParaRPr>
          </a:p>
          <a:p>
            <a:pPr>
              <a:lnSpc>
                <a:spcPct val="150000"/>
              </a:lnSpc>
            </a:pPr>
            <a:r>
              <a:rPr lang="en-US" sz="1600" b="1" dirty="0">
                <a:latin typeface="Rozha One" panose="02000000000000000000" charset="0"/>
                <a:cs typeface="Rozha One" panose="02000000000000000000" charset="0"/>
              </a:rPr>
              <a:t>Data Logging:</a:t>
            </a:r>
            <a:r>
              <a:rPr lang="en-US" sz="1600" dirty="0">
                <a:latin typeface="Rozha One" panose="02000000000000000000" charset="0"/>
                <a:cs typeface="Rozha One" panose="02000000000000000000" charset="0"/>
              </a:rPr>
              <a:t> Implements functions to log captured data into text and JSON files.</a:t>
            </a:r>
            <a:endParaRPr lang="en-IN" sz="1600" dirty="0">
              <a:latin typeface="Rozha One" panose="02000000000000000000" charset="0"/>
              <a:cs typeface="Rozha One" panose="02000000000000000000" charset="0"/>
            </a:endParaRPr>
          </a:p>
          <a:p>
            <a:pPr marL="0" lvl="0" indent="0" algn="l" rtl="0">
              <a:lnSpc>
                <a:spcPct val="150000"/>
              </a:lnSpc>
              <a:spcBef>
                <a:spcPts val="0"/>
              </a:spcBef>
              <a:spcAft>
                <a:spcPts val="0"/>
              </a:spcAft>
              <a:buNone/>
            </a:pPr>
            <a:endParaRPr sz="1600" dirty="0">
              <a:latin typeface="Rozha One" panose="02000000000000000000" charset="0"/>
              <a:cs typeface="Rozha One" panose="02000000000000000000" charset="0"/>
            </a:endParaRPr>
          </a:p>
        </p:txBody>
      </p:sp>
      <p:sp>
        <p:nvSpPr>
          <p:cNvPr id="1269" name="Google Shape;1269;p36"/>
          <p:cNvSpPr txBox="1">
            <a:spLocks noGrp="1"/>
          </p:cNvSpPr>
          <p:nvPr>
            <p:ph type="subTitle" idx="2"/>
          </p:nvPr>
        </p:nvSpPr>
        <p:spPr>
          <a:xfrm>
            <a:off x="720000" y="1765979"/>
            <a:ext cx="3706226" cy="444600"/>
          </a:xfrm>
          <a:prstGeom prst="rect">
            <a:avLst/>
          </a:prstGeom>
        </p:spPr>
        <p:txBody>
          <a:bodyPr spcFirstLastPara="1" wrap="square" lIns="91425" tIns="91425" rIns="91425" bIns="91425" anchor="b" anchorCtr="0">
            <a:noAutofit/>
          </a:bodyPr>
          <a:lstStyle/>
          <a:p>
            <a:r>
              <a:rPr lang="en-US" sz="1800" b="1" dirty="0">
                <a:latin typeface="Rozha One" panose="02000000000000000000" charset="0"/>
                <a:cs typeface="Rozha One" panose="02000000000000000000" charset="0"/>
              </a:rPr>
              <a:t>Architecture Overview:</a:t>
            </a:r>
            <a:endParaRPr lang="en-US" sz="1800" b="1" dirty="0">
              <a:latin typeface="Rozha One" panose="02000000000000000000" charset="0"/>
              <a:cs typeface="Rozha One" panose="02000000000000000000" charset="0"/>
            </a:endParaRPr>
          </a:p>
        </p:txBody>
      </p:sp>
      <p:cxnSp>
        <p:nvCxnSpPr>
          <p:cNvPr id="22" name="Straight Connector 21"/>
          <p:cNvCxnSpPr/>
          <p:nvPr/>
        </p:nvCxnSpPr>
        <p:spPr>
          <a:xfrm>
            <a:off x="719999" y="169414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3740</Words>
  <Application>WPS Presentation</Application>
  <PresentationFormat>On-screen Show (16:9)</PresentationFormat>
  <Paragraphs>101</Paragraphs>
  <Slides>14</Slides>
  <Notes>13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14</vt:i4>
      </vt:variant>
    </vt:vector>
  </HeadingPairs>
  <TitlesOfParts>
    <vt:vector size="35" baseType="lpstr">
      <vt:lpstr>Arial</vt:lpstr>
      <vt:lpstr>SimSun</vt:lpstr>
      <vt:lpstr>Wingdings</vt:lpstr>
      <vt:lpstr>Wingdings 3</vt:lpstr>
      <vt:lpstr>Arial</vt:lpstr>
      <vt:lpstr>Rozha One</vt:lpstr>
      <vt:lpstr>Wide Latin</vt:lpstr>
      <vt:lpstr>Open Sans</vt:lpstr>
      <vt:lpstr>Segoe Print</vt:lpstr>
      <vt:lpstr>Nunito Light</vt:lpstr>
      <vt:lpstr>Rozha One</vt:lpstr>
      <vt:lpstr>MS UI Gothic</vt:lpstr>
      <vt:lpstr>Anaheim</vt:lpstr>
      <vt:lpstr>Overpass</vt:lpstr>
      <vt:lpstr>Times New Roman</vt:lpstr>
      <vt:lpstr>Inter</vt:lpstr>
      <vt:lpstr>Trebuchet MS</vt:lpstr>
      <vt:lpstr>Microsoft YaHei</vt:lpstr>
      <vt:lpstr>Arial Unicode MS</vt:lpstr>
      <vt:lpstr>Calibri</vt:lpstr>
      <vt:lpstr>Facet</vt:lpstr>
      <vt:lpstr>RUPITI SAI KRISHNA NAIDU</vt:lpstr>
      <vt:lpstr>KEY LOGGER AND SECURITY</vt:lpstr>
      <vt:lpstr>AGENDA</vt:lpstr>
      <vt:lpstr>PROBLEM STATEMENT </vt:lpstr>
      <vt:lpstr>PROJECT	 OVERVIEW</vt:lpstr>
      <vt:lpstr>WHO ARE THE END USERS?</vt:lpstr>
      <vt:lpstr>YOUR SOLUTION AND ITS VALUE PROPOSITION</vt:lpstr>
      <vt:lpstr>THE WOW IN YOUR SOLUTION</vt:lpstr>
      <vt:lpstr>MODELLING</vt:lpstr>
      <vt:lpstr>MODELLING</vt:lpstr>
      <vt:lpstr>MODELLING</vt:lpstr>
      <vt:lpstr>PowerPoint 演示文稿</vt:lpstr>
      <vt:lpstr>PowerPoint 演示文稿</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JOGA SRI YAGNA DURGA NAGA VINAY</dc:title>
  <dc:creator>Admin</dc:creator>
  <cp:lastModifiedBy>sn943</cp:lastModifiedBy>
  <cp:revision>9</cp:revision>
  <dcterms:created xsi:type="dcterms:W3CDTF">2024-06-14T06:25:00Z</dcterms:created>
  <dcterms:modified xsi:type="dcterms:W3CDTF">2024-06-14T06:30:00Z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F2A3EBD4BDDE4E0E9D63E1327201E45A_13</vt:lpwstr>
  </property>
  <property fmtid="{D5CDD505-2E9C-101B-9397-08002B2CF9AE}" pid="3" name="KSOProductBuildVer">
    <vt:lpwstr>1033-12.2.0.17119</vt:lpwstr>
  </property>
</Properties>
</file>