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3" r:id="rId4"/>
    <p:sldId id="259" r:id="rId5"/>
    <p:sldId id="261" r:id="rId6"/>
    <p:sldId id="260" r:id="rId7"/>
    <p:sldId id="262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1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76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6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19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5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5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1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8BAA-FAF3-484D-95BC-E98ED093B31E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5D98FE-1690-4E0B-9A49-0E2F535C2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997" y="572771"/>
            <a:ext cx="8676222" cy="3200400"/>
          </a:xfrm>
        </p:spPr>
        <p:txBody>
          <a:bodyPr/>
          <a:lstStyle/>
          <a:p>
            <a:r>
              <a:rPr lang="en-US" sz="2400" b="1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Fusion of Symmetric and Asymetric Algorithms(AES-256&amp;RSA-2048)</a:t>
            </a:r>
          </a:p>
        </p:txBody>
      </p:sp>
      <p:pic>
        <p:nvPicPr>
          <p:cNvPr id="4" name="Picture 3" descr="amri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0" y="0"/>
            <a:ext cx="2656840" cy="2289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29630" y="4699000"/>
            <a:ext cx="626237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 Prudhvi Raju(CSE17092)</a:t>
            </a:r>
          </a:p>
          <a:p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Sai </a:t>
            </a:r>
            <a:r>
              <a:rPr lang="en-US" altLang="en-GB" sz="28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Preetham</a:t>
            </a:r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(CSE17134)</a:t>
            </a:r>
          </a:p>
          <a:p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 </a:t>
            </a:r>
            <a:r>
              <a:rPr lang="en-US" altLang="en-GB" sz="28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Tarun</a:t>
            </a:r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Sai</a:t>
            </a:r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(CSE17129)</a:t>
            </a:r>
          </a:p>
          <a:p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Sai Krishna C R</a:t>
            </a:r>
            <a:r>
              <a:rPr lang="en-US" altLang="en-GB" sz="28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(CSE17112)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140C0-D45E-4253-AC7B-5E242AC34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07" y="0"/>
            <a:ext cx="6014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9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C8CB56-065B-4B7F-B148-098104D5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15" y="110202"/>
            <a:ext cx="6332769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7F5B0-902B-4236-9C2D-A539CA5E15EA}"/>
              </a:ext>
            </a:extLst>
          </p:cNvPr>
          <p:cNvSpPr txBox="1"/>
          <p:nvPr/>
        </p:nvSpPr>
        <p:spPr>
          <a:xfrm>
            <a:off x="3571875" y="2815709"/>
            <a:ext cx="6391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500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9822" y="1083076"/>
            <a:ext cx="76969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of  encryption scheme with  combination of Symmetric and Asymmetric  techniques using  </a:t>
            </a:r>
            <a:r>
              <a:rPr lang="en-US" sz="24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User Interface </a:t>
            </a:r>
          </a:p>
          <a:p>
            <a:pPr algn="ctr"/>
            <a:r>
              <a:rPr lang="en-US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Decryption                   </a:t>
            </a:r>
          </a:p>
          <a:p>
            <a:endParaRPr lang="en-US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D0FB0-9AEB-45F7-8356-B887AF9E9FA0}"/>
              </a:ext>
            </a:extLst>
          </p:cNvPr>
          <p:cNvSpPr txBox="1"/>
          <p:nvPr/>
        </p:nvSpPr>
        <p:spPr>
          <a:xfrm>
            <a:off x="866775" y="19240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Roboto"/>
              </a:rPr>
              <a:t> The representative encryption algorithms RSA and AES cannot meet the requirements of the efficiency and security of text/file encryption in separate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Roboto"/>
              </a:rPr>
              <a:t>a hybrid encryption algorithm combining AES and RSA algorithm is proposed to solve the above problems to solve the efficiency and security problems in  encryption.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218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34" y="1242874"/>
            <a:ext cx="8487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Encryption Scheme: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hitney"/>
              </a:rPr>
              <a:t>Obtains Alice's public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hitney"/>
              </a:rPr>
              <a:t> Generates a fresh symmetric key for the data encapsulation scheme.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hitney"/>
              </a:rPr>
              <a:t> Encrypts the message under the data encapsulation scheme, using the symmetric key just generated.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Whitney"/>
              </a:rPr>
              <a:t>Encrypts </a:t>
            </a:r>
            <a:r>
              <a:rPr lang="en-US" sz="2400" b="0" i="0" dirty="0">
                <a:effectLst/>
                <a:latin typeface="Whitney"/>
              </a:rPr>
              <a:t>the symmetric key under the key encapsulation scheme, using Alice's public key</a:t>
            </a:r>
            <a:r>
              <a:rPr lang="en-US" sz="2400" b="0" i="0">
                <a:effectLst/>
                <a:latin typeface="Whitney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Whitney"/>
              </a:rPr>
              <a:t>Sends </a:t>
            </a:r>
            <a:r>
              <a:rPr lang="en-US" sz="2400" b="0" i="0" dirty="0">
                <a:effectLst/>
                <a:latin typeface="Whitney"/>
              </a:rPr>
              <a:t>both of these encryptions to Alice. </a:t>
            </a:r>
            <a:br>
              <a:rPr lang="en-US" sz="2400" dirty="0"/>
            </a:br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ybrid encry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5" y="1619250"/>
            <a:ext cx="9624060" cy="36195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49090" y="603250"/>
            <a:ext cx="4364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Encryption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2885" y="1580225"/>
            <a:ext cx="79721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Decryption Scheme: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Sends both of these encryptions to </a:t>
            </a:r>
            <a:r>
              <a:rPr lang="en-US" alt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decrypt this hybrid ciphertext, Bob does the </a:t>
            </a:r>
            <a:r>
              <a:rPr lang="en-IN" sz="2400" dirty="0" err="1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following:Uses</a:t>
            </a:r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alt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private key to decrypt the symmetric key contained in the key encapsulation segment.</a:t>
            </a:r>
          </a:p>
          <a:p>
            <a:endParaRPr lang="en-IN" sz="2400" dirty="0"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 this symmetric key to decrypt the message contained in the data encapsulation segment</a:t>
            </a:r>
            <a:r>
              <a:rPr lang="en-IN" sz="24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ybrid decry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1102995"/>
            <a:ext cx="8656320" cy="43738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76140" y="424180"/>
            <a:ext cx="33216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sz="2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Decryption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B3593-DF82-466A-B2DE-A7B80B0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01" y="0"/>
            <a:ext cx="4000847" cy="6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A906A-D415-43E1-B679-B7B3E0C4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50313"/>
            <a:ext cx="6196764" cy="67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227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Whitney</vt:lpstr>
      <vt:lpstr>Wingdings</vt:lpstr>
      <vt:lpstr>Wingdings 3</vt:lpstr>
      <vt:lpstr>Facet</vt:lpstr>
      <vt:lpstr>Fusion of Symmetric and Asymetric Algorithms(AES-256&amp;RSA-2048)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Encryption using Nodejs</dc:title>
  <dc:creator>Nudurupati Prudhvi Raju</dc:creator>
  <cp:lastModifiedBy>prudhvi raju</cp:lastModifiedBy>
  <cp:revision>15</cp:revision>
  <dcterms:created xsi:type="dcterms:W3CDTF">2020-10-22T14:50:00Z</dcterms:created>
  <dcterms:modified xsi:type="dcterms:W3CDTF">2020-11-13T07:38:58Z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2057-11.2.0.9739</vt:lpwstr>
  </property>
</Properties>
</file>