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XLR Integration in AIT -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Release Orchestration, Automation &amp; Governance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XL Release (XLR) is a release orchestration tool</a:t>
            </a:r>
          </a:p>
          <a:p>
            <a:r>
              <a:t>• Automates and standardizes deployments</a:t>
            </a:r>
          </a:p>
          <a:p>
            <a:r>
              <a:t>• Integrates with Jenkins, Ansible, ServiceNow, etc.</a:t>
            </a:r>
          </a:p>
          <a:p>
            <a:r>
              <a:t>• Provides governance, visibility, and traceability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Triggering a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Releases can be triggered manually or automatically</a:t>
            </a:r>
          </a:p>
          <a:p>
            <a:r>
              <a:t>• Parameters like environment and version are selected</a:t>
            </a:r>
          </a:p>
          <a:p>
            <a:r>
              <a:t>• Ensures consistent and repeatable releases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Pipeline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Pipeline phases: Build → Deploy → Test → Approvals</a:t>
            </a:r>
          </a:p>
          <a:p>
            <a:r>
              <a:t>• Dashboard shows task status (success, in-progress, failed)</a:t>
            </a:r>
          </a:p>
          <a:p>
            <a:r>
              <a:t>• Provides real-time visibility for stakeholders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Jenkins: Fetch builds &amp; artifacts</a:t>
            </a:r>
          </a:p>
          <a:p>
            <a:r>
              <a:t>• Ansible: Automated deployments</a:t>
            </a:r>
          </a:p>
          <a:p>
            <a:r>
              <a:t>• ServiceNow: Change approvals &amp; compliance</a:t>
            </a:r>
          </a:p>
          <a:p>
            <a:r>
              <a:t>• Seamless connection across DevOps ecosystem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Automated tests triggered post-deployment</a:t>
            </a:r>
          </a:p>
          <a:p>
            <a:r>
              <a:t>• Results captured in XLR</a:t>
            </a:r>
          </a:p>
          <a:p>
            <a:r>
              <a:t>• Failures pause pipeline for stability</a:t>
            </a:r>
          </a:p>
          <a:p>
            <a:r>
              <a:t>• Ensures only stable builds move forward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Approvals &amp; Governance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Manual approval gates for QA/business teams</a:t>
            </a:r>
          </a:p>
          <a:p>
            <a:r>
              <a:t>• Notifications to stakeholders</a:t>
            </a:r>
          </a:p>
          <a:p>
            <a:r>
              <a:t>• Enforces compliance while supporting automation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Audit &amp; Reporting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Detailed logs of each task and approval</a:t>
            </a:r>
          </a:p>
          <a:p>
            <a:r>
              <a:t>• Full audit trail for compliance</a:t>
            </a:r>
          </a:p>
          <a:p>
            <a:r>
              <a:t>• Post-release analysis and reporting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XLR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Reduced manual effort &amp; errors</a:t>
            </a:r>
          </a:p>
          <a:p>
            <a:r>
              <a:t>• End-to-end traceability</a:t>
            </a:r>
          </a:p>
          <a:p>
            <a:r>
              <a:t>• Faster, reliable releases</a:t>
            </a:r>
          </a:p>
          <a:p>
            <a:r>
              <a:t>• Single dashboard for all stakeholders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