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9" r:id="rId9"/>
    <p:sldId id="264" r:id="rId10"/>
    <p:sldId id="265" r:id="rId11"/>
    <p:sldId id="270" r:id="rId12"/>
    <p:sldId id="266" r:id="rId13"/>
    <p:sldId id="268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87D09-E76F-403B-A346-D4A4DECBD43C}" v="51" dt="2025-07-17T05:38:56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ASAPU" userId="efc95270ad3fd544" providerId="LiveId" clId="{AEA87D09-E76F-403B-A346-D4A4DECBD43C}"/>
    <pc:docChg chg="undo custSel addSld modSld sldOrd">
      <pc:chgData name="KARTHIK ASAPU" userId="efc95270ad3fd544" providerId="LiveId" clId="{AEA87D09-E76F-403B-A346-D4A4DECBD43C}" dt="2025-07-17T05:39:05.632" v="470" actId="1076"/>
      <pc:docMkLst>
        <pc:docMk/>
      </pc:docMkLst>
      <pc:sldChg chg="modSp mod">
        <pc:chgData name="KARTHIK ASAPU" userId="efc95270ad3fd544" providerId="LiveId" clId="{AEA87D09-E76F-403B-A346-D4A4DECBD43C}" dt="2025-07-17T04:52:43.066" v="110" actId="113"/>
        <pc:sldMkLst>
          <pc:docMk/>
          <pc:sldMk cId="3486455314" sldId="257"/>
        </pc:sldMkLst>
        <pc:spChg chg="mod">
          <ac:chgData name="KARTHIK ASAPU" userId="efc95270ad3fd544" providerId="LiveId" clId="{AEA87D09-E76F-403B-A346-D4A4DECBD43C}" dt="2025-07-17T04:51:33.505" v="86" actId="1076"/>
          <ac:spMkLst>
            <pc:docMk/>
            <pc:sldMk cId="3486455314" sldId="257"/>
            <ac:spMk id="2" creationId="{57845E7A-69AD-A7F5-B21D-B1D325FA98C6}"/>
          </ac:spMkLst>
        </pc:spChg>
        <pc:spChg chg="mod">
          <ac:chgData name="KARTHIK ASAPU" userId="efc95270ad3fd544" providerId="LiveId" clId="{AEA87D09-E76F-403B-A346-D4A4DECBD43C}" dt="2025-07-17T04:52:43.066" v="110" actId="113"/>
          <ac:spMkLst>
            <pc:docMk/>
            <pc:sldMk cId="3486455314" sldId="257"/>
            <ac:spMk id="3" creationId="{08D70088-A5A2-E349-B317-AB5FD31A5C7C}"/>
          </ac:spMkLst>
        </pc:spChg>
      </pc:sldChg>
      <pc:sldChg chg="modSp mod">
        <pc:chgData name="KARTHIK ASAPU" userId="efc95270ad3fd544" providerId="LiveId" clId="{AEA87D09-E76F-403B-A346-D4A4DECBD43C}" dt="2025-07-17T04:57:45.037" v="125" actId="14100"/>
        <pc:sldMkLst>
          <pc:docMk/>
          <pc:sldMk cId="3441996496" sldId="258"/>
        </pc:sldMkLst>
        <pc:spChg chg="mod">
          <ac:chgData name="KARTHIK ASAPU" userId="efc95270ad3fd544" providerId="LiveId" clId="{AEA87D09-E76F-403B-A346-D4A4DECBD43C}" dt="2025-07-17T04:42:04.560" v="0" actId="1076"/>
          <ac:spMkLst>
            <pc:docMk/>
            <pc:sldMk cId="3441996496" sldId="258"/>
            <ac:spMk id="2" creationId="{1CBE8343-B8FB-418E-B4CD-2D4BDC722486}"/>
          </ac:spMkLst>
        </pc:spChg>
        <pc:spChg chg="mod">
          <ac:chgData name="KARTHIK ASAPU" userId="efc95270ad3fd544" providerId="LiveId" clId="{AEA87D09-E76F-403B-A346-D4A4DECBD43C}" dt="2025-07-17T04:57:45.037" v="125" actId="14100"/>
          <ac:spMkLst>
            <pc:docMk/>
            <pc:sldMk cId="3441996496" sldId="258"/>
            <ac:spMk id="4" creationId="{E77DA792-C830-1B2E-1E7D-1AEBC6B6ED65}"/>
          </ac:spMkLst>
        </pc:spChg>
      </pc:sldChg>
      <pc:sldChg chg="addSp delSp modSp mod">
        <pc:chgData name="KARTHIK ASAPU" userId="efc95270ad3fd544" providerId="LiveId" clId="{AEA87D09-E76F-403B-A346-D4A4DECBD43C}" dt="2025-07-17T05:11:41.284" v="274" actId="1076"/>
        <pc:sldMkLst>
          <pc:docMk/>
          <pc:sldMk cId="1635324894" sldId="259"/>
        </pc:sldMkLst>
        <pc:spChg chg="mod">
          <ac:chgData name="KARTHIK ASAPU" userId="efc95270ad3fd544" providerId="LiveId" clId="{AEA87D09-E76F-403B-A346-D4A4DECBD43C}" dt="2025-07-17T05:10:34.133" v="266" actId="1076"/>
          <ac:spMkLst>
            <pc:docMk/>
            <pc:sldMk cId="1635324894" sldId="259"/>
            <ac:spMk id="2" creationId="{CEE809B3-F1BC-23C8-3C1A-91DF386D5223}"/>
          </ac:spMkLst>
        </pc:spChg>
        <pc:spChg chg="add mod">
          <ac:chgData name="KARTHIK ASAPU" userId="efc95270ad3fd544" providerId="LiveId" clId="{AEA87D09-E76F-403B-A346-D4A4DECBD43C}" dt="2025-07-17T05:11:41.284" v="274" actId="1076"/>
          <ac:spMkLst>
            <pc:docMk/>
            <pc:sldMk cId="1635324894" sldId="259"/>
            <ac:spMk id="3" creationId="{111322BA-A114-FEA4-37C3-72D52EFAB3BA}"/>
          </ac:spMkLst>
        </pc:spChg>
        <pc:spChg chg="del mod">
          <ac:chgData name="KARTHIK ASAPU" userId="efc95270ad3fd544" providerId="LiveId" clId="{AEA87D09-E76F-403B-A346-D4A4DECBD43C}" dt="2025-07-17T05:09:38.750" v="256"/>
          <ac:spMkLst>
            <pc:docMk/>
            <pc:sldMk cId="1635324894" sldId="259"/>
            <ac:spMk id="4" creationId="{34335316-10F0-86C2-B074-39CF12425419}"/>
          </ac:spMkLst>
        </pc:spChg>
      </pc:sldChg>
      <pc:sldChg chg="modSp mod">
        <pc:chgData name="KARTHIK ASAPU" userId="efc95270ad3fd544" providerId="LiveId" clId="{AEA87D09-E76F-403B-A346-D4A4DECBD43C}" dt="2025-07-17T05:39:05.632" v="470" actId="1076"/>
        <pc:sldMkLst>
          <pc:docMk/>
          <pc:sldMk cId="2897433741" sldId="260"/>
        </pc:sldMkLst>
        <pc:spChg chg="mod">
          <ac:chgData name="KARTHIK ASAPU" userId="efc95270ad3fd544" providerId="LiveId" clId="{AEA87D09-E76F-403B-A346-D4A4DECBD43C}" dt="2025-07-17T05:39:05.632" v="470" actId="1076"/>
          <ac:spMkLst>
            <pc:docMk/>
            <pc:sldMk cId="2897433741" sldId="260"/>
            <ac:spMk id="2" creationId="{FF35C6E7-116D-AAB2-AE2B-391198039455}"/>
          </ac:spMkLst>
        </pc:spChg>
        <pc:spChg chg="mod">
          <ac:chgData name="KARTHIK ASAPU" userId="efc95270ad3fd544" providerId="LiveId" clId="{AEA87D09-E76F-403B-A346-D4A4DECBD43C}" dt="2025-07-17T05:38:56.481" v="468" actId="1076"/>
          <ac:spMkLst>
            <pc:docMk/>
            <pc:sldMk cId="2897433741" sldId="260"/>
            <ac:spMk id="4" creationId="{784FD54D-691C-909F-8FF5-7681552EC18E}"/>
          </ac:spMkLst>
        </pc:spChg>
      </pc:sldChg>
      <pc:sldChg chg="addSp delSp modSp mod">
        <pc:chgData name="KARTHIK ASAPU" userId="efc95270ad3fd544" providerId="LiveId" clId="{AEA87D09-E76F-403B-A346-D4A4DECBD43C}" dt="2025-07-17T05:04:08.100" v="234" actId="12"/>
        <pc:sldMkLst>
          <pc:docMk/>
          <pc:sldMk cId="2386567786" sldId="261"/>
        </pc:sldMkLst>
        <pc:spChg chg="mod">
          <ac:chgData name="KARTHIK ASAPU" userId="efc95270ad3fd544" providerId="LiveId" clId="{AEA87D09-E76F-403B-A346-D4A4DECBD43C}" dt="2025-07-17T05:03:17.810" v="228" actId="1076"/>
          <ac:spMkLst>
            <pc:docMk/>
            <pc:sldMk cId="2386567786" sldId="261"/>
            <ac:spMk id="2" creationId="{F88901C7-3D41-6692-43AB-A7F9F98B5DE1}"/>
          </ac:spMkLst>
        </pc:spChg>
        <pc:spChg chg="del mod">
          <ac:chgData name="KARTHIK ASAPU" userId="efc95270ad3fd544" providerId="LiveId" clId="{AEA87D09-E76F-403B-A346-D4A4DECBD43C}" dt="2025-07-17T05:02:49.078" v="223"/>
          <ac:spMkLst>
            <pc:docMk/>
            <pc:sldMk cId="2386567786" sldId="261"/>
            <ac:spMk id="3" creationId="{7D6660D2-27A6-EEEF-2A13-D7D4ABB81B05}"/>
          </ac:spMkLst>
        </pc:spChg>
        <pc:spChg chg="add mod">
          <ac:chgData name="KARTHIK ASAPU" userId="efc95270ad3fd544" providerId="LiveId" clId="{AEA87D09-E76F-403B-A346-D4A4DECBD43C}" dt="2025-07-17T05:04:08.100" v="234" actId="12"/>
          <ac:spMkLst>
            <pc:docMk/>
            <pc:sldMk cId="2386567786" sldId="261"/>
            <ac:spMk id="4" creationId="{27BCE75F-A499-8BFB-1833-DAF3DDB0377E}"/>
          </ac:spMkLst>
        </pc:spChg>
      </pc:sldChg>
      <pc:sldChg chg="modSp mod">
        <pc:chgData name="KARTHIK ASAPU" userId="efc95270ad3fd544" providerId="LiveId" clId="{AEA87D09-E76F-403B-A346-D4A4DECBD43C}" dt="2025-07-17T05:24:03.631" v="408" actId="1076"/>
        <pc:sldMkLst>
          <pc:docMk/>
          <pc:sldMk cId="4134968474" sldId="262"/>
        </pc:sldMkLst>
        <pc:spChg chg="mod">
          <ac:chgData name="KARTHIK ASAPU" userId="efc95270ad3fd544" providerId="LiveId" clId="{AEA87D09-E76F-403B-A346-D4A4DECBD43C}" dt="2025-07-17T05:22:21.340" v="323" actId="1076"/>
          <ac:spMkLst>
            <pc:docMk/>
            <pc:sldMk cId="4134968474" sldId="262"/>
            <ac:spMk id="2" creationId="{D79A8B9C-3CA9-54D1-D754-B3396CA81F28}"/>
          </ac:spMkLst>
        </pc:spChg>
        <pc:spChg chg="mod">
          <ac:chgData name="KARTHIK ASAPU" userId="efc95270ad3fd544" providerId="LiveId" clId="{AEA87D09-E76F-403B-A346-D4A4DECBD43C}" dt="2025-07-17T05:24:03.631" v="408" actId="1076"/>
          <ac:spMkLst>
            <pc:docMk/>
            <pc:sldMk cId="4134968474" sldId="262"/>
            <ac:spMk id="4" creationId="{43FA287E-C4BB-9221-16B3-9DEFFD783F79}"/>
          </ac:spMkLst>
        </pc:spChg>
      </pc:sldChg>
      <pc:sldChg chg="modSp mod">
        <pc:chgData name="KARTHIK ASAPU" userId="efc95270ad3fd544" providerId="LiveId" clId="{AEA87D09-E76F-403B-A346-D4A4DECBD43C}" dt="2025-07-17T05:24:11.905" v="409" actId="1076"/>
        <pc:sldMkLst>
          <pc:docMk/>
          <pc:sldMk cId="407010213" sldId="263"/>
        </pc:sldMkLst>
        <pc:spChg chg="mod">
          <ac:chgData name="KARTHIK ASAPU" userId="efc95270ad3fd544" providerId="LiveId" clId="{AEA87D09-E76F-403B-A346-D4A4DECBD43C}" dt="2025-07-17T05:24:11.905" v="409" actId="1076"/>
          <ac:spMkLst>
            <pc:docMk/>
            <pc:sldMk cId="407010213" sldId="263"/>
            <ac:spMk id="2" creationId="{99893602-786A-57DF-CFF7-C3C88EF2C2C9}"/>
          </ac:spMkLst>
        </pc:spChg>
      </pc:sldChg>
      <pc:sldChg chg="modSp mod">
        <pc:chgData name="KARTHIK ASAPU" userId="efc95270ad3fd544" providerId="LiveId" clId="{AEA87D09-E76F-403B-A346-D4A4DECBD43C}" dt="2025-07-17T05:05:00.726" v="240" actId="14100"/>
        <pc:sldMkLst>
          <pc:docMk/>
          <pc:sldMk cId="1701487791" sldId="264"/>
        </pc:sldMkLst>
        <pc:spChg chg="mod">
          <ac:chgData name="KARTHIK ASAPU" userId="efc95270ad3fd544" providerId="LiveId" clId="{AEA87D09-E76F-403B-A346-D4A4DECBD43C}" dt="2025-07-17T05:04:52.736" v="237" actId="1076"/>
          <ac:spMkLst>
            <pc:docMk/>
            <pc:sldMk cId="1701487791" sldId="264"/>
            <ac:spMk id="2" creationId="{C228C77D-EC88-50E5-AF27-9138618DF9AC}"/>
          </ac:spMkLst>
        </pc:spChg>
        <pc:picChg chg="mod">
          <ac:chgData name="KARTHIK ASAPU" userId="efc95270ad3fd544" providerId="LiveId" clId="{AEA87D09-E76F-403B-A346-D4A4DECBD43C}" dt="2025-07-17T05:05:00.726" v="240" actId="14100"/>
          <ac:picMkLst>
            <pc:docMk/>
            <pc:sldMk cId="1701487791" sldId="264"/>
            <ac:picMk id="5" creationId="{4228BB3D-9A73-F544-A1C7-669329DF0196}"/>
          </ac:picMkLst>
        </pc:picChg>
      </pc:sldChg>
      <pc:sldChg chg="modSp mod">
        <pc:chgData name="KARTHIK ASAPU" userId="efc95270ad3fd544" providerId="LiveId" clId="{AEA87D09-E76F-403B-A346-D4A4DECBD43C}" dt="2025-07-17T05:05:25.237" v="245" actId="14100"/>
        <pc:sldMkLst>
          <pc:docMk/>
          <pc:sldMk cId="76887687" sldId="265"/>
        </pc:sldMkLst>
        <pc:spChg chg="mod">
          <ac:chgData name="KARTHIK ASAPU" userId="efc95270ad3fd544" providerId="LiveId" clId="{AEA87D09-E76F-403B-A346-D4A4DECBD43C}" dt="2025-07-17T05:05:11.161" v="241" actId="1076"/>
          <ac:spMkLst>
            <pc:docMk/>
            <pc:sldMk cId="76887687" sldId="265"/>
            <ac:spMk id="2" creationId="{6D61DC89-01B9-3F2B-3A28-8F4DAAF0788A}"/>
          </ac:spMkLst>
        </pc:spChg>
        <pc:picChg chg="mod">
          <ac:chgData name="KARTHIK ASAPU" userId="efc95270ad3fd544" providerId="LiveId" clId="{AEA87D09-E76F-403B-A346-D4A4DECBD43C}" dt="2025-07-17T05:05:17.751" v="243" actId="14100"/>
          <ac:picMkLst>
            <pc:docMk/>
            <pc:sldMk cId="76887687" sldId="265"/>
            <ac:picMk id="6" creationId="{4F90E580-7E15-9DDD-F9EA-67EB7C208449}"/>
          </ac:picMkLst>
        </pc:picChg>
        <pc:picChg chg="mod">
          <ac:chgData name="KARTHIK ASAPU" userId="efc95270ad3fd544" providerId="LiveId" clId="{AEA87D09-E76F-403B-A346-D4A4DECBD43C}" dt="2025-07-17T05:05:25.237" v="245" actId="14100"/>
          <ac:picMkLst>
            <pc:docMk/>
            <pc:sldMk cId="76887687" sldId="265"/>
            <ac:picMk id="8" creationId="{609D9969-DEA0-F42E-A347-4891F5D82F71}"/>
          </ac:picMkLst>
        </pc:picChg>
      </pc:sldChg>
      <pc:sldChg chg="modSp mod">
        <pc:chgData name="KARTHIK ASAPU" userId="efc95270ad3fd544" providerId="LiveId" clId="{AEA87D09-E76F-403B-A346-D4A4DECBD43C}" dt="2025-07-17T05:06:21.792" v="253" actId="1076"/>
        <pc:sldMkLst>
          <pc:docMk/>
          <pc:sldMk cId="2459252346" sldId="266"/>
        </pc:sldMkLst>
        <pc:spChg chg="mod">
          <ac:chgData name="KARTHIK ASAPU" userId="efc95270ad3fd544" providerId="LiveId" clId="{AEA87D09-E76F-403B-A346-D4A4DECBD43C}" dt="2025-07-17T05:06:17.643" v="252" actId="113"/>
          <ac:spMkLst>
            <pc:docMk/>
            <pc:sldMk cId="2459252346" sldId="266"/>
            <ac:spMk id="2" creationId="{937801F4-9E2C-BB1A-1ABE-3985AEB480FE}"/>
          </ac:spMkLst>
        </pc:spChg>
        <pc:picChg chg="mod">
          <ac:chgData name="KARTHIK ASAPU" userId="efc95270ad3fd544" providerId="LiveId" clId="{AEA87D09-E76F-403B-A346-D4A4DECBD43C}" dt="2025-07-17T05:06:21.792" v="253" actId="1076"/>
          <ac:picMkLst>
            <pc:docMk/>
            <pc:sldMk cId="2459252346" sldId="266"/>
            <ac:picMk id="5" creationId="{C2298914-22D6-17A5-0545-81ED7DABFC85}"/>
          </ac:picMkLst>
        </pc:picChg>
      </pc:sldChg>
      <pc:sldChg chg="modSp mod">
        <pc:chgData name="KARTHIK ASAPU" userId="efc95270ad3fd544" providerId="LiveId" clId="{AEA87D09-E76F-403B-A346-D4A4DECBD43C}" dt="2025-07-17T05:26:19.064" v="424" actId="14100"/>
        <pc:sldMkLst>
          <pc:docMk/>
          <pc:sldMk cId="3006794313" sldId="267"/>
        </pc:sldMkLst>
        <pc:spChg chg="mod">
          <ac:chgData name="KARTHIK ASAPU" userId="efc95270ad3fd544" providerId="LiveId" clId="{AEA87D09-E76F-403B-A346-D4A4DECBD43C}" dt="2025-07-17T04:59:04.016" v="126" actId="1076"/>
          <ac:spMkLst>
            <pc:docMk/>
            <pc:sldMk cId="3006794313" sldId="267"/>
            <ac:spMk id="2" creationId="{FABD457A-59C3-4C54-28D2-F36F4465FAD4}"/>
          </ac:spMkLst>
        </pc:spChg>
        <pc:spChg chg="mod">
          <ac:chgData name="KARTHIK ASAPU" userId="efc95270ad3fd544" providerId="LiveId" clId="{AEA87D09-E76F-403B-A346-D4A4DECBD43C}" dt="2025-07-17T05:26:03.021" v="421" actId="1076"/>
          <ac:spMkLst>
            <pc:docMk/>
            <pc:sldMk cId="3006794313" sldId="267"/>
            <ac:spMk id="7" creationId="{224C258B-98B2-E72B-9D11-97D15DE4BE22}"/>
          </ac:spMkLst>
        </pc:spChg>
        <pc:picChg chg="mod">
          <ac:chgData name="KARTHIK ASAPU" userId="efc95270ad3fd544" providerId="LiveId" clId="{AEA87D09-E76F-403B-A346-D4A4DECBD43C}" dt="2025-07-17T05:26:19.064" v="424" actId="14100"/>
          <ac:picMkLst>
            <pc:docMk/>
            <pc:sldMk cId="3006794313" sldId="267"/>
            <ac:picMk id="6" creationId="{B273CD7F-140E-896A-D630-F056373E7565}"/>
          </ac:picMkLst>
        </pc:picChg>
      </pc:sldChg>
      <pc:sldChg chg="modSp mod">
        <pc:chgData name="KARTHIK ASAPU" userId="efc95270ad3fd544" providerId="LiveId" clId="{AEA87D09-E76F-403B-A346-D4A4DECBD43C}" dt="2025-07-17T05:16:50.900" v="304" actId="1076"/>
        <pc:sldMkLst>
          <pc:docMk/>
          <pc:sldMk cId="219806365" sldId="268"/>
        </pc:sldMkLst>
        <pc:spChg chg="mod">
          <ac:chgData name="KARTHIK ASAPU" userId="efc95270ad3fd544" providerId="LiveId" clId="{AEA87D09-E76F-403B-A346-D4A4DECBD43C}" dt="2025-07-17T05:16:47.832" v="303" actId="1076"/>
          <ac:spMkLst>
            <pc:docMk/>
            <pc:sldMk cId="219806365" sldId="268"/>
            <ac:spMk id="2" creationId="{BCD04CB9-7164-E3CD-17B7-7CC6C398223D}"/>
          </ac:spMkLst>
        </pc:spChg>
        <pc:picChg chg="mod">
          <ac:chgData name="KARTHIK ASAPU" userId="efc95270ad3fd544" providerId="LiveId" clId="{AEA87D09-E76F-403B-A346-D4A4DECBD43C}" dt="2025-07-17T05:16:50.900" v="304" actId="1076"/>
          <ac:picMkLst>
            <pc:docMk/>
            <pc:sldMk cId="219806365" sldId="268"/>
            <ac:picMk id="5" creationId="{D6E59E71-F6B5-868C-B889-3027025DC35F}"/>
          </ac:picMkLst>
        </pc:picChg>
      </pc:sldChg>
      <pc:sldChg chg="addSp delSp modSp new mod ord">
        <pc:chgData name="KARTHIK ASAPU" userId="efc95270ad3fd544" providerId="LiveId" clId="{AEA87D09-E76F-403B-A346-D4A4DECBD43C}" dt="2025-07-17T05:13:50.035" v="287"/>
        <pc:sldMkLst>
          <pc:docMk/>
          <pc:sldMk cId="3251116902" sldId="269"/>
        </pc:sldMkLst>
        <pc:spChg chg="mod">
          <ac:chgData name="KARTHIK ASAPU" userId="efc95270ad3fd544" providerId="LiveId" clId="{AEA87D09-E76F-403B-A346-D4A4DECBD43C}" dt="2025-07-17T05:12:55.216" v="277" actId="1076"/>
          <ac:spMkLst>
            <pc:docMk/>
            <pc:sldMk cId="3251116902" sldId="269"/>
            <ac:spMk id="2" creationId="{94827D96-D6DA-54FD-5F9E-F85BD55C1309}"/>
          </ac:spMkLst>
        </pc:spChg>
        <pc:spChg chg="del">
          <ac:chgData name="KARTHIK ASAPU" userId="efc95270ad3fd544" providerId="LiveId" clId="{AEA87D09-E76F-403B-A346-D4A4DECBD43C}" dt="2025-07-17T05:13:00.940" v="278"/>
          <ac:spMkLst>
            <pc:docMk/>
            <pc:sldMk cId="3251116902" sldId="269"/>
            <ac:spMk id="3" creationId="{0F163133-BA59-91DB-2C80-52DC1F70AC14}"/>
          </ac:spMkLst>
        </pc:spChg>
        <pc:spChg chg="add mod">
          <ac:chgData name="KARTHIK ASAPU" userId="efc95270ad3fd544" providerId="LiveId" clId="{AEA87D09-E76F-403B-A346-D4A4DECBD43C}" dt="2025-07-17T05:13:46.701" v="285" actId="1076"/>
          <ac:spMkLst>
            <pc:docMk/>
            <pc:sldMk cId="3251116902" sldId="269"/>
            <ac:spMk id="4" creationId="{D9E7E312-9656-9E83-9DED-A1E8C88D5AE7}"/>
          </ac:spMkLst>
        </pc:spChg>
      </pc:sldChg>
      <pc:sldChg chg="addSp delSp modSp new mod ord">
        <pc:chgData name="KARTHIK ASAPU" userId="efc95270ad3fd544" providerId="LiveId" clId="{AEA87D09-E76F-403B-A346-D4A4DECBD43C}" dt="2025-07-17T05:16:32.806" v="302"/>
        <pc:sldMkLst>
          <pc:docMk/>
          <pc:sldMk cId="567626635" sldId="270"/>
        </pc:sldMkLst>
        <pc:spChg chg="mod">
          <ac:chgData name="KARTHIK ASAPU" userId="efc95270ad3fd544" providerId="LiveId" clId="{AEA87D09-E76F-403B-A346-D4A4DECBD43C}" dt="2025-07-17T05:15:52.776" v="294" actId="14100"/>
          <ac:spMkLst>
            <pc:docMk/>
            <pc:sldMk cId="567626635" sldId="270"/>
            <ac:spMk id="2" creationId="{163C8CCE-5097-08B1-4A51-D26EE1C2D234}"/>
          </ac:spMkLst>
        </pc:spChg>
        <pc:spChg chg="del">
          <ac:chgData name="KARTHIK ASAPU" userId="efc95270ad3fd544" providerId="LiveId" clId="{AEA87D09-E76F-403B-A346-D4A4DECBD43C}" dt="2025-07-17T05:16:11.851" v="295" actId="931"/>
          <ac:spMkLst>
            <pc:docMk/>
            <pc:sldMk cId="567626635" sldId="270"/>
            <ac:spMk id="3" creationId="{142E12F0-B8E6-CA75-8971-BCA00CDB7448}"/>
          </ac:spMkLst>
        </pc:spChg>
        <pc:picChg chg="add mod">
          <ac:chgData name="KARTHIK ASAPU" userId="efc95270ad3fd544" providerId="LiveId" clId="{AEA87D09-E76F-403B-A346-D4A4DECBD43C}" dt="2025-07-17T05:16:26.384" v="300" actId="1076"/>
          <ac:picMkLst>
            <pc:docMk/>
            <pc:sldMk cId="567626635" sldId="270"/>
            <ac:picMk id="5" creationId="{3643155C-1304-A8B1-A03B-D50D9CC7E574}"/>
          </ac:picMkLst>
        </pc:picChg>
      </pc:sldChg>
      <pc:sldChg chg="addSp delSp modSp new mod">
        <pc:chgData name="KARTHIK ASAPU" userId="efc95270ad3fd544" providerId="LiveId" clId="{AEA87D09-E76F-403B-A346-D4A4DECBD43C}" dt="2025-07-17T05:21:19.271" v="317" actId="1076"/>
        <pc:sldMkLst>
          <pc:docMk/>
          <pc:sldMk cId="3649269572" sldId="271"/>
        </pc:sldMkLst>
        <pc:spChg chg="mod">
          <ac:chgData name="KARTHIK ASAPU" userId="efc95270ad3fd544" providerId="LiveId" clId="{AEA87D09-E76F-403B-A346-D4A4DECBD43C}" dt="2025-07-17T05:21:19.271" v="317" actId="1076"/>
          <ac:spMkLst>
            <pc:docMk/>
            <pc:sldMk cId="3649269572" sldId="271"/>
            <ac:spMk id="2" creationId="{0C949276-B69E-2355-6CEC-A0E070A54072}"/>
          </ac:spMkLst>
        </pc:spChg>
        <pc:spChg chg="del">
          <ac:chgData name="KARTHIK ASAPU" userId="efc95270ad3fd544" providerId="LiveId" clId="{AEA87D09-E76F-403B-A346-D4A4DECBD43C}" dt="2025-07-17T05:20:13.757" v="306" actId="931"/>
          <ac:spMkLst>
            <pc:docMk/>
            <pc:sldMk cId="3649269572" sldId="271"/>
            <ac:spMk id="3" creationId="{9B8FBCD2-6838-4475-D3B1-7A92C77FA851}"/>
          </ac:spMkLst>
        </pc:spChg>
        <pc:picChg chg="add mod">
          <ac:chgData name="KARTHIK ASAPU" userId="efc95270ad3fd544" providerId="LiveId" clId="{AEA87D09-E76F-403B-A346-D4A4DECBD43C}" dt="2025-07-17T05:21:15.757" v="316" actId="1076"/>
          <ac:picMkLst>
            <pc:docMk/>
            <pc:sldMk cId="3649269572" sldId="271"/>
            <ac:picMk id="5" creationId="{57054679-5555-1094-F7ED-C1783CAE38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4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0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024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3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66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7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26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3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0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6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6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2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3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8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DFBA-B600-41FB-98F7-5E71E2CEAFC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75F3C2-31BE-4535-9C98-4EC295A07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8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FC55-0092-006F-679E-659F2D0B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1389" y="1741242"/>
            <a:ext cx="6444916" cy="1126283"/>
          </a:xfrm>
        </p:spPr>
        <p:txBody>
          <a:bodyPr>
            <a:noAutofit/>
          </a:bodyPr>
          <a:lstStyle/>
          <a:p>
            <a:r>
              <a:rPr lang="en-US" sz="6000" dirty="0"/>
              <a:t>Blog application 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16405-B53B-412E-2619-3E0E92C70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202" y="2985837"/>
            <a:ext cx="5979693" cy="886325"/>
          </a:xfrm>
        </p:spPr>
        <p:txBody>
          <a:bodyPr/>
          <a:lstStyle/>
          <a:p>
            <a:r>
              <a:rPr lang="en-US" dirty="0"/>
              <a:t>Cloud-Based Blog Application Using 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99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DC89-01B9-3F2B-3A28-8F4DAAF0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59" y="606336"/>
            <a:ext cx="4994992" cy="821232"/>
          </a:xfrm>
        </p:spPr>
        <p:txBody>
          <a:bodyPr/>
          <a:lstStyle/>
          <a:p>
            <a:r>
              <a:rPr lang="en-IN" dirty="0"/>
              <a:t>SIGN UP &amp; LOGIN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90E580-7E15-9DDD-F9EA-67EB7C208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59" y="1676400"/>
            <a:ext cx="4994992" cy="402631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9D9969-DEA0-F42E-A347-4891F5D82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51" y="1676400"/>
            <a:ext cx="4602160" cy="4026310"/>
          </a:xfrm>
        </p:spPr>
      </p:pic>
    </p:spTree>
    <p:extLst>
      <p:ext uri="{BB962C8B-B14F-4D97-AF65-F5344CB8AC3E}">
        <p14:creationId xmlns:p14="http://schemas.microsoft.com/office/powerpoint/2010/main" val="7688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8CCE-5097-08B1-4A51-D26EE1C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156" y="647556"/>
            <a:ext cx="8911687" cy="80610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New Blog Post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3155C-1304-A8B1-A03B-D50D9CC7E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56" y="1723292"/>
            <a:ext cx="9249076" cy="4358199"/>
          </a:xfrm>
        </p:spPr>
      </p:pic>
    </p:spTree>
    <p:extLst>
      <p:ext uri="{BB962C8B-B14F-4D97-AF65-F5344CB8AC3E}">
        <p14:creationId xmlns:p14="http://schemas.microsoft.com/office/powerpoint/2010/main" val="56762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01F4-9E2C-BB1A-1ABE-3985AEB4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917" y="671808"/>
            <a:ext cx="4732108" cy="789039"/>
          </a:xfrm>
        </p:spPr>
        <p:txBody>
          <a:bodyPr>
            <a:normAutofit/>
          </a:bodyPr>
          <a:lstStyle/>
          <a:p>
            <a:r>
              <a:rPr lang="en-IN" sz="4000" dirty="0"/>
              <a:t>Blog view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98914-22D6-17A5-0545-81ED7DABF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02" y="1460847"/>
            <a:ext cx="8873846" cy="4810999"/>
          </a:xfrm>
        </p:spPr>
      </p:pic>
    </p:spTree>
    <p:extLst>
      <p:ext uri="{BB962C8B-B14F-4D97-AF65-F5344CB8AC3E}">
        <p14:creationId xmlns:p14="http://schemas.microsoft.com/office/powerpoint/2010/main" val="245925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4CB9-7164-E3CD-17B7-7CC6C39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564" y="607848"/>
            <a:ext cx="6383927" cy="673748"/>
          </a:xfrm>
        </p:spPr>
        <p:txBody>
          <a:bodyPr/>
          <a:lstStyle/>
          <a:p>
            <a:r>
              <a:rPr lang="en-IN" dirty="0"/>
              <a:t>ELASTIC BEANSTALK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59E71-F6B5-868C-B889-3027025DC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64" y="1745827"/>
            <a:ext cx="9478297" cy="4348521"/>
          </a:xfrm>
        </p:spPr>
      </p:pic>
    </p:spTree>
    <p:extLst>
      <p:ext uri="{BB962C8B-B14F-4D97-AF65-F5344CB8AC3E}">
        <p14:creationId xmlns:p14="http://schemas.microsoft.com/office/powerpoint/2010/main" val="21980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9276-B69E-2355-6CEC-A0E070A5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01" y="706172"/>
            <a:ext cx="8911687" cy="782659"/>
          </a:xfrm>
        </p:spPr>
        <p:txBody>
          <a:bodyPr/>
          <a:lstStyle/>
          <a:p>
            <a:r>
              <a:rPr lang="en-US" dirty="0"/>
              <a:t>S3 Bucket with stored images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54679-5555-1094-F7ED-C1783CAE3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02" y="1826014"/>
            <a:ext cx="8911686" cy="4325814"/>
          </a:xfrm>
        </p:spPr>
      </p:pic>
    </p:spTree>
    <p:extLst>
      <p:ext uri="{BB962C8B-B14F-4D97-AF65-F5344CB8AC3E}">
        <p14:creationId xmlns:p14="http://schemas.microsoft.com/office/powerpoint/2010/main" val="364926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8B9C-3CA9-54D1-D754-B3396CA8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3" y="627082"/>
            <a:ext cx="8911687" cy="908641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latin typeface="+mn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FA287E-C4BB-9221-16B3-9DEFFD783F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7213" y="1874728"/>
            <a:ext cx="934414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Cloud helps scale and secure web applications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Lucida Bright" panose="02040602050505020304" pitchFamily="18" charset="0"/>
              </a:rPr>
              <a:t>Successfully deployed a full-stack blog app using AWS.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Lucida Bright" panose="02040602050505020304" pitchFamily="18" charset="0"/>
              </a:rPr>
              <a:t>Demonstrated modular design and secure architecture.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Lucida Bright" panose="02040602050505020304" pitchFamily="18" charset="0"/>
              </a:rPr>
              <a:t>Leveraged scalable cloud services like Beanstalk and S3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6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602-786A-57DF-CFF7-C3C88EF2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421" y="2688905"/>
            <a:ext cx="6425161" cy="1246034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Algerian" panose="04020705040A02060702" pitchFamily="82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4070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5E7A-69AD-A7F5-B21D-B1D325FA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02" y="68272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Cloud-Based Blog Application Using AWS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0088-A5A2-E349-B317-AB5FD31A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350" y="1547447"/>
            <a:ext cx="8915400" cy="4539622"/>
          </a:xfrm>
        </p:spPr>
        <p:txBody>
          <a:bodyPr>
            <a:normAutofit/>
          </a:bodyPr>
          <a:lstStyle/>
          <a:p>
            <a:r>
              <a:rPr lang="en-US" sz="2000" b="1" dirty="0"/>
              <a:t>Project Title:    </a:t>
            </a:r>
            <a:r>
              <a:rPr lang="en-US" sz="2000" dirty="0"/>
              <a:t>Cloud-Based Blog Application Using AWS</a:t>
            </a:r>
            <a:endParaRPr lang="en-IN" sz="2000" b="1" dirty="0"/>
          </a:p>
          <a:p>
            <a:r>
              <a:rPr lang="en-IN" sz="2000" b="1" dirty="0"/>
              <a:t>platform: 	    </a:t>
            </a:r>
            <a:r>
              <a:rPr lang="en-IN" sz="2000" dirty="0"/>
              <a:t>Aws Cloud Computing – DevOps</a:t>
            </a:r>
          </a:p>
          <a:p>
            <a:r>
              <a:rPr lang="en-IN" sz="2000" b="1" dirty="0"/>
              <a:t>Presented By:  </a:t>
            </a:r>
            <a:r>
              <a:rPr lang="en-IN" sz="2000" dirty="0"/>
              <a:t>PEDDINTI SaiKrishna  </a:t>
            </a:r>
            <a:r>
              <a:rPr lang="en-IN" sz="2000" b="1" dirty="0"/>
              <a:t>	 </a:t>
            </a:r>
            <a:r>
              <a:rPr lang="en-IN" sz="2000" dirty="0"/>
              <a:t>(22MH1A4944)</a:t>
            </a:r>
          </a:p>
          <a:p>
            <a:r>
              <a:rPr lang="en-IN" sz="2000" dirty="0"/>
              <a:t>                          ASAPU KARTHIK		  	 (22MH1A4906)</a:t>
            </a:r>
          </a:p>
          <a:p>
            <a:r>
              <a:rPr lang="en-IN" sz="2000" dirty="0"/>
              <a:t>                          </a:t>
            </a:r>
            <a:r>
              <a:rPr lang="fi-FI" sz="2000" dirty="0"/>
              <a:t>BAILAPUDI MALLIKA 	 </a:t>
            </a:r>
            <a:r>
              <a:rPr lang="en-IN" sz="2000" dirty="0"/>
              <a:t>(22MH1A4907)</a:t>
            </a:r>
          </a:p>
          <a:p>
            <a:r>
              <a:rPr lang="en-IN" sz="2000" dirty="0"/>
              <a:t>                          ARAVA VASANTHI		 (22MH1A4905)</a:t>
            </a:r>
          </a:p>
          <a:p>
            <a:r>
              <a:rPr lang="en-IN" sz="2000" dirty="0"/>
              <a:t>                          MAKINEEDI AKSHAYA 	 (22MH1A4933)</a:t>
            </a:r>
          </a:p>
          <a:p>
            <a:r>
              <a:rPr lang="en-IN" sz="2000" b="1" dirty="0"/>
              <a:t>Internship Organization: </a:t>
            </a:r>
            <a:r>
              <a:rPr lang="en-IN" sz="2000" dirty="0"/>
              <a:t>APSSDC</a:t>
            </a:r>
          </a:p>
          <a:p>
            <a:r>
              <a:rPr lang="en-IN" sz="2000" b="1" dirty="0"/>
              <a:t>College: </a:t>
            </a:r>
            <a:r>
              <a:rPr lang="en-IN" sz="2000" dirty="0"/>
              <a:t>Aditya College of Engineering and Technology</a:t>
            </a:r>
          </a:p>
          <a:p>
            <a:r>
              <a:rPr lang="en-IN" sz="2000" b="1" dirty="0"/>
              <a:t>Department: CSE -INTERNT OF THINGS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645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8343-B8FB-418E-B4CD-2D4BDC72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476" y="531753"/>
            <a:ext cx="8911687" cy="958222"/>
          </a:xfrm>
        </p:spPr>
        <p:txBody>
          <a:bodyPr>
            <a:normAutofit/>
          </a:bodyPr>
          <a:lstStyle/>
          <a:p>
            <a:r>
              <a:rPr lang="en-IN" sz="4800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7DA792-C830-1B2E-1E7D-1AEBC6B6ED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07120" y="1872547"/>
            <a:ext cx="961125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Build a full-stack blog application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latin typeface="Lucida Bright" panose="02040602050505020304" pitchFamily="18" charset="0"/>
                <a:cs typeface="Times New Roman" panose="02020603050405020304" pitchFamily="18" charset="0"/>
              </a:rPr>
              <a:t>A simple blog web application deployed on AWS        using Elastic Beanstalk</a:t>
            </a:r>
            <a:endParaRPr kumimoji="0" lang="en-US" altLang="en-US" sz="2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Deploy the application on AWS infrastructure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latin typeface="Lucida Bright" panose="02040602050505020304" pitchFamily="18" charset="0"/>
                <a:cs typeface="Times New Roman" panose="02020603050405020304" pitchFamily="18" charset="0"/>
              </a:rPr>
              <a:t>Uses MongoDB for data storage and S3 for image storage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latin typeface="Lucida Bright" panose="02040602050505020304" pitchFamily="18" charset="0"/>
                <a:cs typeface="Times New Roman" panose="02020603050405020304" pitchFamily="18" charset="0"/>
              </a:rPr>
              <a:t>Built with EJS templates and Bootstrap for styling.</a:t>
            </a:r>
            <a:endParaRPr kumimoji="0" lang="en-US" altLang="en-US" sz="2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Ensure scalability, performance, and availability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latin typeface="Lucida Bright" panose="02040602050505020304" pitchFamily="18" charset="0"/>
                <a:cs typeface="Times New Roman" panose="02020603050405020304" pitchFamily="18" charset="0"/>
              </a:rPr>
              <a:t>Provide a clean, simple, and intuitive user interface</a:t>
            </a:r>
            <a:endParaRPr kumimoji="0" lang="en-US" altLang="en-US" sz="2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9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09B3-F1BC-23C8-3C1A-91DF386D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369" y="605575"/>
            <a:ext cx="8911687" cy="946190"/>
          </a:xfrm>
        </p:spPr>
        <p:txBody>
          <a:bodyPr>
            <a:normAutofit/>
          </a:bodyPr>
          <a:lstStyle/>
          <a:p>
            <a:r>
              <a:rPr lang="en-IN" sz="4400" dirty="0"/>
              <a:t>Features Implemented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1322BA-A114-FEA4-37C3-72D52EFAB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68368" y="1915221"/>
            <a:ext cx="8911687" cy="334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User Authentication &amp; Authorization (JWT-based)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Create, Read, Update, Delete (CRUD) blog posts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Image upload &amp; retrieval from 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Amazon S3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Comments feature on blog posts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Responsive UI using 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Bootstrap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Dynamic rendering using 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EJS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2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457A-59C3-4C54-28D2-F36F4465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92" y="671336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/>
              <a:t>Architecture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73CD7F-140E-896A-D630-F056373E75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9610" y="1650308"/>
            <a:ext cx="4566080" cy="4199885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24C258B-98B2-E72B-9D11-97D15DE4BE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020205" y="1595915"/>
            <a:ext cx="527141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[Client Browser]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v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[Frontend Layer: EJS Templates + Bootstrap]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v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[Backend Server: Node.js + Express.js]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|---&gt; [MongoDB Atlas]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        - Stores blog posts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        - Stores user accounts and comments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|---&gt; [Amazon S3 Bucket]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        - Stores uploaded blog images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        - Returns image URLs for rendering in blogs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v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[AWS Elastic Beanstalk (Hosting Platform)]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- Deploys and manages the Express.js app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- Handles environment scaling, health monitoring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- Integrates with S3 and MongoDB Atlas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C6E7-116D-AAB2-AE2B-39119803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581" y="583388"/>
            <a:ext cx="8911687" cy="812276"/>
          </a:xfrm>
        </p:spPr>
        <p:txBody>
          <a:bodyPr>
            <a:normAutofit/>
          </a:bodyPr>
          <a:lstStyle/>
          <a:p>
            <a:r>
              <a:rPr lang="en-IN" sz="4400" dirty="0"/>
              <a:t>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FD54D-691C-909F-8FF5-7681552EC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7182" y="1590889"/>
            <a:ext cx="8911686" cy="443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3200" dirty="0">
                <a:solidFill>
                  <a:schemeClr val="tx1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    	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EJS , BOOTSTRAP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:      	 Node.js + Express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:      	 MongoDB Atlas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Image Store</a:t>
            </a:r>
            <a:r>
              <a:rPr lang="en-US" altLang="en-US" sz="3200" dirty="0">
                <a:solidFill>
                  <a:schemeClr val="tx1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: 	 </a:t>
            </a:r>
            <a:r>
              <a:rPr lang="en-IN" sz="3200" dirty="0">
                <a:latin typeface="Lucida Bright" panose="02040602050505020304" pitchFamily="18" charset="0"/>
              </a:rPr>
              <a:t>Amazon S3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Cloud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:		 </a:t>
            </a:r>
            <a:r>
              <a:rPr lang="en-IN" sz="3200" dirty="0">
                <a:latin typeface="Lucida Bright" panose="02040602050505020304" pitchFamily="18" charset="0"/>
              </a:rPr>
              <a:t>AWS Elastic Beanstalk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sz="3200" b="1" dirty="0">
                <a:latin typeface="Lucida Bright" panose="02040602050505020304" pitchFamily="18" charset="0"/>
              </a:rPr>
              <a:t>Authentication &amp; Authorization: </a:t>
            </a:r>
            <a:r>
              <a:rPr lang="en-IN" sz="3200" dirty="0">
                <a:latin typeface="Lucida Bright" panose="02040602050505020304" pitchFamily="18" charset="0"/>
              </a:rPr>
              <a:t>JWT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3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1C7-3D41-6692-43AB-A7F9F98B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81" y="699066"/>
            <a:ext cx="8911687" cy="1295400"/>
          </a:xfrm>
        </p:spPr>
        <p:txBody>
          <a:bodyPr>
            <a:normAutofit/>
          </a:bodyPr>
          <a:lstStyle/>
          <a:p>
            <a:r>
              <a:rPr lang="en-IN" sz="4000" dirty="0"/>
              <a:t>AWS Services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BCE75F-A499-8BFB-1833-DAF3DDB03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4781" y="1721891"/>
            <a:ext cx="9641132" cy="279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Elastic Beanstalk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: Auto-scaling and managing server environment.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Amazon S3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: Stores and serves image files securely.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IAM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: Grants permissions to access S3 securely.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MongoDB Atlas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: Cloud-hosted document database.</a:t>
            </a:r>
          </a:p>
        </p:txBody>
      </p:sp>
    </p:spTree>
    <p:extLst>
      <p:ext uri="{BB962C8B-B14F-4D97-AF65-F5344CB8AC3E}">
        <p14:creationId xmlns:p14="http://schemas.microsoft.com/office/powerpoint/2010/main" val="238656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7D96-D6DA-54FD-5F9E-F85BD55C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371" y="647555"/>
            <a:ext cx="8911687" cy="1280890"/>
          </a:xfrm>
        </p:spPr>
        <p:txBody>
          <a:bodyPr/>
          <a:lstStyle/>
          <a:p>
            <a:r>
              <a:rPr lang="en-IN" dirty="0"/>
              <a:t>Application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E7E312-9656-9E83-9DED-A1E8C88D5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20288" y="1875690"/>
            <a:ext cx="6963766" cy="38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User registers/logs in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Authenticated user creates blog post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Image uploaded to S3 bucket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Blog content saved in MongoDB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Blog rendered via EJS with Bootstrap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Users can view &amp; comment on posts</a:t>
            </a:r>
          </a:p>
        </p:txBody>
      </p:sp>
    </p:spTree>
    <p:extLst>
      <p:ext uri="{BB962C8B-B14F-4D97-AF65-F5344CB8AC3E}">
        <p14:creationId xmlns:p14="http://schemas.microsoft.com/office/powerpoint/2010/main" val="325111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C77D-EC88-50E5-AF27-9138618D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91" y="605203"/>
            <a:ext cx="3247436" cy="801567"/>
          </a:xfrm>
        </p:spPr>
        <p:txBody>
          <a:bodyPr>
            <a:normAutofit/>
          </a:bodyPr>
          <a:lstStyle/>
          <a:p>
            <a:r>
              <a:rPr lang="en-IN" sz="4000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8BB3D-9A73-F544-A1C7-669329DF0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90" y="1406770"/>
            <a:ext cx="9621763" cy="5001434"/>
          </a:xfrm>
        </p:spPr>
      </p:pic>
    </p:spTree>
    <p:extLst>
      <p:ext uri="{BB962C8B-B14F-4D97-AF65-F5344CB8AC3E}">
        <p14:creationId xmlns:p14="http://schemas.microsoft.com/office/powerpoint/2010/main" val="17014877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516</TotalTime>
  <Words>490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Century Gothic</vt:lpstr>
      <vt:lpstr>Lucida Bright</vt:lpstr>
      <vt:lpstr>Times New Roman</vt:lpstr>
      <vt:lpstr>Wingdings 3</vt:lpstr>
      <vt:lpstr>Wisp</vt:lpstr>
      <vt:lpstr>Blog application </vt:lpstr>
      <vt:lpstr>Cloud-Based Blog Application Using AWS </vt:lpstr>
      <vt:lpstr>Objectives</vt:lpstr>
      <vt:lpstr>Features Implemented</vt:lpstr>
      <vt:lpstr>Architecture Diagram</vt:lpstr>
      <vt:lpstr>Technology Stack</vt:lpstr>
      <vt:lpstr>AWS Services Used</vt:lpstr>
      <vt:lpstr>Application Workflow</vt:lpstr>
      <vt:lpstr>HOME PAGE</vt:lpstr>
      <vt:lpstr>SIGN UP &amp; LOGIN </vt:lpstr>
      <vt:lpstr>Create a New Blog Post </vt:lpstr>
      <vt:lpstr>Blog view page</vt:lpstr>
      <vt:lpstr>ELASTIC BEANSTALK</vt:lpstr>
      <vt:lpstr>S3 Bucket with stored images</vt:lpstr>
      <vt:lpstr>Conclusion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ASAPU</dc:creator>
  <cp:lastModifiedBy>KARTHIK ASAPU</cp:lastModifiedBy>
  <cp:revision>2</cp:revision>
  <dcterms:created xsi:type="dcterms:W3CDTF">2025-07-11T18:03:20Z</dcterms:created>
  <dcterms:modified xsi:type="dcterms:W3CDTF">2025-07-17T05:39:07Z</dcterms:modified>
</cp:coreProperties>
</file>