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1" r:id="rId1"/>
  </p:sldMasterIdLst>
  <p:sldIdLst>
    <p:sldId id="256" r:id="rId2"/>
    <p:sldId id="257" r:id="rId3"/>
    <p:sldId id="289" r:id="rId4"/>
    <p:sldId id="270" r:id="rId5"/>
    <p:sldId id="288" r:id="rId6"/>
    <p:sldId id="290" r:id="rId7"/>
    <p:sldId id="275" r:id="rId8"/>
    <p:sldId id="278" r:id="rId9"/>
    <p:sldId id="291" r:id="rId10"/>
    <p:sldId id="281" r:id="rId11"/>
    <p:sldId id="283" r:id="rId12"/>
    <p:sldId id="284" r:id="rId13"/>
    <p:sldId id="293" r:id="rId14"/>
    <p:sldId id="294" r:id="rId15"/>
    <p:sldId id="267" r:id="rId16"/>
    <p:sldId id="271" r:id="rId17"/>
    <p:sldId id="269" r:id="rId18"/>
    <p:sldId id="285" r:id="rId19"/>
    <p:sldId id="259" r:id="rId20"/>
    <p:sldId id="274" r:id="rId21"/>
    <p:sldId id="260" r:id="rId22"/>
    <p:sldId id="261" r:id="rId23"/>
    <p:sldId id="279" r:id="rId24"/>
    <p:sldId id="262" r:id="rId25"/>
    <p:sldId id="263" r:id="rId26"/>
    <p:sldId id="264" r:id="rId27"/>
    <p:sldId id="265" r:id="rId28"/>
    <p:sldId id="276" r:id="rId29"/>
    <p:sldId id="266" r:id="rId30"/>
    <p:sldId id="286" r:id="rId31"/>
    <p:sldId id="28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1E331C84-5F4C-4F3A-9394-945EAA8760E0}"/>
    <pc:docChg chg="addSld delSld modSld sldOrd">
      <pc:chgData name="" userId="" providerId="" clId="Web-{1E331C84-5F4C-4F3A-9394-945EAA8760E0}" dt="2018-12-05T22:53:02.272" v="100" actId="1076"/>
      <pc:docMkLst>
        <pc:docMk/>
      </pc:docMkLst>
      <pc:sldChg chg="modSp">
        <pc:chgData name="" userId="" providerId="" clId="Web-{1E331C84-5F4C-4F3A-9394-945EAA8760E0}" dt="2018-12-05T22:46:23.201" v="94" actId="20577"/>
        <pc:sldMkLst>
          <pc:docMk/>
          <pc:sldMk cId="1376269525" sldId="267"/>
        </pc:sldMkLst>
        <pc:spChg chg="mod">
          <ac:chgData name="" userId="" providerId="" clId="Web-{1E331C84-5F4C-4F3A-9394-945EAA8760E0}" dt="2018-12-05T22:46:23.201" v="94" actId="20577"/>
          <ac:spMkLst>
            <pc:docMk/>
            <pc:sldMk cId="1376269525" sldId="267"/>
            <ac:spMk id="3" creationId="{656A2360-D2AD-4079-B566-4AF8036CC121}"/>
          </ac:spMkLst>
        </pc:spChg>
      </pc:sldChg>
      <pc:sldChg chg="modSp del">
        <pc:chgData name="" userId="" providerId="" clId="Web-{1E331C84-5F4C-4F3A-9394-945EAA8760E0}" dt="2018-12-05T22:46:52.201" v="96"/>
        <pc:sldMkLst>
          <pc:docMk/>
          <pc:sldMk cId="1526863478" sldId="273"/>
        </pc:sldMkLst>
        <pc:spChg chg="mod">
          <ac:chgData name="" userId="" providerId="" clId="Web-{1E331C84-5F4C-4F3A-9394-945EAA8760E0}" dt="2018-12-05T22:45:11.322" v="31" actId="20577"/>
          <ac:spMkLst>
            <pc:docMk/>
            <pc:sldMk cId="1526863478" sldId="273"/>
            <ac:spMk id="2" creationId="{19BF4F13-8FC1-4C9E-AE90-1F03A71EA6AD}"/>
          </ac:spMkLst>
        </pc:spChg>
      </pc:sldChg>
      <pc:sldChg chg="addSp modSp">
        <pc:chgData name="" userId="" providerId="" clId="Web-{1E331C84-5F4C-4F3A-9394-945EAA8760E0}" dt="2018-12-05T22:35:40.885" v="22" actId="14100"/>
        <pc:sldMkLst>
          <pc:docMk/>
          <pc:sldMk cId="2537121671" sldId="278"/>
        </pc:sldMkLst>
        <pc:picChg chg="add mod">
          <ac:chgData name="" userId="" providerId="" clId="Web-{1E331C84-5F4C-4F3A-9394-945EAA8760E0}" dt="2018-12-05T22:35:40.885" v="22" actId="14100"/>
          <ac:picMkLst>
            <pc:docMk/>
            <pc:sldMk cId="2537121671" sldId="278"/>
            <ac:picMk id="4" creationId="{A2B972F9-C953-4B17-A378-0B5113F5068C}"/>
          </ac:picMkLst>
        </pc:picChg>
      </pc:sldChg>
      <pc:sldChg chg="modSp">
        <pc:chgData name="" userId="" providerId="" clId="Web-{1E331C84-5F4C-4F3A-9394-945EAA8760E0}" dt="2018-12-05T22:53:02.272" v="100" actId="1076"/>
        <pc:sldMkLst>
          <pc:docMk/>
          <pc:sldMk cId="701123639" sldId="280"/>
        </pc:sldMkLst>
        <pc:picChg chg="mod">
          <ac:chgData name="" userId="" providerId="" clId="Web-{1E331C84-5F4C-4F3A-9394-945EAA8760E0}" dt="2018-12-05T22:53:02.272" v="100" actId="1076"/>
          <ac:picMkLst>
            <pc:docMk/>
            <pc:sldMk cId="701123639" sldId="280"/>
            <ac:picMk id="4" creationId="{17164F0C-2255-47AC-B8E9-DB2B35A15D56}"/>
          </ac:picMkLst>
        </pc:picChg>
      </pc:sldChg>
      <pc:sldChg chg="ord">
        <pc:chgData name="" userId="" providerId="" clId="Web-{1E331C84-5F4C-4F3A-9394-945EAA8760E0}" dt="2018-12-05T22:53:02.257" v="99"/>
        <pc:sldMkLst>
          <pc:docMk/>
          <pc:sldMk cId="687243622" sldId="282"/>
        </pc:sldMkLst>
      </pc:sldChg>
      <pc:sldChg chg="addSp delSp modSp new">
        <pc:chgData name="" userId="" providerId="" clId="Web-{1E331C84-5F4C-4F3A-9394-945EAA8760E0}" dt="2018-12-05T22:28:25.296" v="7" actId="14100"/>
        <pc:sldMkLst>
          <pc:docMk/>
          <pc:sldMk cId="2860417459" sldId="283"/>
        </pc:sldMkLst>
        <pc:spChg chg="del">
          <ac:chgData name="" userId="" providerId="" clId="Web-{1E331C84-5F4C-4F3A-9394-945EAA8760E0}" dt="2018-12-05T22:28:00.452" v="1"/>
          <ac:spMkLst>
            <pc:docMk/>
            <pc:sldMk cId="2860417459" sldId="283"/>
            <ac:spMk id="2" creationId="{EA95B9F3-B644-4FC5-ABC6-0E74C1310FDA}"/>
          </ac:spMkLst>
        </pc:spChg>
        <pc:spChg chg="del mod">
          <ac:chgData name="" userId="" providerId="" clId="Web-{1E331C84-5F4C-4F3A-9394-945EAA8760E0}" dt="2018-12-05T22:28:15.921" v="4"/>
          <ac:spMkLst>
            <pc:docMk/>
            <pc:sldMk cId="2860417459" sldId="283"/>
            <ac:spMk id="3" creationId="{B96BCC35-575B-4FDC-B18F-9A04D26E816B}"/>
          </ac:spMkLst>
        </pc:spChg>
        <pc:picChg chg="add mod ord">
          <ac:chgData name="" userId="" providerId="" clId="Web-{1E331C84-5F4C-4F3A-9394-945EAA8760E0}" dt="2018-12-05T22:28:25.296" v="7" actId="14100"/>
          <ac:picMkLst>
            <pc:docMk/>
            <pc:sldMk cId="2860417459" sldId="283"/>
            <ac:picMk id="4" creationId="{B41306E9-6D6C-4CF8-AC2B-576724124923}"/>
          </ac:picMkLst>
        </pc:picChg>
      </pc:sldChg>
      <pc:sldChg chg="addSp delSp modSp new">
        <pc:chgData name="" userId="" providerId="" clId="Web-{1E331C84-5F4C-4F3A-9394-945EAA8760E0}" dt="2018-12-05T22:29:03.907" v="16" actId="14100"/>
        <pc:sldMkLst>
          <pc:docMk/>
          <pc:sldMk cId="3714846311" sldId="284"/>
        </pc:sldMkLst>
        <pc:spChg chg="del">
          <ac:chgData name="" userId="" providerId="" clId="Web-{1E331C84-5F4C-4F3A-9394-945EAA8760E0}" dt="2018-12-05T22:28:35.390" v="9"/>
          <ac:spMkLst>
            <pc:docMk/>
            <pc:sldMk cId="3714846311" sldId="284"/>
            <ac:spMk id="2" creationId="{C3A09F93-E38E-4DB1-AA19-470C42FD378A}"/>
          </ac:spMkLst>
        </pc:spChg>
        <pc:spChg chg="del mod">
          <ac:chgData name="" userId="" providerId="" clId="Web-{1E331C84-5F4C-4F3A-9394-945EAA8760E0}" dt="2018-12-05T22:28:49.156" v="11"/>
          <ac:spMkLst>
            <pc:docMk/>
            <pc:sldMk cId="3714846311" sldId="284"/>
            <ac:spMk id="3" creationId="{123EEFCE-7C35-4034-9934-8B3911BEC3A6}"/>
          </ac:spMkLst>
        </pc:spChg>
        <pc:picChg chg="add mod ord">
          <ac:chgData name="" userId="" providerId="" clId="Web-{1E331C84-5F4C-4F3A-9394-945EAA8760E0}" dt="2018-12-05T22:29:03.907" v="16" actId="14100"/>
          <ac:picMkLst>
            <pc:docMk/>
            <pc:sldMk cId="3714846311" sldId="284"/>
            <ac:picMk id="4" creationId="{E7B636C7-222B-43CD-BD52-1340DF6AEF52}"/>
          </ac:picMkLst>
        </pc:picChg>
      </pc:sldChg>
    </pc:docChg>
  </pc:docChgLst>
  <pc:docChgLst>
    <pc:chgData clId="Web-{EE1F8A8F-65E4-4EDE-A927-3CB218A4AA69}"/>
    <pc:docChg chg="modSld">
      <pc:chgData name="" userId="" providerId="" clId="Web-{EE1F8A8F-65E4-4EDE-A927-3CB218A4AA69}" dt="2018-12-05T22:18:45.188" v="10" actId="1076"/>
      <pc:docMkLst>
        <pc:docMk/>
      </pc:docMkLst>
      <pc:sldChg chg="addSp delSp modSp">
        <pc:chgData name="" userId="" providerId="" clId="Web-{EE1F8A8F-65E4-4EDE-A927-3CB218A4AA69}" dt="2018-12-05T22:18:45.188" v="10" actId="1076"/>
        <pc:sldMkLst>
          <pc:docMk/>
          <pc:sldMk cId="1553395166" sldId="264"/>
        </pc:sldMkLst>
        <pc:spChg chg="add del mod">
          <ac:chgData name="" userId="" providerId="" clId="Web-{EE1F8A8F-65E4-4EDE-A927-3CB218A4AA69}" dt="2018-12-05T22:18:00.453" v="2"/>
          <ac:spMkLst>
            <pc:docMk/>
            <pc:sldMk cId="1553395166" sldId="264"/>
            <ac:spMk id="9" creationId="{44C16905-8B52-43C1-A9A7-5DDB473E23C1}"/>
          </ac:spMkLst>
        </pc:spChg>
        <pc:picChg chg="del">
          <ac:chgData name="" userId="" providerId="" clId="Web-{EE1F8A8F-65E4-4EDE-A927-3CB218A4AA69}" dt="2018-12-05T22:17:28.515" v="1"/>
          <ac:picMkLst>
            <pc:docMk/>
            <pc:sldMk cId="1553395166" sldId="264"/>
            <ac:picMk id="4" creationId="{7D81187C-9F9B-4969-9ABC-4932F9B432DA}"/>
          </ac:picMkLst>
        </pc:picChg>
        <pc:picChg chg="del">
          <ac:chgData name="" userId="" providerId="" clId="Web-{EE1F8A8F-65E4-4EDE-A927-3CB218A4AA69}" dt="2018-12-05T22:17:28.515" v="0"/>
          <ac:picMkLst>
            <pc:docMk/>
            <pc:sldMk cId="1553395166" sldId="264"/>
            <ac:picMk id="6" creationId="{C5F93B53-DED6-43CE-8C90-606FD556A4EB}"/>
          </ac:picMkLst>
        </pc:picChg>
        <pc:picChg chg="add mod ord">
          <ac:chgData name="" userId="" providerId="" clId="Web-{EE1F8A8F-65E4-4EDE-A927-3CB218A4AA69}" dt="2018-12-05T22:18:45.188" v="10" actId="1076"/>
          <ac:picMkLst>
            <pc:docMk/>
            <pc:sldMk cId="1553395166" sldId="264"/>
            <ac:picMk id="10" creationId="{C5109E0C-3AB8-46F1-9307-89B615F072C2}"/>
          </ac:picMkLst>
        </pc:picChg>
        <pc:picChg chg="add mod">
          <ac:chgData name="" userId="" providerId="" clId="Web-{EE1F8A8F-65E4-4EDE-A927-3CB218A4AA69}" dt="2018-12-05T22:18:35.673" v="9" actId="1076"/>
          <ac:picMkLst>
            <pc:docMk/>
            <pc:sldMk cId="1553395166" sldId="264"/>
            <ac:picMk id="12" creationId="{2C793B7D-390C-4C10-AE7F-B9F1FD538E6A}"/>
          </ac:picMkLst>
        </pc:picChg>
      </pc:sldChg>
    </pc:docChg>
  </pc:docChgLst>
  <pc:docChgLst>
    <pc:chgData clId="Web-{468B22B9-D4F4-448A-8CB4-DC75EE66B71B}"/>
    <pc:docChg chg="modSld">
      <pc:chgData name="" userId="" providerId="" clId="Web-{468B22B9-D4F4-448A-8CB4-DC75EE66B71B}" dt="2018-12-06T00:56:21.388" v="315" actId="20577"/>
      <pc:docMkLst>
        <pc:docMk/>
      </pc:docMkLst>
      <pc:sldChg chg="modSp">
        <pc:chgData name="" userId="" providerId="" clId="Web-{468B22B9-D4F4-448A-8CB4-DC75EE66B71B}" dt="2018-12-06T00:51:27.678" v="223" actId="20577"/>
        <pc:sldMkLst>
          <pc:docMk/>
          <pc:sldMk cId="3123191704" sldId="260"/>
        </pc:sldMkLst>
        <pc:spChg chg="mod">
          <ac:chgData name="" userId="" providerId="" clId="Web-{468B22B9-D4F4-448A-8CB4-DC75EE66B71B}" dt="2018-12-06T00:51:27.678" v="223" actId="20577"/>
          <ac:spMkLst>
            <pc:docMk/>
            <pc:sldMk cId="3123191704" sldId="260"/>
            <ac:spMk id="7" creationId="{7B4BD1F3-F9AA-4005-805C-23A74275A85A}"/>
          </ac:spMkLst>
        </pc:spChg>
        <pc:picChg chg="mod">
          <ac:chgData name="" userId="" providerId="" clId="Web-{468B22B9-D4F4-448A-8CB4-DC75EE66B71B}" dt="2018-12-06T00:50:45.489" v="185" actId="14100"/>
          <ac:picMkLst>
            <pc:docMk/>
            <pc:sldMk cId="3123191704" sldId="260"/>
            <ac:picMk id="3" creationId="{4F7C2E03-E9A8-4C17-BF40-9E9CA9BDA285}"/>
          </ac:picMkLst>
        </pc:picChg>
      </pc:sldChg>
      <pc:sldChg chg="modSp">
        <pc:chgData name="" userId="" providerId="" clId="Web-{468B22B9-D4F4-448A-8CB4-DC75EE66B71B}" dt="2018-12-06T00:52:15.366" v="227" actId="14100"/>
        <pc:sldMkLst>
          <pc:docMk/>
          <pc:sldMk cId="4265042680" sldId="261"/>
        </pc:sldMkLst>
        <pc:picChg chg="mod">
          <ac:chgData name="" userId="" providerId="" clId="Web-{468B22B9-D4F4-448A-8CB4-DC75EE66B71B}" dt="2018-12-06T00:52:15.366" v="227" actId="14100"/>
          <ac:picMkLst>
            <pc:docMk/>
            <pc:sldMk cId="4265042680" sldId="261"/>
            <ac:picMk id="4" creationId="{07F599F5-69F8-4267-B3C6-2FB422E9D87A}"/>
          </ac:picMkLst>
        </pc:picChg>
      </pc:sldChg>
      <pc:sldChg chg="addSp delSp modSp">
        <pc:chgData name="" userId="" providerId="" clId="Web-{468B22B9-D4F4-448A-8CB4-DC75EE66B71B}" dt="2018-12-06T00:56:21.372" v="314" actId="20577"/>
        <pc:sldMkLst>
          <pc:docMk/>
          <pc:sldMk cId="1784642758" sldId="279"/>
        </pc:sldMkLst>
        <pc:spChg chg="del">
          <ac:chgData name="" userId="" providerId="" clId="Web-{468B22B9-D4F4-448A-8CB4-DC75EE66B71B}" dt="2018-12-06T00:52:55.571" v="228"/>
          <ac:spMkLst>
            <pc:docMk/>
            <pc:sldMk cId="1784642758" sldId="279"/>
            <ac:spMk id="8" creationId="{29D7E3A2-71E3-4279-A350-CD2E398145A2}"/>
          </ac:spMkLst>
        </pc:spChg>
        <pc:spChg chg="add">
          <ac:chgData name="" userId="" providerId="" clId="Web-{468B22B9-D4F4-448A-8CB4-DC75EE66B71B}" dt="2018-12-06T00:54:00.916" v="233"/>
          <ac:spMkLst>
            <pc:docMk/>
            <pc:sldMk cId="1784642758" sldId="279"/>
            <ac:spMk id="15" creationId="{980B47FA-87F6-473C-83C0-E4074FC93516}"/>
          </ac:spMkLst>
        </pc:spChg>
        <pc:spChg chg="add mod">
          <ac:chgData name="" userId="" providerId="" clId="Web-{468B22B9-D4F4-448A-8CB4-DC75EE66B71B}" dt="2018-12-06T00:56:21.372" v="314" actId="20577"/>
          <ac:spMkLst>
            <pc:docMk/>
            <pc:sldMk cId="1784642758" sldId="279"/>
            <ac:spMk id="16" creationId="{4315CE62-691A-4167-AC3E-1077C21528A7}"/>
          </ac:spMkLst>
        </pc:spChg>
        <pc:picChg chg="mod">
          <ac:chgData name="" userId="" providerId="" clId="Web-{468B22B9-D4F4-448A-8CB4-DC75EE66B71B}" dt="2018-12-06T00:53:08.946" v="230" actId="14100"/>
          <ac:picMkLst>
            <pc:docMk/>
            <pc:sldMk cId="1784642758" sldId="279"/>
            <ac:picMk id="9" creationId="{5E48ED49-B9D2-4682-ACED-BFED4814EE6C}"/>
          </ac:picMkLst>
        </pc:picChg>
        <pc:picChg chg="mod">
          <ac:chgData name="" userId="" providerId="" clId="Web-{468B22B9-D4F4-448A-8CB4-DC75EE66B71B}" dt="2018-12-06T00:53:44.931" v="232" actId="1076"/>
          <ac:picMkLst>
            <pc:docMk/>
            <pc:sldMk cId="1784642758" sldId="279"/>
            <ac:picMk id="13" creationId="{E34DE777-903A-4041-BFBE-1615C140132E}"/>
          </ac:picMkLst>
        </pc:picChg>
      </pc:sldChg>
    </pc:docChg>
  </pc:docChgLst>
  <pc:docChgLst>
    <pc:chgData clId="Web-{EAE91147-33AC-4799-93AE-537B82FE98B1}"/>
    <pc:docChg chg="addSld delSld modSld">
      <pc:chgData name="" userId="" providerId="" clId="Web-{EAE91147-33AC-4799-93AE-537B82FE98B1}" dt="2018-12-05T23:20:19.052" v="653" actId="1076"/>
      <pc:docMkLst>
        <pc:docMk/>
      </pc:docMkLst>
      <pc:sldChg chg="delSp modSp del">
        <pc:chgData name="" userId="" providerId="" clId="Web-{EAE91147-33AC-4799-93AE-537B82FE98B1}" dt="2018-12-05T23:03:29.480" v="364"/>
        <pc:sldMkLst>
          <pc:docMk/>
          <pc:sldMk cId="2136607362" sldId="258"/>
        </pc:sldMkLst>
        <pc:spChg chg="del">
          <ac:chgData name="" userId="" providerId="" clId="Web-{EAE91147-33AC-4799-93AE-537B82FE98B1}" dt="2018-12-05T20:56:27.314" v="112"/>
          <ac:spMkLst>
            <pc:docMk/>
            <pc:sldMk cId="2136607362" sldId="258"/>
            <ac:spMk id="6" creationId="{A46FB3E4-BA39-4384-A165-14A3FECDD0ED}"/>
          </ac:spMkLst>
        </pc:spChg>
        <pc:picChg chg="mod">
          <ac:chgData name="" userId="" providerId="" clId="Web-{EAE91147-33AC-4799-93AE-537B82FE98B1}" dt="2018-12-05T23:02:45.448" v="358" actId="14100"/>
          <ac:picMkLst>
            <pc:docMk/>
            <pc:sldMk cId="2136607362" sldId="258"/>
            <ac:picMk id="7" creationId="{798FF0C5-9DE8-4191-A55E-3E8056C805A4}"/>
          </ac:picMkLst>
        </pc:picChg>
      </pc:sldChg>
      <pc:sldChg chg="addSp delSp modSp">
        <pc:chgData name="" userId="" providerId="" clId="Web-{EAE91147-33AC-4799-93AE-537B82FE98B1}" dt="2018-12-05T20:49:40.460" v="18" actId="14100"/>
        <pc:sldMkLst>
          <pc:docMk/>
          <pc:sldMk cId="2009940473" sldId="259"/>
        </pc:sldMkLst>
        <pc:spChg chg="mod">
          <ac:chgData name="" userId="" providerId="" clId="Web-{EAE91147-33AC-4799-93AE-537B82FE98B1}" dt="2018-12-05T20:49:40.460" v="18" actId="14100"/>
          <ac:spMkLst>
            <pc:docMk/>
            <pc:sldMk cId="2009940473" sldId="259"/>
            <ac:spMk id="2" creationId="{99B3F8CC-CB78-4954-BF38-D2DE94955E2D}"/>
          </ac:spMkLst>
        </pc:spChg>
        <pc:spChg chg="del">
          <ac:chgData name="" userId="" providerId="" clId="Web-{EAE91147-33AC-4799-93AE-537B82FE98B1}" dt="2018-12-05T20:47:50.817" v="10"/>
          <ac:spMkLst>
            <pc:docMk/>
            <pc:sldMk cId="2009940473" sldId="259"/>
            <ac:spMk id="3" creationId="{CE2911E0-3976-4B01-8C19-ECB34A1D8625}"/>
          </ac:spMkLst>
        </pc:spChg>
        <pc:picChg chg="add mod ord">
          <ac:chgData name="" userId="" providerId="" clId="Web-{EAE91147-33AC-4799-93AE-537B82FE98B1}" dt="2018-12-05T20:47:58.099" v="12" actId="14100"/>
          <ac:picMkLst>
            <pc:docMk/>
            <pc:sldMk cId="2009940473" sldId="259"/>
            <ac:picMk id="4" creationId="{62F7BF98-D436-4CB5-A137-37D28D5FDD43}"/>
          </ac:picMkLst>
        </pc:picChg>
      </pc:sldChg>
      <pc:sldChg chg="addSp delSp modSp">
        <pc:chgData name="" userId="" providerId="" clId="Web-{EAE91147-33AC-4799-93AE-537B82FE98B1}" dt="2018-12-05T23:20:19.052" v="653" actId="1076"/>
        <pc:sldMkLst>
          <pc:docMk/>
          <pc:sldMk cId="3123191704" sldId="260"/>
        </pc:sldMkLst>
        <pc:spChg chg="mod">
          <ac:chgData name="" userId="" providerId="" clId="Web-{EAE91147-33AC-4799-93AE-537B82FE98B1}" dt="2018-12-05T21:53:19.444" v="300" actId="14100"/>
          <ac:spMkLst>
            <pc:docMk/>
            <pc:sldMk cId="3123191704" sldId="260"/>
            <ac:spMk id="2" creationId="{807391C4-6B86-4B08-9525-56AAF8903D6B}"/>
          </ac:spMkLst>
        </pc:spChg>
        <pc:spChg chg="add mod">
          <ac:chgData name="" userId="" providerId="" clId="Web-{EAE91147-33AC-4799-93AE-537B82FE98B1}" dt="2018-12-05T21:54:37.009" v="311" actId="14100"/>
          <ac:spMkLst>
            <pc:docMk/>
            <pc:sldMk cId="3123191704" sldId="260"/>
            <ac:spMk id="7" creationId="{7B4BD1F3-F9AA-4005-805C-23A74275A85A}"/>
          </ac:spMkLst>
        </pc:spChg>
        <pc:picChg chg="add mod">
          <ac:chgData name="" userId="" providerId="" clId="Web-{EAE91147-33AC-4799-93AE-537B82FE98B1}" dt="2018-12-05T23:20:19.052" v="653" actId="1076"/>
          <ac:picMkLst>
            <pc:docMk/>
            <pc:sldMk cId="3123191704" sldId="260"/>
            <ac:picMk id="3" creationId="{4F7C2E03-E9A8-4C17-BF40-9E9CA9BDA285}"/>
          </ac:picMkLst>
        </pc:picChg>
        <pc:picChg chg="del mod">
          <ac:chgData name="" userId="" providerId="" clId="Web-{EAE91147-33AC-4799-93AE-537B82FE98B1}" dt="2018-12-05T21:54:23.462" v="308"/>
          <ac:picMkLst>
            <pc:docMk/>
            <pc:sldMk cId="3123191704" sldId="260"/>
            <ac:picMk id="4" creationId="{BB79D422-38BD-4816-99BC-11F1F65DB9A1}"/>
          </ac:picMkLst>
        </pc:picChg>
      </pc:sldChg>
      <pc:sldChg chg="modSp">
        <pc:chgData name="" userId="" providerId="" clId="Web-{EAE91147-33AC-4799-93AE-537B82FE98B1}" dt="2018-12-05T21:55:35.760" v="315" actId="14100"/>
        <pc:sldMkLst>
          <pc:docMk/>
          <pc:sldMk cId="4265042680" sldId="261"/>
        </pc:sldMkLst>
        <pc:picChg chg="mod">
          <ac:chgData name="" userId="" providerId="" clId="Web-{EAE91147-33AC-4799-93AE-537B82FE98B1}" dt="2018-12-05T21:55:35.760" v="315" actId="14100"/>
          <ac:picMkLst>
            <pc:docMk/>
            <pc:sldMk cId="4265042680" sldId="261"/>
            <ac:picMk id="4" creationId="{07F599F5-69F8-4267-B3C6-2FB422E9D87A}"/>
          </ac:picMkLst>
        </pc:picChg>
      </pc:sldChg>
      <pc:sldChg chg="addSp delSp modSp">
        <pc:chgData name="" userId="" providerId="" clId="Web-{EAE91147-33AC-4799-93AE-537B82FE98B1}" dt="2018-12-05T21:10:06.303" v="127" actId="14100"/>
        <pc:sldMkLst>
          <pc:docMk/>
          <pc:sldMk cId="1553395166" sldId="264"/>
        </pc:sldMkLst>
        <pc:spChg chg="del mod">
          <ac:chgData name="" userId="" providerId="" clId="Web-{EAE91147-33AC-4799-93AE-537B82FE98B1}" dt="2018-12-05T21:08:38.769" v="115"/>
          <ac:spMkLst>
            <pc:docMk/>
            <pc:sldMk cId="1553395166" sldId="264"/>
            <ac:spMk id="3" creationId="{3030654E-3020-4D52-8207-8E2C069A1F19}"/>
          </ac:spMkLst>
        </pc:spChg>
        <pc:picChg chg="add mod ord">
          <ac:chgData name="" userId="" providerId="" clId="Web-{EAE91147-33AC-4799-93AE-537B82FE98B1}" dt="2018-12-05T21:09:59.662" v="125" actId="14100"/>
          <ac:picMkLst>
            <pc:docMk/>
            <pc:sldMk cId="1553395166" sldId="264"/>
            <ac:picMk id="4" creationId="{7D81187C-9F9B-4969-9ABC-4932F9B432DA}"/>
          </ac:picMkLst>
        </pc:picChg>
        <pc:picChg chg="add mod">
          <ac:chgData name="" userId="" providerId="" clId="Web-{EAE91147-33AC-4799-93AE-537B82FE98B1}" dt="2018-12-05T21:10:06.303" v="127" actId="14100"/>
          <ac:picMkLst>
            <pc:docMk/>
            <pc:sldMk cId="1553395166" sldId="264"/>
            <ac:picMk id="6" creationId="{C5F93B53-DED6-43CE-8C90-606FD556A4EB}"/>
          </ac:picMkLst>
        </pc:picChg>
      </pc:sldChg>
      <pc:sldChg chg="addSp delSp modSp">
        <pc:chgData name="" userId="" providerId="" clId="Web-{EAE91147-33AC-4799-93AE-537B82FE98B1}" dt="2018-12-05T21:11:55.024" v="140" actId="14100"/>
        <pc:sldMkLst>
          <pc:docMk/>
          <pc:sldMk cId="3345134086" sldId="265"/>
        </pc:sldMkLst>
        <pc:spChg chg="del mod">
          <ac:chgData name="" userId="" providerId="" clId="Web-{EAE91147-33AC-4799-93AE-537B82FE98B1}" dt="2018-12-05T21:10:50.976" v="131"/>
          <ac:spMkLst>
            <pc:docMk/>
            <pc:sldMk cId="3345134086" sldId="265"/>
            <ac:spMk id="3" creationId="{1F1887C4-ED2F-4890-8F94-22A937B1B3E7}"/>
          </ac:spMkLst>
        </pc:spChg>
        <pc:picChg chg="add mod ord">
          <ac:chgData name="" userId="" providerId="" clId="Web-{EAE91147-33AC-4799-93AE-537B82FE98B1}" dt="2018-12-05T21:11:07.179" v="136" actId="14100"/>
          <ac:picMkLst>
            <pc:docMk/>
            <pc:sldMk cId="3345134086" sldId="265"/>
            <ac:picMk id="4" creationId="{7DB6CF8E-D9F4-4D17-98ED-C21FE7462406}"/>
          </ac:picMkLst>
        </pc:picChg>
        <pc:picChg chg="add mod">
          <ac:chgData name="" userId="" providerId="" clId="Web-{EAE91147-33AC-4799-93AE-537B82FE98B1}" dt="2018-12-05T21:11:55.024" v="140" actId="14100"/>
          <ac:picMkLst>
            <pc:docMk/>
            <pc:sldMk cId="3345134086" sldId="265"/>
            <ac:picMk id="6" creationId="{69DC255D-63C4-4046-BF02-AD4A4690AB0A}"/>
          </ac:picMkLst>
        </pc:picChg>
      </pc:sldChg>
      <pc:sldChg chg="modSp">
        <pc:chgData name="" userId="" providerId="" clId="Web-{EAE91147-33AC-4799-93AE-537B82FE98B1}" dt="2018-12-05T21:24:40.715" v="293" actId="20577"/>
        <pc:sldMkLst>
          <pc:docMk/>
          <pc:sldMk cId="764878093" sldId="266"/>
        </pc:sldMkLst>
        <pc:spChg chg="mod">
          <ac:chgData name="" userId="" providerId="" clId="Web-{EAE91147-33AC-4799-93AE-537B82FE98B1}" dt="2018-12-05T21:24:40.715" v="293" actId="20577"/>
          <ac:spMkLst>
            <pc:docMk/>
            <pc:sldMk cId="764878093" sldId="266"/>
            <ac:spMk id="3" creationId="{12553765-B0BD-48CE-A3AF-E126FF54EBE7}"/>
          </ac:spMkLst>
        </pc:spChg>
      </pc:sldChg>
      <pc:sldChg chg="modSp">
        <pc:chgData name="" userId="" providerId="" clId="Web-{EAE91147-33AC-4799-93AE-537B82FE98B1}" dt="2018-12-05T22:49:01.876" v="353" actId="20577"/>
        <pc:sldMkLst>
          <pc:docMk/>
          <pc:sldMk cId="1376269525" sldId="267"/>
        </pc:sldMkLst>
        <pc:spChg chg="mod">
          <ac:chgData name="" userId="" providerId="" clId="Web-{EAE91147-33AC-4799-93AE-537B82FE98B1}" dt="2018-12-05T22:49:01.876" v="353" actId="20577"/>
          <ac:spMkLst>
            <pc:docMk/>
            <pc:sldMk cId="1376269525" sldId="267"/>
            <ac:spMk id="3" creationId="{656A2360-D2AD-4079-B566-4AF8036CC121}"/>
          </ac:spMkLst>
        </pc:spChg>
      </pc:sldChg>
      <pc:sldChg chg="del">
        <pc:chgData name="" userId="" providerId="" clId="Web-{EAE91147-33AC-4799-93AE-537B82FE98B1}" dt="2018-12-05T20:44:29.922" v="0"/>
        <pc:sldMkLst>
          <pc:docMk/>
          <pc:sldMk cId="3916367627" sldId="268"/>
        </pc:sldMkLst>
      </pc:sldChg>
      <pc:sldChg chg="modSp">
        <pc:chgData name="" userId="" providerId="" clId="Web-{EAE91147-33AC-4799-93AE-537B82FE98B1}" dt="2018-12-05T20:44:47.016" v="7" actId="20577"/>
        <pc:sldMkLst>
          <pc:docMk/>
          <pc:sldMk cId="1368792762" sldId="269"/>
        </pc:sldMkLst>
        <pc:spChg chg="mod">
          <ac:chgData name="" userId="" providerId="" clId="Web-{EAE91147-33AC-4799-93AE-537B82FE98B1}" dt="2018-12-05T20:44:47.016" v="7" actId="20577"/>
          <ac:spMkLst>
            <pc:docMk/>
            <pc:sldMk cId="1368792762" sldId="269"/>
            <ac:spMk id="3" creationId="{696B3583-D81E-43EC-BBD0-BC5E2B866096}"/>
          </ac:spMkLst>
        </pc:spChg>
      </pc:sldChg>
      <pc:sldChg chg="addSp delSp modSp new">
        <pc:chgData name="" userId="" providerId="" clId="Web-{EAE91147-33AC-4799-93AE-537B82FE98B1}" dt="2018-12-05T20:55:54.907" v="110"/>
        <pc:sldMkLst>
          <pc:docMk/>
          <pc:sldMk cId="3473463271" sldId="274"/>
        </pc:sldMkLst>
        <pc:spChg chg="del">
          <ac:chgData name="" userId="" providerId="" clId="Web-{EAE91147-33AC-4799-93AE-537B82FE98B1}" dt="2018-12-05T20:51:03.947" v="20"/>
          <ac:spMkLst>
            <pc:docMk/>
            <pc:sldMk cId="3473463271" sldId="274"/>
            <ac:spMk id="2" creationId="{E5A8BF1F-3061-4831-822C-1BCEA54EA1AC}"/>
          </ac:spMkLst>
        </pc:spChg>
        <pc:spChg chg="del">
          <ac:chgData name="" userId="" providerId="" clId="Web-{EAE91147-33AC-4799-93AE-537B82FE98B1}" dt="2018-12-05T20:51:06.541" v="21"/>
          <ac:spMkLst>
            <pc:docMk/>
            <pc:sldMk cId="3473463271" sldId="274"/>
            <ac:spMk id="3" creationId="{563FC597-AEB5-4C99-BDAD-11F8A1C649E6}"/>
          </ac:spMkLst>
        </pc:spChg>
        <pc:spChg chg="add">
          <ac:chgData name="" userId="" providerId="" clId="Web-{EAE91147-33AC-4799-93AE-537B82FE98B1}" dt="2018-12-05T20:53:05.262" v="40"/>
          <ac:spMkLst>
            <pc:docMk/>
            <pc:sldMk cId="3473463271" sldId="274"/>
            <ac:spMk id="8" creationId="{FA85802A-FDAA-400E-80A9-6FA8C3FDDFEC}"/>
          </ac:spMkLst>
        </pc:spChg>
        <pc:spChg chg="add mod">
          <ac:chgData name="" userId="" providerId="" clId="Web-{EAE91147-33AC-4799-93AE-537B82FE98B1}" dt="2018-12-05T20:55:54.907" v="110"/>
          <ac:spMkLst>
            <pc:docMk/>
            <pc:sldMk cId="3473463271" sldId="274"/>
            <ac:spMk id="9" creationId="{6A5B21FA-4CB1-4538-ACC9-4BBD110E7F12}"/>
          </ac:spMkLst>
        </pc:spChg>
        <pc:picChg chg="add mod">
          <ac:chgData name="" userId="" providerId="" clId="Web-{EAE91147-33AC-4799-93AE-537B82FE98B1}" dt="2018-12-05T20:52:37.230" v="39" actId="14100"/>
          <ac:picMkLst>
            <pc:docMk/>
            <pc:sldMk cId="3473463271" sldId="274"/>
            <ac:picMk id="4" creationId="{4B10FD28-F08F-4EC6-A659-65D2B43B7B93}"/>
          </ac:picMkLst>
        </pc:picChg>
        <pc:picChg chg="add mod">
          <ac:chgData name="" userId="" providerId="" clId="Web-{EAE91147-33AC-4799-93AE-537B82FE98B1}" dt="2018-12-05T20:52:28.652" v="37" actId="1076"/>
          <ac:picMkLst>
            <pc:docMk/>
            <pc:sldMk cId="3473463271" sldId="274"/>
            <ac:picMk id="6" creationId="{84FBC3E3-8DD4-4B58-A12A-86E8F381372C}"/>
          </ac:picMkLst>
        </pc:picChg>
      </pc:sldChg>
      <pc:sldChg chg="addSp delSp modSp new">
        <pc:chgData name="" userId="" providerId="" clId="Web-{EAE91147-33AC-4799-93AE-537B82FE98B1}" dt="2018-12-05T21:13:01.448" v="151" actId="14100"/>
        <pc:sldMkLst>
          <pc:docMk/>
          <pc:sldMk cId="3286240055" sldId="276"/>
        </pc:sldMkLst>
        <pc:spChg chg="del">
          <ac:chgData name="" userId="" providerId="" clId="Web-{EAE91147-33AC-4799-93AE-537B82FE98B1}" dt="2018-12-05T21:12:58.120" v="150"/>
          <ac:spMkLst>
            <pc:docMk/>
            <pc:sldMk cId="3286240055" sldId="276"/>
            <ac:spMk id="2" creationId="{657512CD-C04C-48B5-9CE9-27EA4B55EEF5}"/>
          </ac:spMkLst>
        </pc:spChg>
        <pc:spChg chg="del mod">
          <ac:chgData name="" userId="" providerId="" clId="Web-{EAE91147-33AC-4799-93AE-537B82FE98B1}" dt="2018-12-05T21:12:40.135" v="145"/>
          <ac:spMkLst>
            <pc:docMk/>
            <pc:sldMk cId="3286240055" sldId="276"/>
            <ac:spMk id="3" creationId="{201414FC-9C08-42A2-8C08-C5C0C2FDC5C3}"/>
          </ac:spMkLst>
        </pc:spChg>
        <pc:picChg chg="add mod ord">
          <ac:chgData name="" userId="" providerId="" clId="Web-{EAE91147-33AC-4799-93AE-537B82FE98B1}" dt="2018-12-05T21:13:01.448" v="151" actId="14100"/>
          <ac:picMkLst>
            <pc:docMk/>
            <pc:sldMk cId="3286240055" sldId="276"/>
            <ac:picMk id="4" creationId="{9C75C638-47E4-4E6B-9F79-0693C8A4D62E}"/>
          </ac:picMkLst>
        </pc:picChg>
      </pc:sldChg>
      <pc:sldChg chg="addSp delSp modSp new">
        <pc:chgData name="" userId="" providerId="" clId="Web-{EAE91147-33AC-4799-93AE-537B82FE98B1}" dt="2018-12-05T21:27:23.078" v="296" actId="14100"/>
        <pc:sldMkLst>
          <pc:docMk/>
          <pc:sldMk cId="3151422437" sldId="277"/>
        </pc:sldMkLst>
        <pc:spChg chg="mod">
          <ac:chgData name="" userId="" providerId="" clId="Web-{EAE91147-33AC-4799-93AE-537B82FE98B1}" dt="2018-12-05T21:19:11.926" v="183" actId="14100"/>
          <ac:spMkLst>
            <pc:docMk/>
            <pc:sldMk cId="3151422437" sldId="277"/>
            <ac:spMk id="2" creationId="{38FFEAD3-14C0-4C6F-8FCF-0687C7037944}"/>
          </ac:spMkLst>
        </pc:spChg>
        <pc:spChg chg="del mod">
          <ac:chgData name="" userId="" providerId="" clId="Web-{EAE91147-33AC-4799-93AE-537B82FE98B1}" dt="2018-12-05T21:15:11.326" v="162"/>
          <ac:spMkLst>
            <pc:docMk/>
            <pc:sldMk cId="3151422437" sldId="277"/>
            <ac:spMk id="3" creationId="{62293482-0F57-45E4-83A6-22DE990E0071}"/>
          </ac:spMkLst>
        </pc:spChg>
        <pc:spChg chg="add mod">
          <ac:chgData name="" userId="" providerId="" clId="Web-{EAE91147-33AC-4799-93AE-537B82FE98B1}" dt="2018-12-05T21:22:08.008" v="231" actId="14100"/>
          <ac:spMkLst>
            <pc:docMk/>
            <pc:sldMk cId="3151422437" sldId="277"/>
            <ac:spMk id="12" creationId="{3F854651-A99A-4BC5-84E3-01A1D04D8877}"/>
          </ac:spMkLst>
        </pc:spChg>
        <pc:picChg chg="add mod ord">
          <ac:chgData name="" userId="" providerId="" clId="Web-{EAE91147-33AC-4799-93AE-537B82FE98B1}" dt="2018-12-05T21:27:18.719" v="295" actId="14100"/>
          <ac:picMkLst>
            <pc:docMk/>
            <pc:sldMk cId="3151422437" sldId="277"/>
            <ac:picMk id="4" creationId="{3F1BAB7C-50BF-4ED8-BD7E-A6BBD398DB5F}"/>
          </ac:picMkLst>
        </pc:picChg>
        <pc:picChg chg="add del mod">
          <ac:chgData name="" userId="" providerId="" clId="Web-{EAE91147-33AC-4799-93AE-537B82FE98B1}" dt="2018-12-05T21:18:39.347" v="174"/>
          <ac:picMkLst>
            <pc:docMk/>
            <pc:sldMk cId="3151422437" sldId="277"/>
            <ac:picMk id="6" creationId="{1F9B869D-5713-4041-A764-54864DF58E48}"/>
          </ac:picMkLst>
        </pc:picChg>
        <pc:picChg chg="add del mod">
          <ac:chgData name="" userId="" providerId="" clId="Web-{EAE91147-33AC-4799-93AE-537B82FE98B1}" dt="2018-12-05T21:20:30.224" v="184"/>
          <ac:picMkLst>
            <pc:docMk/>
            <pc:sldMk cId="3151422437" sldId="277"/>
            <ac:picMk id="8" creationId="{9924527C-536F-466C-A4E0-86956667572F}"/>
          </ac:picMkLst>
        </pc:picChg>
        <pc:picChg chg="add mod">
          <ac:chgData name="" userId="" providerId="" clId="Web-{EAE91147-33AC-4799-93AE-537B82FE98B1}" dt="2018-12-05T21:27:23.078" v="296" actId="14100"/>
          <ac:picMkLst>
            <pc:docMk/>
            <pc:sldMk cId="3151422437" sldId="277"/>
            <ac:picMk id="10" creationId="{ABAAC67B-3DFC-40DC-A94F-B23330C3EDA5}"/>
          </ac:picMkLst>
        </pc:picChg>
      </pc:sldChg>
      <pc:sldChg chg="modSp">
        <pc:chgData name="" userId="" providerId="" clId="Web-{EAE91147-33AC-4799-93AE-537B82FE98B1}" dt="2018-12-05T22:50:05.518" v="356" actId="14100"/>
        <pc:sldMkLst>
          <pc:docMk/>
          <pc:sldMk cId="2537121671" sldId="278"/>
        </pc:sldMkLst>
        <pc:picChg chg="mod">
          <ac:chgData name="" userId="" providerId="" clId="Web-{EAE91147-33AC-4799-93AE-537B82FE98B1}" dt="2018-12-05T22:50:05.518" v="356" actId="14100"/>
          <ac:picMkLst>
            <pc:docMk/>
            <pc:sldMk cId="2537121671" sldId="278"/>
            <ac:picMk id="4" creationId="{A2B972F9-C953-4B17-A378-0B5113F5068C}"/>
          </ac:picMkLst>
        </pc:picChg>
      </pc:sldChg>
      <pc:sldChg chg="addSp delSp modSp">
        <pc:chgData name="" userId="" providerId="" clId="Web-{EAE91147-33AC-4799-93AE-537B82FE98B1}" dt="2018-12-05T22:17:53.687" v="332" actId="1076"/>
        <pc:sldMkLst>
          <pc:docMk/>
          <pc:sldMk cId="1784642758" sldId="279"/>
        </pc:sldMkLst>
        <pc:spChg chg="mod">
          <ac:chgData name="" userId="" providerId="" clId="Web-{EAE91147-33AC-4799-93AE-537B82FE98B1}" dt="2018-12-05T22:17:53.687" v="332" actId="1076"/>
          <ac:spMkLst>
            <pc:docMk/>
            <pc:sldMk cId="1784642758" sldId="279"/>
            <ac:spMk id="8" creationId="{29D7E3A2-71E3-4279-A350-CD2E398145A2}"/>
          </ac:spMkLst>
        </pc:spChg>
        <pc:spChg chg="add del mod">
          <ac:chgData name="" userId="" providerId="" clId="Web-{EAE91147-33AC-4799-93AE-537B82FE98B1}" dt="2018-12-05T21:59:32.110" v="327"/>
          <ac:spMkLst>
            <pc:docMk/>
            <pc:sldMk cId="1784642758" sldId="279"/>
            <ac:spMk id="12" creationId="{D4BDFEB5-71B4-4754-8F32-ACF2B364DBEE}"/>
          </ac:spMkLst>
        </pc:spChg>
        <pc:picChg chg="del mod">
          <ac:chgData name="" userId="" providerId="" clId="Web-{EAE91147-33AC-4799-93AE-537B82FE98B1}" dt="2018-12-05T21:59:30.625" v="326"/>
          <ac:picMkLst>
            <pc:docMk/>
            <pc:sldMk cId="1784642758" sldId="279"/>
            <ac:picMk id="4" creationId="{C552F3E0-BA36-4A14-8C24-758B38479946}"/>
          </ac:picMkLst>
        </pc:picChg>
        <pc:picChg chg="del mod">
          <ac:chgData name="" userId="" providerId="" clId="Web-{EAE91147-33AC-4799-93AE-537B82FE98B1}" dt="2018-12-05T21:58:17.108" v="317"/>
          <ac:picMkLst>
            <pc:docMk/>
            <pc:sldMk cId="1784642758" sldId="279"/>
            <ac:picMk id="6" creationId="{026089D4-D015-4CB0-BA7A-6232EC222073}"/>
          </ac:picMkLst>
        </pc:picChg>
        <pc:picChg chg="add mod">
          <ac:chgData name="" userId="" providerId="" clId="Web-{EAE91147-33AC-4799-93AE-537B82FE98B1}" dt="2018-12-05T22:17:36.374" v="331" actId="14100"/>
          <ac:picMkLst>
            <pc:docMk/>
            <pc:sldMk cId="1784642758" sldId="279"/>
            <ac:picMk id="9" creationId="{5E48ED49-B9D2-4682-ACED-BFED4814EE6C}"/>
          </ac:picMkLst>
        </pc:picChg>
        <pc:picChg chg="add mod ord">
          <ac:chgData name="" userId="" providerId="" clId="Web-{EAE91147-33AC-4799-93AE-537B82FE98B1}" dt="2018-12-05T22:04:16.089" v="330" actId="14100"/>
          <ac:picMkLst>
            <pc:docMk/>
            <pc:sldMk cId="1784642758" sldId="279"/>
            <ac:picMk id="13" creationId="{E34DE777-903A-4041-BFBE-1615C140132E}"/>
          </ac:picMkLst>
        </pc:picChg>
      </pc:sldChg>
      <pc:sldChg chg="add del replId">
        <pc:chgData name="" userId="" providerId="" clId="Web-{EAE91147-33AC-4799-93AE-537B82FE98B1}" dt="2018-12-05T23:02:58.823" v="360"/>
        <pc:sldMkLst>
          <pc:docMk/>
          <pc:sldMk cId="1820734296" sldId="285"/>
        </pc:sldMkLst>
      </pc:sldChg>
      <pc:sldChg chg="addSp modSp new">
        <pc:chgData name="" userId="" providerId="" clId="Web-{EAE91147-33AC-4799-93AE-537B82FE98B1}" dt="2018-12-05T23:19:15.097" v="652" actId="14100"/>
        <pc:sldMkLst>
          <pc:docMk/>
          <pc:sldMk cId="2295703206" sldId="285"/>
        </pc:sldMkLst>
        <pc:spChg chg="mod">
          <ac:chgData name="" userId="" providerId="" clId="Web-{EAE91147-33AC-4799-93AE-537B82FE98B1}" dt="2018-12-05T23:03:19.230" v="362" actId="20577"/>
          <ac:spMkLst>
            <pc:docMk/>
            <pc:sldMk cId="2295703206" sldId="285"/>
            <ac:spMk id="2" creationId="{47B7B29C-318D-4404-ABC0-75AD41E1EC31}"/>
          </ac:spMkLst>
        </pc:spChg>
        <pc:spChg chg="mod">
          <ac:chgData name="" userId="" providerId="" clId="Web-{EAE91147-33AC-4799-93AE-537B82FE98B1}" dt="2018-12-05T23:19:08.410" v="651" actId="14100"/>
          <ac:spMkLst>
            <pc:docMk/>
            <pc:sldMk cId="2295703206" sldId="285"/>
            <ac:spMk id="3" creationId="{1EAF8CF5-0FD5-4D42-BF58-82F953BD4E0D}"/>
          </ac:spMkLst>
        </pc:spChg>
        <pc:picChg chg="add mod">
          <ac:chgData name="" userId="" providerId="" clId="Web-{EAE91147-33AC-4799-93AE-537B82FE98B1}" dt="2018-12-05T23:19:15.097" v="652" actId="14100"/>
          <ac:picMkLst>
            <pc:docMk/>
            <pc:sldMk cId="2295703206" sldId="285"/>
            <ac:picMk id="5" creationId="{A4280658-08E0-45BE-B2D4-1C12329BC92A}"/>
          </ac:picMkLst>
        </pc:picChg>
      </pc:sldChg>
    </pc:docChg>
  </pc:docChgLst>
  <pc:docChgLst>
    <pc:chgData clId="Web-{A18EE1D4-7EAB-4965-89A7-2086542F8992}"/>
    <pc:docChg chg="addSld delSld modSld">
      <pc:chgData name="" userId="" providerId="" clId="Web-{A18EE1D4-7EAB-4965-89A7-2086542F8992}" dt="2018-12-05T23:28:47.644" v="1619" actId="20577"/>
      <pc:docMkLst>
        <pc:docMk/>
      </pc:docMkLst>
      <pc:sldChg chg="addSp modSp">
        <pc:chgData name="" userId="" providerId="" clId="Web-{A18EE1D4-7EAB-4965-89A7-2086542F8992}" dt="2018-12-05T22:45:29.338" v="236" actId="20577"/>
        <pc:sldMkLst>
          <pc:docMk/>
          <pc:sldMk cId="1553395166" sldId="264"/>
        </pc:sldMkLst>
        <pc:spChg chg="add mod">
          <ac:chgData name="" userId="" providerId="" clId="Web-{A18EE1D4-7EAB-4965-89A7-2086542F8992}" dt="2018-12-05T22:44:20.993" v="133" actId="20577"/>
          <ac:spMkLst>
            <pc:docMk/>
            <pc:sldMk cId="1553395166" sldId="264"/>
            <ac:spMk id="14" creationId="{9C3B6B62-C13A-46DA-A437-D1CB70B072B0}"/>
          </ac:spMkLst>
        </pc:spChg>
        <pc:spChg chg="add mod">
          <ac:chgData name="" userId="" providerId="" clId="Web-{A18EE1D4-7EAB-4965-89A7-2086542F8992}" dt="2018-12-05T22:45:29.338" v="236" actId="20577"/>
          <ac:spMkLst>
            <pc:docMk/>
            <pc:sldMk cId="1553395166" sldId="264"/>
            <ac:spMk id="15" creationId="{0145C567-D497-4BC0-B20E-691FE16E925C}"/>
          </ac:spMkLst>
        </pc:spChg>
      </pc:sldChg>
      <pc:sldChg chg="addSp delSp modSp">
        <pc:chgData name="" userId="" providerId="" clId="Web-{A18EE1D4-7EAB-4965-89A7-2086542F8992}" dt="2018-12-05T23:28:06.517" v="1579" actId="20577"/>
        <pc:sldMkLst>
          <pc:docMk/>
          <pc:sldMk cId="3345134086" sldId="265"/>
        </pc:sldMkLst>
        <pc:spChg chg="add del mod">
          <ac:chgData name="" userId="" providerId="" clId="Web-{A18EE1D4-7EAB-4965-89A7-2086542F8992}" dt="2018-12-05T22:46:32.981" v="241"/>
          <ac:spMkLst>
            <pc:docMk/>
            <pc:sldMk cId="3345134086" sldId="265"/>
            <ac:spMk id="9" creationId="{3AC27006-332D-4A70-AB61-DE6A0EAD2637}"/>
          </ac:spMkLst>
        </pc:spChg>
        <pc:spChg chg="add mod">
          <ac:chgData name="" userId="" providerId="" clId="Web-{A18EE1D4-7EAB-4965-89A7-2086542F8992}" dt="2018-12-05T23:26:30.124" v="1525" actId="14100"/>
          <ac:spMkLst>
            <pc:docMk/>
            <pc:sldMk cId="3345134086" sldId="265"/>
            <ac:spMk id="18" creationId="{62D05CE6-DD96-4267-ACAC-424894FA1A71}"/>
          </ac:spMkLst>
        </pc:spChg>
        <pc:spChg chg="add mod">
          <ac:chgData name="" userId="" providerId="" clId="Web-{A18EE1D4-7EAB-4965-89A7-2086542F8992}" dt="2018-12-05T23:28:06.517" v="1579" actId="20577"/>
          <ac:spMkLst>
            <pc:docMk/>
            <pc:sldMk cId="3345134086" sldId="265"/>
            <ac:spMk id="19" creationId="{7B4B00C6-5466-47CC-B757-F83FB4D4ABCC}"/>
          </ac:spMkLst>
        </pc:spChg>
        <pc:picChg chg="del">
          <ac:chgData name="" userId="" providerId="" clId="Web-{A18EE1D4-7EAB-4965-89A7-2086542F8992}" dt="2018-12-05T22:46:01.731" v="240"/>
          <ac:picMkLst>
            <pc:docMk/>
            <pc:sldMk cId="3345134086" sldId="265"/>
            <ac:picMk id="4" creationId="{7DB6CF8E-D9F4-4D17-98ED-C21FE7462406}"/>
          </ac:picMkLst>
        </pc:picChg>
        <pc:picChg chg="del">
          <ac:chgData name="" userId="" providerId="" clId="Web-{A18EE1D4-7EAB-4965-89A7-2086542F8992}" dt="2018-12-05T22:46:01.731" v="239"/>
          <ac:picMkLst>
            <pc:docMk/>
            <pc:sldMk cId="3345134086" sldId="265"/>
            <ac:picMk id="6" creationId="{69DC255D-63C4-4046-BF02-AD4A4690AB0A}"/>
          </ac:picMkLst>
        </pc:picChg>
        <pc:picChg chg="add mod ord">
          <ac:chgData name="" userId="" providerId="" clId="Web-{A18EE1D4-7EAB-4965-89A7-2086542F8992}" dt="2018-12-05T22:50:55.691" v="281" actId="1076"/>
          <ac:picMkLst>
            <pc:docMk/>
            <pc:sldMk cId="3345134086" sldId="265"/>
            <ac:picMk id="10" creationId="{046BFA9F-B635-4CFA-A5A0-B68E12D11E21}"/>
          </ac:picMkLst>
        </pc:picChg>
        <pc:picChg chg="add mod">
          <ac:chgData name="" userId="" providerId="" clId="Web-{A18EE1D4-7EAB-4965-89A7-2086542F8992}" dt="2018-12-05T23:25:42.451" v="1494" actId="1076"/>
          <ac:picMkLst>
            <pc:docMk/>
            <pc:sldMk cId="3345134086" sldId="265"/>
            <ac:picMk id="12" creationId="{9E2FC9D2-123A-4921-8E97-8F2C1FA1C09A}"/>
          </ac:picMkLst>
        </pc:picChg>
        <pc:picChg chg="add del mod">
          <ac:chgData name="" userId="" providerId="" clId="Web-{A18EE1D4-7EAB-4965-89A7-2086542F8992}" dt="2018-12-05T22:49:40.517" v="269"/>
          <ac:picMkLst>
            <pc:docMk/>
            <pc:sldMk cId="3345134086" sldId="265"/>
            <ac:picMk id="14" creationId="{4D17D3AA-C10F-4C8E-A890-0F2C488A4F99}"/>
          </ac:picMkLst>
        </pc:picChg>
        <pc:picChg chg="add del mod">
          <ac:chgData name="" userId="" providerId="" clId="Web-{A18EE1D4-7EAB-4965-89A7-2086542F8992}" dt="2018-12-05T22:48:39.485" v="256"/>
          <ac:picMkLst>
            <pc:docMk/>
            <pc:sldMk cId="3345134086" sldId="265"/>
            <ac:picMk id="16" creationId="{4F00D985-847E-4AC2-A076-A09FE45CB389}"/>
          </ac:picMkLst>
        </pc:picChg>
      </pc:sldChg>
      <pc:sldChg chg="modSp">
        <pc:chgData name="" userId="" providerId="" clId="Web-{A18EE1D4-7EAB-4965-89A7-2086542F8992}" dt="2018-12-05T23:13:58.980" v="1250" actId="20577"/>
        <pc:sldMkLst>
          <pc:docMk/>
          <pc:sldMk cId="764878093" sldId="266"/>
        </pc:sldMkLst>
        <pc:spChg chg="mod">
          <ac:chgData name="" userId="" providerId="" clId="Web-{A18EE1D4-7EAB-4965-89A7-2086542F8992}" dt="2018-12-05T23:13:58.980" v="1250" actId="20577"/>
          <ac:spMkLst>
            <pc:docMk/>
            <pc:sldMk cId="764878093" sldId="266"/>
            <ac:spMk id="3" creationId="{12553765-B0BD-48CE-A3AF-E126FF54EBE7}"/>
          </ac:spMkLst>
        </pc:spChg>
      </pc:sldChg>
      <pc:sldChg chg="addSp delSp modSp mod modClrScheme chgLayout">
        <pc:chgData name="" userId="" providerId="" clId="Web-{A18EE1D4-7EAB-4965-89A7-2086542F8992}" dt="2018-12-05T23:28:47.644" v="1618" actId="20577"/>
        <pc:sldMkLst>
          <pc:docMk/>
          <pc:sldMk cId="3286240055" sldId="276"/>
        </pc:sldMkLst>
        <pc:spChg chg="add del mod">
          <ac:chgData name="" userId="" providerId="" clId="Web-{A18EE1D4-7EAB-4965-89A7-2086542F8992}" dt="2018-12-05T22:48:34.375" v="254"/>
          <ac:spMkLst>
            <pc:docMk/>
            <pc:sldMk cId="3286240055" sldId="276"/>
            <ac:spMk id="7" creationId="{D7D68B3E-8A2A-47F0-8E42-AA9CBA44E0F6}"/>
          </ac:spMkLst>
        </pc:spChg>
        <pc:spChg chg="add del mod">
          <ac:chgData name="" userId="" providerId="" clId="Web-{A18EE1D4-7EAB-4965-89A7-2086542F8992}" dt="2018-12-05T22:48:42.719" v="257"/>
          <ac:spMkLst>
            <pc:docMk/>
            <pc:sldMk cId="3286240055" sldId="276"/>
            <ac:spMk id="9" creationId="{5036B371-1887-46C2-A502-FBD1081D666D}"/>
          </ac:spMkLst>
        </pc:spChg>
        <pc:spChg chg="add del mod">
          <ac:chgData name="" userId="" providerId="" clId="Web-{A18EE1D4-7EAB-4965-89A7-2086542F8992}" dt="2018-12-05T22:51:07.082" v="282"/>
          <ac:spMkLst>
            <pc:docMk/>
            <pc:sldMk cId="3286240055" sldId="276"/>
            <ac:spMk id="17" creationId="{97727CF1-AC3A-4BB2-B31E-CB990E41D5C3}"/>
          </ac:spMkLst>
        </pc:spChg>
        <pc:spChg chg="add mod ord">
          <ac:chgData name="" userId="" providerId="" clId="Web-{A18EE1D4-7EAB-4965-89A7-2086542F8992}" dt="2018-12-05T22:54:05.914" v="336" actId="20577"/>
          <ac:spMkLst>
            <pc:docMk/>
            <pc:sldMk cId="3286240055" sldId="276"/>
            <ac:spMk id="24" creationId="{C8217356-B52B-449B-A3FB-808037BCF026}"/>
          </ac:spMkLst>
        </pc:spChg>
        <pc:spChg chg="add mod">
          <ac:chgData name="" userId="" providerId="" clId="Web-{A18EE1D4-7EAB-4965-89A7-2086542F8992}" dt="2018-12-05T23:28:47.644" v="1618" actId="20577"/>
          <ac:spMkLst>
            <pc:docMk/>
            <pc:sldMk cId="3286240055" sldId="276"/>
            <ac:spMk id="25" creationId="{2659FE86-3CF9-4235-B7FF-90178A6F34C2}"/>
          </ac:spMkLst>
        </pc:spChg>
        <pc:picChg chg="add del">
          <ac:chgData name="" userId="" providerId="" clId="Web-{A18EE1D4-7EAB-4965-89A7-2086542F8992}" dt="2018-12-05T22:48:36.172" v="255"/>
          <ac:picMkLst>
            <pc:docMk/>
            <pc:sldMk cId="3286240055" sldId="276"/>
            <ac:picMk id="4" creationId="{9C75C638-47E4-4E6B-9F79-0693C8A4D62E}"/>
          </ac:picMkLst>
        </pc:picChg>
        <pc:picChg chg="add del mod ord">
          <ac:chgData name="" userId="" providerId="" clId="Web-{A18EE1D4-7EAB-4965-89A7-2086542F8992}" dt="2018-12-05T22:50:41.972" v="278"/>
          <ac:picMkLst>
            <pc:docMk/>
            <pc:sldMk cId="3286240055" sldId="276"/>
            <ac:picMk id="10" creationId="{C325AC29-0987-49EE-A793-A79A44FAF313}"/>
          </ac:picMkLst>
        </pc:picChg>
        <pc:picChg chg="add del mod">
          <ac:chgData name="" userId="" providerId="" clId="Web-{A18EE1D4-7EAB-4965-89A7-2086542F8992}" dt="2018-12-05T22:50:41.956" v="277"/>
          <ac:picMkLst>
            <pc:docMk/>
            <pc:sldMk cId="3286240055" sldId="276"/>
            <ac:picMk id="12" creationId="{3178E9EF-B97D-44D5-8B3F-A5CA1F3AEEA9}"/>
          </ac:picMkLst>
        </pc:picChg>
        <pc:picChg chg="add del mod">
          <ac:chgData name="" userId="" providerId="" clId="Web-{A18EE1D4-7EAB-4965-89A7-2086542F8992}" dt="2018-12-05T22:50:41.956" v="276"/>
          <ac:picMkLst>
            <pc:docMk/>
            <pc:sldMk cId="3286240055" sldId="276"/>
            <ac:picMk id="14" creationId="{44B75A71-E456-420A-8E74-2409A33354FC}"/>
          </ac:picMkLst>
        </pc:picChg>
        <pc:picChg chg="add mod ord">
          <ac:chgData name="" userId="" providerId="" clId="Web-{A18EE1D4-7EAB-4965-89A7-2086542F8992}" dt="2018-12-05T22:53:46.820" v="304" actId="1076"/>
          <ac:picMkLst>
            <pc:docMk/>
            <pc:sldMk cId="3286240055" sldId="276"/>
            <ac:picMk id="18" creationId="{48AE7CA8-7EB4-4955-9E09-7756C5CA145F}"/>
          </ac:picMkLst>
        </pc:picChg>
        <pc:picChg chg="add mod">
          <ac:chgData name="" userId="" providerId="" clId="Web-{A18EE1D4-7EAB-4965-89A7-2086542F8992}" dt="2018-12-05T22:53:44.555" v="303" actId="1076"/>
          <ac:picMkLst>
            <pc:docMk/>
            <pc:sldMk cId="3286240055" sldId="276"/>
            <ac:picMk id="20" creationId="{3521293D-DF41-4D38-9BEA-A3ED68E3DA77}"/>
          </ac:picMkLst>
        </pc:picChg>
        <pc:picChg chg="add mod">
          <ac:chgData name="" userId="" providerId="" clId="Web-{A18EE1D4-7EAB-4965-89A7-2086542F8992}" dt="2018-12-05T22:53:36.523" v="302" actId="1076"/>
          <ac:picMkLst>
            <pc:docMk/>
            <pc:sldMk cId="3286240055" sldId="276"/>
            <ac:picMk id="22" creationId="{1FADD531-C85F-4D20-83FC-97C070ED6D36}"/>
          </ac:picMkLst>
        </pc:picChg>
      </pc:sldChg>
      <pc:sldChg chg="del">
        <pc:chgData name="" userId="" providerId="" clId="Web-{A18EE1D4-7EAB-4965-89A7-2086542F8992}" dt="2018-12-05T22:54:12.430" v="337"/>
        <pc:sldMkLst>
          <pc:docMk/>
          <pc:sldMk cId="3151422437" sldId="277"/>
        </pc:sldMkLst>
      </pc:sldChg>
      <pc:sldChg chg="add del replId">
        <pc:chgData name="" userId="" providerId="" clId="Web-{A18EE1D4-7EAB-4965-89A7-2086542F8992}" dt="2018-12-05T22:48:29.187" v="252"/>
        <pc:sldMkLst>
          <pc:docMk/>
          <pc:sldMk cId="2555146073" sldId="285"/>
        </pc:sldMkLst>
      </pc:sldChg>
      <pc:sldChg chg="modSp new">
        <pc:chgData name="" userId="" providerId="" clId="Web-{A18EE1D4-7EAB-4965-89A7-2086542F8992}" dt="2018-12-05T23:21:54.586" v="1491" actId="20577"/>
        <pc:sldMkLst>
          <pc:docMk/>
          <pc:sldMk cId="560310183" sldId="286"/>
        </pc:sldMkLst>
        <pc:spChg chg="mod">
          <ac:chgData name="" userId="" providerId="" clId="Web-{A18EE1D4-7EAB-4965-89A7-2086542F8992}" dt="2018-12-05T23:14:25.418" v="1259" actId="20577"/>
          <ac:spMkLst>
            <pc:docMk/>
            <pc:sldMk cId="560310183" sldId="286"/>
            <ac:spMk id="2" creationId="{5916B8AB-1D3E-4AA4-A342-A51716C4560A}"/>
          </ac:spMkLst>
        </pc:spChg>
        <pc:spChg chg="mod">
          <ac:chgData name="" userId="" providerId="" clId="Web-{A18EE1D4-7EAB-4965-89A7-2086542F8992}" dt="2018-12-05T23:21:54.586" v="1491" actId="20577"/>
          <ac:spMkLst>
            <pc:docMk/>
            <pc:sldMk cId="560310183" sldId="286"/>
            <ac:spMk id="3" creationId="{C77BEB3F-F42D-4A1C-B478-300040352E92}"/>
          </ac:spMkLst>
        </pc:spChg>
      </pc:sldChg>
      <pc:sldChg chg="addSp delSp modSp new mod modClrScheme chgLayout">
        <pc:chgData name="" userId="" providerId="" clId="Web-{A18EE1D4-7EAB-4965-89A7-2086542F8992}" dt="2018-12-05T23:20:17.005" v="1482" actId="20577"/>
        <pc:sldMkLst>
          <pc:docMk/>
          <pc:sldMk cId="1904678343" sldId="287"/>
        </pc:sldMkLst>
        <pc:spChg chg="mod ord">
          <ac:chgData name="" userId="" providerId="" clId="Web-{A18EE1D4-7EAB-4965-89A7-2086542F8992}" dt="2018-12-05T23:20:17.005" v="1482" actId="20577"/>
          <ac:spMkLst>
            <pc:docMk/>
            <pc:sldMk cId="1904678343" sldId="287"/>
            <ac:spMk id="2" creationId="{21BB5E88-F5A1-4E1B-914A-0F1AD9CE6D3C}"/>
          </ac:spMkLst>
        </pc:spChg>
        <pc:spChg chg="add del">
          <ac:chgData name="" userId="" providerId="" clId="Web-{A18EE1D4-7EAB-4965-89A7-2086542F8992}" dt="2018-12-05T23:20:08.692" v="1480"/>
          <ac:spMkLst>
            <pc:docMk/>
            <pc:sldMk cId="1904678343" sldId="287"/>
            <ac:spMk id="3" creationId="{977C3B9B-0731-439E-B47E-38C04FDA340D}"/>
          </ac:spMkLst>
        </pc:spChg>
      </pc:sldChg>
    </pc:docChg>
  </pc:docChgLst>
  <pc:docChgLst>
    <pc:chgData clId="Web-{153F102E-F84A-42E0-B086-8BE542A178A5}"/>
    <pc:docChg chg="addSld modSld">
      <pc:chgData name="" userId="" providerId="" clId="Web-{153F102E-F84A-42E0-B086-8BE542A178A5}" dt="2018-12-06T00:03:13.994" v="38" actId="20577"/>
      <pc:docMkLst>
        <pc:docMk/>
      </pc:docMkLst>
      <pc:sldChg chg="modSp">
        <pc:chgData name="" userId="" providerId="" clId="Web-{153F102E-F84A-42E0-B086-8BE542A178A5}" dt="2018-12-06T00:02:18.336" v="24" actId="20577"/>
        <pc:sldMkLst>
          <pc:docMk/>
          <pc:sldMk cId="4184992333" sldId="257"/>
        </pc:sldMkLst>
        <pc:spChg chg="mod">
          <ac:chgData name="" userId="" providerId="" clId="Web-{153F102E-F84A-42E0-B086-8BE542A178A5}" dt="2018-12-06T00:02:18.336" v="24" actId="20577"/>
          <ac:spMkLst>
            <pc:docMk/>
            <pc:sldMk cId="4184992333" sldId="257"/>
            <ac:spMk id="3" creationId="{41797D85-5BDC-48D6-B322-6D31A8420206}"/>
          </ac:spMkLst>
        </pc:spChg>
      </pc:sldChg>
      <pc:sldChg chg="modSp">
        <pc:chgData name="" userId="" providerId="" clId="Web-{153F102E-F84A-42E0-B086-8BE542A178A5}" dt="2018-12-06T00:03:11.228" v="36" actId="20577"/>
        <pc:sldMkLst>
          <pc:docMk/>
          <pc:sldMk cId="389283815" sldId="281"/>
        </pc:sldMkLst>
        <pc:spChg chg="mod">
          <ac:chgData name="" userId="" providerId="" clId="Web-{153F102E-F84A-42E0-B086-8BE542A178A5}" dt="2018-12-06T00:03:11.228" v="36" actId="20577"/>
          <ac:spMkLst>
            <pc:docMk/>
            <pc:sldMk cId="389283815" sldId="281"/>
            <ac:spMk id="3" creationId="{98E45F9F-F90C-46E9-846C-1AC472BA0294}"/>
          </ac:spMkLst>
        </pc:spChg>
      </pc:sldChg>
      <pc:sldChg chg="modSp new">
        <pc:chgData name="" userId="" providerId="" clId="Web-{153F102E-F84A-42E0-B086-8BE542A178A5}" dt="2018-12-05T23:51:34.133" v="11" actId="20577"/>
        <pc:sldMkLst>
          <pc:docMk/>
          <pc:sldMk cId="349554829" sldId="288"/>
        </pc:sldMkLst>
        <pc:spChg chg="mod">
          <ac:chgData name="" userId="" providerId="" clId="Web-{153F102E-F84A-42E0-B086-8BE542A178A5}" dt="2018-12-05T23:51:34.133" v="11" actId="20577"/>
          <ac:spMkLst>
            <pc:docMk/>
            <pc:sldMk cId="349554829" sldId="288"/>
            <ac:spMk id="3" creationId="{CEC0DC0F-542B-42A5-87B0-95ED18699EDC}"/>
          </ac:spMkLst>
        </pc:spChg>
      </pc:sldChg>
    </pc:docChg>
  </pc:docChgLst>
  <pc:docChgLst>
    <pc:chgData clId="Web-{97372D45-5671-4EF3-896D-687884DCD11A}"/>
    <pc:docChg chg="addSld delSld modSld">
      <pc:chgData name="" userId="" providerId="" clId="Web-{97372D45-5671-4EF3-896D-687884DCD11A}" dt="2018-12-06T00:26:15.485" v="263" actId="14100"/>
      <pc:docMkLst>
        <pc:docMk/>
      </pc:docMkLst>
      <pc:sldChg chg="modSp">
        <pc:chgData name="" userId="" providerId="" clId="Web-{97372D45-5671-4EF3-896D-687884DCD11A}" dt="2018-12-06T00:06:17.326" v="32" actId="20577"/>
        <pc:sldMkLst>
          <pc:docMk/>
          <pc:sldMk cId="4184992333" sldId="257"/>
        </pc:sldMkLst>
        <pc:spChg chg="mod">
          <ac:chgData name="" userId="" providerId="" clId="Web-{97372D45-5671-4EF3-896D-687884DCD11A}" dt="2018-12-06T00:06:17.326" v="32" actId="20577"/>
          <ac:spMkLst>
            <pc:docMk/>
            <pc:sldMk cId="4184992333" sldId="257"/>
            <ac:spMk id="3" creationId="{41797D85-5BDC-48D6-B322-6D31A8420206}"/>
          </ac:spMkLst>
        </pc:spChg>
      </pc:sldChg>
      <pc:sldChg chg="modSp">
        <pc:chgData name="" userId="" providerId="" clId="Web-{97372D45-5671-4EF3-896D-687884DCD11A}" dt="2018-12-06T00:15:06.074" v="168" actId="14100"/>
        <pc:sldMkLst>
          <pc:docMk/>
          <pc:sldMk cId="2812572160" sldId="275"/>
        </pc:sldMkLst>
        <pc:spChg chg="mod">
          <ac:chgData name="" userId="" providerId="" clId="Web-{97372D45-5671-4EF3-896D-687884DCD11A}" dt="2018-12-06T00:15:06.074" v="168" actId="14100"/>
          <ac:spMkLst>
            <pc:docMk/>
            <pc:sldMk cId="2812572160" sldId="275"/>
            <ac:spMk id="3" creationId="{8F4D1C76-35F4-46D8-8238-C2EAC69710CB}"/>
          </ac:spMkLst>
        </pc:spChg>
      </pc:sldChg>
      <pc:sldChg chg="addSp delSp modSp">
        <pc:chgData name="" userId="" providerId="" clId="Web-{97372D45-5671-4EF3-896D-687884DCD11A}" dt="2018-12-06T00:17:13.378" v="179" actId="14100"/>
        <pc:sldMkLst>
          <pc:docMk/>
          <pc:sldMk cId="2537121671" sldId="278"/>
        </pc:sldMkLst>
        <pc:picChg chg="del">
          <ac:chgData name="" userId="" providerId="" clId="Web-{97372D45-5671-4EF3-896D-687884DCD11A}" dt="2018-12-06T00:16:08.860" v="169"/>
          <ac:picMkLst>
            <pc:docMk/>
            <pc:sldMk cId="2537121671" sldId="278"/>
            <ac:picMk id="4" creationId="{A2B972F9-C953-4B17-A378-0B5113F5068C}"/>
          </ac:picMkLst>
        </pc:picChg>
        <pc:picChg chg="add mod">
          <ac:chgData name="" userId="" providerId="" clId="Web-{97372D45-5671-4EF3-896D-687884DCD11A}" dt="2018-12-06T00:17:13.378" v="179" actId="14100"/>
          <ac:picMkLst>
            <pc:docMk/>
            <pc:sldMk cId="2537121671" sldId="278"/>
            <ac:picMk id="6" creationId="{F029205F-9C82-4B0A-A6D1-0A200B34FC4B}"/>
          </ac:picMkLst>
        </pc:picChg>
        <pc:picChg chg="add mod">
          <ac:chgData name="" userId="" providerId="" clId="Web-{97372D45-5671-4EF3-896D-687884DCD11A}" dt="2018-12-06T00:17:05.346" v="177" actId="14100"/>
          <ac:picMkLst>
            <pc:docMk/>
            <pc:sldMk cId="2537121671" sldId="278"/>
            <ac:picMk id="8" creationId="{B3CF82CF-1AC3-43EA-BB4A-CD5A5A649AA7}"/>
          </ac:picMkLst>
        </pc:picChg>
      </pc:sldChg>
      <pc:sldChg chg="addSp delSp modSp del">
        <pc:chgData name="" userId="" providerId="" clId="Web-{97372D45-5671-4EF3-896D-687884DCD11A}" dt="2018-12-06T00:20:35.461" v="210"/>
        <pc:sldMkLst>
          <pc:docMk/>
          <pc:sldMk cId="701123639" sldId="280"/>
        </pc:sldMkLst>
        <pc:spChg chg="add mod">
          <ac:chgData name="" userId="" providerId="" clId="Web-{97372D45-5671-4EF3-896D-687884DCD11A}" dt="2018-12-06T00:20:31.617" v="209"/>
          <ac:spMkLst>
            <pc:docMk/>
            <pc:sldMk cId="701123639" sldId="280"/>
            <ac:spMk id="10" creationId="{9BA4A9D6-47F0-47E4-AB65-C076874576A1}"/>
          </ac:spMkLst>
        </pc:spChg>
        <pc:picChg chg="del">
          <ac:chgData name="" userId="" providerId="" clId="Web-{97372D45-5671-4EF3-896D-687884DCD11A}" dt="2018-12-06T00:20:31.617" v="209"/>
          <ac:picMkLst>
            <pc:docMk/>
            <pc:sldMk cId="701123639" sldId="280"/>
            <ac:picMk id="4" creationId="{17164F0C-2255-47AC-B8E9-DB2B35A15D56}"/>
          </ac:picMkLst>
        </pc:picChg>
      </pc:sldChg>
      <pc:sldChg chg="addSp delSp modSp del">
        <pc:chgData name="" userId="" providerId="" clId="Web-{97372D45-5671-4EF3-896D-687884DCD11A}" dt="2018-12-06T00:21:11.493" v="211"/>
        <pc:sldMkLst>
          <pc:docMk/>
          <pc:sldMk cId="687243622" sldId="282"/>
        </pc:sldMkLst>
        <pc:spChg chg="add mod">
          <ac:chgData name="" userId="" providerId="" clId="Web-{97372D45-5671-4EF3-896D-687884DCD11A}" dt="2018-12-06T00:18:39.911" v="186"/>
          <ac:spMkLst>
            <pc:docMk/>
            <pc:sldMk cId="687243622" sldId="282"/>
            <ac:spMk id="9" creationId="{35DBC20F-DCB4-4FE0-A2E6-4615106BFB3A}"/>
          </ac:spMkLst>
        </pc:spChg>
        <pc:picChg chg="del">
          <ac:chgData name="" userId="" providerId="" clId="Web-{97372D45-5671-4EF3-896D-687884DCD11A}" dt="2018-12-06T00:18:39.911" v="186"/>
          <ac:picMkLst>
            <pc:docMk/>
            <pc:sldMk cId="687243622" sldId="282"/>
            <ac:picMk id="4" creationId="{2C7F7E68-D4F8-4983-8373-30171C74246C}"/>
          </ac:picMkLst>
        </pc:picChg>
      </pc:sldChg>
      <pc:sldChg chg="modSp new">
        <pc:chgData name="" userId="" providerId="" clId="Web-{97372D45-5671-4EF3-896D-687884DCD11A}" dt="2018-12-06T00:10:59.740" v="73" actId="20577"/>
        <pc:sldMkLst>
          <pc:docMk/>
          <pc:sldMk cId="2825019601" sldId="289"/>
        </pc:sldMkLst>
        <pc:spChg chg="mod">
          <ac:chgData name="" userId="" providerId="" clId="Web-{97372D45-5671-4EF3-896D-687884DCD11A}" dt="2018-12-06T00:06:01.826" v="22" actId="20577"/>
          <ac:spMkLst>
            <pc:docMk/>
            <pc:sldMk cId="2825019601" sldId="289"/>
            <ac:spMk id="2" creationId="{10DB46C1-C567-4CFB-96D7-60E4C20B982D}"/>
          </ac:spMkLst>
        </pc:spChg>
        <pc:spChg chg="mod">
          <ac:chgData name="" userId="" providerId="" clId="Web-{97372D45-5671-4EF3-896D-687884DCD11A}" dt="2018-12-06T00:10:59.740" v="73" actId="20577"/>
          <ac:spMkLst>
            <pc:docMk/>
            <pc:sldMk cId="2825019601" sldId="289"/>
            <ac:spMk id="3" creationId="{3D20B8A9-5805-44B0-8B8F-62AAA6565439}"/>
          </ac:spMkLst>
        </pc:spChg>
      </pc:sldChg>
      <pc:sldChg chg="modSp new">
        <pc:chgData name="" userId="" providerId="" clId="Web-{97372D45-5671-4EF3-896D-687884DCD11A}" dt="2018-12-06T00:14:57.792" v="166" actId="20577"/>
        <pc:sldMkLst>
          <pc:docMk/>
          <pc:sldMk cId="2504810140" sldId="290"/>
        </pc:sldMkLst>
        <pc:spChg chg="mod">
          <ac:chgData name="" userId="" providerId="" clId="Web-{97372D45-5671-4EF3-896D-687884DCD11A}" dt="2018-12-06T00:11:16.974" v="76" actId="20577"/>
          <ac:spMkLst>
            <pc:docMk/>
            <pc:sldMk cId="2504810140" sldId="290"/>
            <ac:spMk id="2" creationId="{4C6EE330-88F1-4B91-BA7D-8542748F5E2B}"/>
          </ac:spMkLst>
        </pc:spChg>
        <pc:spChg chg="mod">
          <ac:chgData name="" userId="" providerId="" clId="Web-{97372D45-5671-4EF3-896D-687884DCD11A}" dt="2018-12-06T00:14:57.792" v="166" actId="20577"/>
          <ac:spMkLst>
            <pc:docMk/>
            <pc:sldMk cId="2504810140" sldId="290"/>
            <ac:spMk id="3" creationId="{29CEAF0A-564B-4705-8594-49023E7F7F08}"/>
          </ac:spMkLst>
        </pc:spChg>
      </pc:sldChg>
      <pc:sldChg chg="addSp modSp new">
        <pc:chgData name="" userId="" providerId="" clId="Web-{97372D45-5671-4EF3-896D-687884DCD11A}" dt="2018-12-06T00:20:22.335" v="208" actId="1076"/>
        <pc:sldMkLst>
          <pc:docMk/>
          <pc:sldMk cId="4067353544" sldId="291"/>
        </pc:sldMkLst>
        <pc:spChg chg="mod">
          <ac:chgData name="" userId="" providerId="" clId="Web-{97372D45-5671-4EF3-896D-687884DCD11A}" dt="2018-12-06T00:17:59.894" v="181" actId="20577"/>
          <ac:spMkLst>
            <pc:docMk/>
            <pc:sldMk cId="4067353544" sldId="291"/>
            <ac:spMk id="2" creationId="{C0CCCBFB-3A1D-4764-B6D2-3C342BAA16CA}"/>
          </ac:spMkLst>
        </pc:spChg>
        <pc:spChg chg="mod">
          <ac:chgData name="" userId="" providerId="" clId="Web-{97372D45-5671-4EF3-896D-687884DCD11A}" dt="2018-12-06T00:18:45.146" v="187" actId="14100"/>
          <ac:spMkLst>
            <pc:docMk/>
            <pc:sldMk cId="4067353544" sldId="291"/>
            <ac:spMk id="3" creationId="{84ACCA40-0ADE-4FA8-9541-36B3B996A4C1}"/>
          </ac:spMkLst>
        </pc:spChg>
        <pc:picChg chg="add mod">
          <ac:chgData name="" userId="" providerId="" clId="Web-{97372D45-5671-4EF3-896D-687884DCD11A}" dt="2018-12-06T00:19:11.834" v="194" actId="14100"/>
          <ac:picMkLst>
            <pc:docMk/>
            <pc:sldMk cId="4067353544" sldId="291"/>
            <ac:picMk id="4" creationId="{41EC89DE-0499-4736-8CE6-6BC90842C52C}"/>
          </ac:picMkLst>
        </pc:picChg>
        <pc:picChg chg="add mod">
          <ac:chgData name="" userId="" providerId="" clId="Web-{97372D45-5671-4EF3-896D-687884DCD11A}" dt="2018-12-06T00:20:22.335" v="208" actId="1076"/>
          <ac:picMkLst>
            <pc:docMk/>
            <pc:sldMk cId="4067353544" sldId="291"/>
            <ac:picMk id="6" creationId="{B4D3AB6B-C675-4E41-9EBF-DD155F4FD27F}"/>
          </ac:picMkLst>
        </pc:picChg>
        <pc:picChg chg="add mod">
          <ac:chgData name="" userId="" providerId="" clId="Web-{97372D45-5671-4EF3-896D-687884DCD11A}" dt="2018-12-06T00:20:17.663" v="206" actId="1076"/>
          <ac:picMkLst>
            <pc:docMk/>
            <pc:sldMk cId="4067353544" sldId="291"/>
            <ac:picMk id="8" creationId="{B8D249DD-62C2-4CA5-B429-13CD2F8FFE8E}"/>
          </ac:picMkLst>
        </pc:picChg>
      </pc:sldChg>
      <pc:sldChg chg="addSp delSp modSp new">
        <pc:chgData name="" userId="" providerId="" clId="Web-{97372D45-5671-4EF3-896D-687884DCD11A}" dt="2018-12-06T00:22:33.010" v="225" actId="14100"/>
        <pc:sldMkLst>
          <pc:docMk/>
          <pc:sldMk cId="3536152692" sldId="292"/>
        </pc:sldMkLst>
        <pc:spChg chg="mod">
          <ac:chgData name="" userId="" providerId="" clId="Web-{97372D45-5671-4EF3-896D-687884DCD11A}" dt="2018-12-06T00:21:17.384" v="213" actId="20577"/>
          <ac:spMkLst>
            <pc:docMk/>
            <pc:sldMk cId="3536152692" sldId="292"/>
            <ac:spMk id="2" creationId="{D54F8099-8E66-401E-A466-05227BE806F5}"/>
          </ac:spMkLst>
        </pc:spChg>
        <pc:spChg chg="del">
          <ac:chgData name="" userId="" providerId="" clId="Web-{97372D45-5671-4EF3-896D-687884DCD11A}" dt="2018-12-06T00:21:37.666" v="214"/>
          <ac:spMkLst>
            <pc:docMk/>
            <pc:sldMk cId="3536152692" sldId="292"/>
            <ac:spMk id="3" creationId="{BC262FAC-4D45-4599-9A8D-E4CCD9E92AD0}"/>
          </ac:spMkLst>
        </pc:spChg>
        <pc:picChg chg="add mod ord">
          <ac:chgData name="" userId="" providerId="" clId="Web-{97372D45-5671-4EF3-896D-687884DCD11A}" dt="2018-12-06T00:21:44.884" v="217" actId="14100"/>
          <ac:picMkLst>
            <pc:docMk/>
            <pc:sldMk cId="3536152692" sldId="292"/>
            <ac:picMk id="4" creationId="{84BC5120-7E6A-4795-A93D-44EFC691BE61}"/>
          </ac:picMkLst>
        </pc:picChg>
        <pc:picChg chg="add mod">
          <ac:chgData name="" userId="" providerId="" clId="Web-{97372D45-5671-4EF3-896D-687884DCD11A}" dt="2018-12-06T00:22:33.010" v="225" actId="14100"/>
          <ac:picMkLst>
            <pc:docMk/>
            <pc:sldMk cId="3536152692" sldId="292"/>
            <ac:picMk id="6" creationId="{9EE0B007-4410-4401-A1DF-18C752C02B3F}"/>
          </ac:picMkLst>
        </pc:picChg>
      </pc:sldChg>
      <pc:sldChg chg="modSp new">
        <pc:chgData name="" userId="" providerId="" clId="Web-{97372D45-5671-4EF3-896D-687884DCD11A}" dt="2018-12-06T00:24:12.388" v="248" actId="20577"/>
        <pc:sldMkLst>
          <pc:docMk/>
          <pc:sldMk cId="1453729321" sldId="293"/>
        </pc:sldMkLst>
        <pc:spChg chg="mod">
          <ac:chgData name="" userId="" providerId="" clId="Web-{97372D45-5671-4EF3-896D-687884DCD11A}" dt="2018-12-06T00:23:16.605" v="227" actId="20577"/>
          <ac:spMkLst>
            <pc:docMk/>
            <pc:sldMk cId="1453729321" sldId="293"/>
            <ac:spMk id="2" creationId="{9133B536-3F2B-4619-A342-F61EC308BD0A}"/>
          </ac:spMkLst>
        </pc:spChg>
        <pc:spChg chg="mod">
          <ac:chgData name="" userId="" providerId="" clId="Web-{97372D45-5671-4EF3-896D-687884DCD11A}" dt="2018-12-06T00:24:12.388" v="248" actId="20577"/>
          <ac:spMkLst>
            <pc:docMk/>
            <pc:sldMk cId="1453729321" sldId="293"/>
            <ac:spMk id="3" creationId="{6859B122-0224-4C29-984E-1524BC135BC6}"/>
          </ac:spMkLst>
        </pc:spChg>
      </pc:sldChg>
      <pc:sldChg chg="addSp delSp modSp new">
        <pc:chgData name="" userId="" providerId="" clId="Web-{97372D45-5671-4EF3-896D-687884DCD11A}" dt="2018-12-06T00:26:15.485" v="263" actId="14100"/>
        <pc:sldMkLst>
          <pc:docMk/>
          <pc:sldMk cId="401695847" sldId="294"/>
        </pc:sldMkLst>
        <pc:spChg chg="del mod">
          <ac:chgData name="" userId="" providerId="" clId="Web-{97372D45-5671-4EF3-896D-687884DCD11A}" dt="2018-12-06T00:26:06.813" v="260"/>
          <ac:spMkLst>
            <pc:docMk/>
            <pc:sldMk cId="401695847" sldId="294"/>
            <ac:spMk id="2" creationId="{19B95F3E-F5D3-486B-BCD1-7950EC269FB5}"/>
          </ac:spMkLst>
        </pc:spChg>
        <pc:spChg chg="del">
          <ac:chgData name="" userId="" providerId="" clId="Web-{97372D45-5671-4EF3-896D-687884DCD11A}" dt="2018-12-06T00:25:37.718" v="251"/>
          <ac:spMkLst>
            <pc:docMk/>
            <pc:sldMk cId="401695847" sldId="294"/>
            <ac:spMk id="3" creationId="{3C37956D-943A-4CFA-8167-76003326EF0B}"/>
          </ac:spMkLst>
        </pc:spChg>
        <pc:picChg chg="add del mod">
          <ac:chgData name="" userId="" providerId="" clId="Web-{97372D45-5671-4EF3-896D-687884DCD11A}" dt="2018-12-06T00:26:04.672" v="259"/>
          <ac:picMkLst>
            <pc:docMk/>
            <pc:sldMk cId="401695847" sldId="294"/>
            <ac:picMk id="4" creationId="{1D7AC24E-F293-46E4-AE0A-A6235D3E5DDB}"/>
          </ac:picMkLst>
        </pc:picChg>
        <pc:picChg chg="add mod">
          <ac:chgData name="" userId="" providerId="" clId="Web-{97372D45-5671-4EF3-896D-687884DCD11A}" dt="2018-12-06T00:26:15.485" v="263" actId="14100"/>
          <ac:picMkLst>
            <pc:docMk/>
            <pc:sldMk cId="401695847" sldId="294"/>
            <ac:picMk id="6" creationId="{AC07AB92-3237-4AA5-B565-568586BE45BF}"/>
          </ac:picMkLst>
        </pc:picChg>
      </pc:sldChg>
    </pc:docChg>
  </pc:docChgLst>
  <pc:docChgLst>
    <pc:chgData clId="Web-{FD865766-734E-4BE8-92DD-BF5BF66A46F3}"/>
    <pc:docChg chg="addSld modSld">
      <pc:chgData name="" userId="" providerId="" clId="Web-{FD865766-734E-4BE8-92DD-BF5BF66A46F3}" dt="2018-12-05T21:33:12.618" v="829" actId="1076"/>
      <pc:docMkLst>
        <pc:docMk/>
      </pc:docMkLst>
      <pc:sldChg chg="addSp delSp modSp">
        <pc:chgData name="" userId="" providerId="" clId="Web-{FD865766-734E-4BE8-92DD-BF5BF66A46F3}" dt="2018-12-05T21:25:13.044" v="803" actId="20577"/>
        <pc:sldMkLst>
          <pc:docMk/>
          <pc:sldMk cId="4265042680" sldId="261"/>
        </pc:sldMkLst>
        <pc:spChg chg="del">
          <ac:chgData name="" userId="" providerId="" clId="Web-{FD865766-734E-4BE8-92DD-BF5BF66A46F3}" dt="2018-12-05T21:22:05.320" v="764"/>
          <ac:spMkLst>
            <pc:docMk/>
            <pc:sldMk cId="4265042680" sldId="261"/>
            <ac:spMk id="3" creationId="{33F2DA34-3D5B-4335-BCFD-5259C24F6806}"/>
          </ac:spMkLst>
        </pc:spChg>
        <pc:spChg chg="add mod">
          <ac:chgData name="" userId="" providerId="" clId="Web-{FD865766-734E-4BE8-92DD-BF5BF66A46F3}" dt="2018-12-05T21:25:13.044" v="803" actId="20577"/>
          <ac:spMkLst>
            <pc:docMk/>
            <pc:sldMk cId="4265042680" sldId="261"/>
            <ac:spMk id="6" creationId="{DB0C1DE6-4B42-4BAA-8DAE-54BFEA0400C1}"/>
          </ac:spMkLst>
        </pc:spChg>
        <pc:spChg chg="add del">
          <ac:chgData name="" userId="" providerId="" clId="Web-{FD865766-734E-4BE8-92DD-BF5BF66A46F3}" dt="2018-12-05T21:25:00.184" v="791"/>
          <ac:spMkLst>
            <pc:docMk/>
            <pc:sldMk cId="4265042680" sldId="261"/>
            <ac:spMk id="7" creationId="{67EEBDE9-7A70-4C73-89FE-55DBDBB9ACAC}"/>
          </ac:spMkLst>
        </pc:spChg>
        <pc:picChg chg="add mod ord">
          <ac:chgData name="" userId="" providerId="" clId="Web-{FD865766-734E-4BE8-92DD-BF5BF66A46F3}" dt="2018-12-05T21:22:29.962" v="771" actId="1076"/>
          <ac:picMkLst>
            <pc:docMk/>
            <pc:sldMk cId="4265042680" sldId="261"/>
            <ac:picMk id="4" creationId="{07F599F5-69F8-4267-B3C6-2FB422E9D87A}"/>
          </ac:picMkLst>
        </pc:picChg>
      </pc:sldChg>
      <pc:sldChg chg="addSp delSp modSp">
        <pc:chgData name="" userId="" providerId="" clId="Web-{FD865766-734E-4BE8-92DD-BF5BF66A46F3}" dt="2018-12-05T21:08:48.988" v="448" actId="20577"/>
        <pc:sldMkLst>
          <pc:docMk/>
          <pc:sldMk cId="2945522818" sldId="262"/>
        </pc:sldMkLst>
        <pc:spChg chg="mod">
          <ac:chgData name="" userId="" providerId="" clId="Web-{FD865766-734E-4BE8-92DD-BF5BF66A46F3}" dt="2018-12-05T21:08:48.988" v="448" actId="20577"/>
          <ac:spMkLst>
            <pc:docMk/>
            <pc:sldMk cId="2945522818" sldId="262"/>
            <ac:spMk id="2" creationId="{7B09BE1A-9B21-4F6A-A51B-DCEB5E2011D5}"/>
          </ac:spMkLst>
        </pc:spChg>
        <pc:spChg chg="del">
          <ac:chgData name="" userId="" providerId="" clId="Web-{FD865766-734E-4BE8-92DD-BF5BF66A46F3}" dt="2018-12-05T20:47:28.942" v="0"/>
          <ac:spMkLst>
            <pc:docMk/>
            <pc:sldMk cId="2945522818" sldId="262"/>
            <ac:spMk id="3" creationId="{47409ECC-C833-4775-BCD1-1526654C819A}"/>
          </ac:spMkLst>
        </pc:spChg>
        <pc:spChg chg="add del mod">
          <ac:chgData name="" userId="" providerId="" clId="Web-{FD865766-734E-4BE8-92DD-BF5BF66A46F3}" dt="2018-12-05T20:51:03.713" v="24"/>
          <ac:spMkLst>
            <pc:docMk/>
            <pc:sldMk cId="2945522818" sldId="262"/>
            <ac:spMk id="7" creationId="{0C51E61D-1E3D-4BA2-A2D1-4D0969CFB3C8}"/>
          </ac:spMkLst>
        </pc:spChg>
        <pc:spChg chg="add del mod">
          <ac:chgData name="" userId="" providerId="" clId="Web-{FD865766-734E-4BE8-92DD-BF5BF66A46F3}" dt="2018-12-05T20:52:36.855" v="26"/>
          <ac:spMkLst>
            <pc:docMk/>
            <pc:sldMk cId="2945522818" sldId="262"/>
            <ac:spMk id="11" creationId="{24B362E9-03E7-4EAA-8FFA-1FEBDCECCC8A}"/>
          </ac:spMkLst>
        </pc:spChg>
        <pc:spChg chg="add mod">
          <ac:chgData name="" userId="" providerId="" clId="Web-{FD865766-734E-4BE8-92DD-BF5BF66A46F3}" dt="2018-12-05T21:00:27.445" v="427" actId="20577"/>
          <ac:spMkLst>
            <pc:docMk/>
            <pc:sldMk cId="2945522818" sldId="262"/>
            <ac:spMk id="14" creationId="{70553AF6-83C3-4E46-B996-83DD48F2D4E7}"/>
          </ac:spMkLst>
        </pc:spChg>
        <pc:picChg chg="add del mod ord">
          <ac:chgData name="" userId="" providerId="" clId="Web-{FD865766-734E-4BE8-92DD-BF5BF66A46F3}" dt="2018-12-05T20:50:51.947" v="23"/>
          <ac:picMkLst>
            <pc:docMk/>
            <pc:sldMk cId="2945522818" sldId="262"/>
            <ac:picMk id="4" creationId="{C073BA03-DCFC-42BC-AE12-DAF1E5C5E234}"/>
          </ac:picMkLst>
        </pc:picChg>
        <pc:picChg chg="add del mod ord">
          <ac:chgData name="" userId="" providerId="" clId="Web-{FD865766-734E-4BE8-92DD-BF5BF66A46F3}" dt="2018-12-05T20:52:26.464" v="25"/>
          <ac:picMkLst>
            <pc:docMk/>
            <pc:sldMk cId="2945522818" sldId="262"/>
            <ac:picMk id="8" creationId="{755EF60F-6670-4ECC-A1C3-A9A2B72CB6AB}"/>
          </ac:picMkLst>
        </pc:picChg>
        <pc:picChg chg="add mod ord">
          <ac:chgData name="" userId="" providerId="" clId="Web-{FD865766-734E-4BE8-92DD-BF5BF66A46F3}" dt="2018-12-05T20:52:53.746" v="32" actId="14100"/>
          <ac:picMkLst>
            <pc:docMk/>
            <pc:sldMk cId="2945522818" sldId="262"/>
            <ac:picMk id="12" creationId="{D91E33E1-E685-4D95-8F24-B5D8A6F0B820}"/>
          </ac:picMkLst>
        </pc:picChg>
      </pc:sldChg>
      <pc:sldChg chg="addSp delSp modSp">
        <pc:chgData name="" userId="" providerId="" clId="Web-{FD865766-734E-4BE8-92DD-BF5BF66A46F3}" dt="2018-12-05T21:14:57.482" v="763" actId="1076"/>
        <pc:sldMkLst>
          <pc:docMk/>
          <pc:sldMk cId="1463109415" sldId="263"/>
        </pc:sldMkLst>
        <pc:spChg chg="del">
          <ac:chgData name="" userId="" providerId="" clId="Web-{FD865766-734E-4BE8-92DD-BF5BF66A46F3}" dt="2018-12-05T21:04:07.732" v="429"/>
          <ac:spMkLst>
            <pc:docMk/>
            <pc:sldMk cId="1463109415" sldId="263"/>
            <ac:spMk id="3" creationId="{44CA6767-D269-4223-A299-B6C5BEB9C965}"/>
          </ac:spMkLst>
        </pc:spChg>
        <pc:spChg chg="add mod">
          <ac:chgData name="" userId="" providerId="" clId="Web-{FD865766-734E-4BE8-92DD-BF5BF66A46F3}" dt="2018-12-05T21:14:57.482" v="763" actId="1076"/>
          <ac:spMkLst>
            <pc:docMk/>
            <pc:sldMk cId="1463109415" sldId="263"/>
            <ac:spMk id="8" creationId="{A058A947-FE30-4CCA-AA83-7FD16BA30D06}"/>
          </ac:spMkLst>
        </pc:spChg>
        <pc:picChg chg="add mod ord">
          <ac:chgData name="" userId="" providerId="" clId="Web-{FD865766-734E-4BE8-92DD-BF5BF66A46F3}" dt="2018-12-05T21:14:50.669" v="762" actId="1076"/>
          <ac:picMkLst>
            <pc:docMk/>
            <pc:sldMk cId="1463109415" sldId="263"/>
            <ac:picMk id="4" creationId="{CDD0DD70-9643-48E9-BAA2-41804E1F0F0E}"/>
          </ac:picMkLst>
        </pc:picChg>
        <pc:picChg chg="add mod">
          <ac:chgData name="" userId="" providerId="" clId="Web-{FD865766-734E-4BE8-92DD-BF5BF66A46F3}" dt="2018-12-05T21:04:54.092" v="438" actId="14100"/>
          <ac:picMkLst>
            <pc:docMk/>
            <pc:sldMk cId="1463109415" sldId="263"/>
            <ac:picMk id="6" creationId="{DA21B961-2F0E-4192-9123-62BAAF58AC41}"/>
          </ac:picMkLst>
        </pc:picChg>
      </pc:sldChg>
      <pc:sldChg chg="addSp delSp modSp new">
        <pc:chgData name="" userId="" providerId="" clId="Web-{FD865766-734E-4BE8-92DD-BF5BF66A46F3}" dt="2018-12-05T21:33:12.618" v="829" actId="1076"/>
        <pc:sldMkLst>
          <pc:docMk/>
          <pc:sldMk cId="1784642758" sldId="279"/>
        </pc:sldMkLst>
        <pc:spChg chg="mod">
          <ac:chgData name="" userId="" providerId="" clId="Web-{FD865766-734E-4BE8-92DD-BF5BF66A46F3}" dt="2018-12-05T21:28:05.454" v="816" actId="20577"/>
          <ac:spMkLst>
            <pc:docMk/>
            <pc:sldMk cId="1784642758" sldId="279"/>
            <ac:spMk id="2" creationId="{7BD9829D-3B6E-4532-B6FC-2D7169F9EA3D}"/>
          </ac:spMkLst>
        </pc:spChg>
        <pc:spChg chg="del">
          <ac:chgData name="" userId="" providerId="" clId="Web-{FD865766-734E-4BE8-92DD-BF5BF66A46F3}" dt="2018-12-05T21:28:45.393" v="817"/>
          <ac:spMkLst>
            <pc:docMk/>
            <pc:sldMk cId="1784642758" sldId="279"/>
            <ac:spMk id="3" creationId="{9E8434F2-F642-469A-96F1-5FDE0292B4A9}"/>
          </ac:spMkLst>
        </pc:spChg>
        <pc:spChg chg="add mod">
          <ac:chgData name="" userId="" providerId="" clId="Web-{FD865766-734E-4BE8-92DD-BF5BF66A46F3}" dt="2018-12-05T21:32:43.555" v="828" actId="1076"/>
          <ac:spMkLst>
            <pc:docMk/>
            <pc:sldMk cId="1784642758" sldId="279"/>
            <ac:spMk id="8" creationId="{29D7E3A2-71E3-4279-A350-CD2E398145A2}"/>
          </ac:spMkLst>
        </pc:spChg>
        <pc:picChg chg="add mod ord">
          <ac:chgData name="" userId="" providerId="" clId="Web-{FD865766-734E-4BE8-92DD-BF5BF66A46F3}" dt="2018-12-05T21:33:12.618" v="829" actId="1076"/>
          <ac:picMkLst>
            <pc:docMk/>
            <pc:sldMk cId="1784642758" sldId="279"/>
            <ac:picMk id="4" creationId="{C552F3E0-BA36-4A14-8C24-758B38479946}"/>
          </ac:picMkLst>
        </pc:picChg>
        <pc:picChg chg="add mod">
          <ac:chgData name="" userId="" providerId="" clId="Web-{FD865766-734E-4BE8-92DD-BF5BF66A46F3}" dt="2018-12-05T21:32:00.101" v="826" actId="14100"/>
          <ac:picMkLst>
            <pc:docMk/>
            <pc:sldMk cId="1784642758" sldId="279"/>
            <ac:picMk id="6" creationId="{026089D4-D015-4CB0-BA7A-6232EC222073}"/>
          </ac:picMkLst>
        </pc:picChg>
      </pc:sldChg>
    </pc:docChg>
  </pc:docChgLst>
  <pc:docChgLst>
    <pc:chgData clId="Web-{DB05053D-90C3-4000-802C-E9FEB40E8FBF}"/>
    <pc:docChg chg="modSld">
      <pc:chgData name="" userId="" providerId="" clId="Web-{DB05053D-90C3-4000-802C-E9FEB40E8FBF}" dt="2018-12-05T23:55:40.998" v="88" actId="14100"/>
      <pc:docMkLst>
        <pc:docMk/>
      </pc:docMkLst>
      <pc:sldChg chg="modSp">
        <pc:chgData name="" userId="" providerId="" clId="Web-{DB05053D-90C3-4000-802C-E9FEB40E8FBF}" dt="2018-12-05T23:55:40.998" v="88" actId="14100"/>
        <pc:sldMkLst>
          <pc:docMk/>
          <pc:sldMk cId="1062662682" sldId="256"/>
        </pc:sldMkLst>
        <pc:spChg chg="mod">
          <ac:chgData name="" userId="" providerId="" clId="Web-{DB05053D-90C3-4000-802C-E9FEB40E8FBF}" dt="2018-12-05T23:55:36.733" v="87" actId="14100"/>
          <ac:spMkLst>
            <pc:docMk/>
            <pc:sldMk cId="1062662682" sldId="256"/>
            <ac:spMk id="2" creationId="{C21DDD7E-7340-4F80-9C6B-13833E3C20C4}"/>
          </ac:spMkLst>
        </pc:spChg>
        <pc:spChg chg="mod">
          <ac:chgData name="" userId="" providerId="" clId="Web-{DB05053D-90C3-4000-802C-E9FEB40E8FBF}" dt="2018-12-05T23:55:40.998" v="88" actId="14100"/>
          <ac:spMkLst>
            <pc:docMk/>
            <pc:sldMk cId="1062662682" sldId="256"/>
            <ac:spMk id="3" creationId="{E11A1E30-A370-42FF-88FD-F15B5C0E32AF}"/>
          </ac:spMkLst>
        </pc:spChg>
      </pc:sldChg>
      <pc:sldChg chg="addSp delSp modSp">
        <pc:chgData name="" userId="" providerId="" clId="Web-{DB05053D-90C3-4000-802C-E9FEB40E8FBF}" dt="2018-12-05T23:54:41.294" v="83" actId="14100"/>
        <pc:sldMkLst>
          <pc:docMk/>
          <pc:sldMk cId="701123639" sldId="280"/>
        </pc:sldMkLst>
        <pc:spChg chg="add del mod">
          <ac:chgData name="" userId="" providerId="" clId="Web-{DB05053D-90C3-4000-802C-E9FEB40E8FBF}" dt="2018-12-05T23:52:43.009" v="69"/>
          <ac:spMkLst>
            <pc:docMk/>
            <pc:sldMk cId="701123639" sldId="280"/>
            <ac:spMk id="7" creationId="{FF0044B7-5788-4405-86B8-ABE7866C1E67}"/>
          </ac:spMkLst>
        </pc:spChg>
        <pc:spChg chg="add del mod">
          <ac:chgData name="" userId="" providerId="" clId="Web-{DB05053D-90C3-4000-802C-E9FEB40E8FBF}" dt="2018-12-05T23:54:37.184" v="82"/>
          <ac:spMkLst>
            <pc:docMk/>
            <pc:sldMk cId="701123639" sldId="280"/>
            <ac:spMk id="8" creationId="{495C8529-8437-4AD3-8281-27C96F60FC17}"/>
          </ac:spMkLst>
        </pc:spChg>
        <pc:picChg chg="add del mod">
          <ac:chgData name="" userId="" providerId="" clId="Web-{DB05053D-90C3-4000-802C-E9FEB40E8FBF}" dt="2018-12-05T23:54:41.294" v="83" actId="14100"/>
          <ac:picMkLst>
            <pc:docMk/>
            <pc:sldMk cId="701123639" sldId="280"/>
            <ac:picMk id="4" creationId="{17164F0C-2255-47AC-B8E9-DB2B35A15D56}"/>
          </ac:picMkLst>
        </pc:picChg>
      </pc:sldChg>
      <pc:sldChg chg="addSp delSp modSp">
        <pc:chgData name="" userId="" providerId="" clId="Web-{DB05053D-90C3-4000-802C-E9FEB40E8FBF}" dt="2018-12-05T23:52:48.135" v="70" actId="1076"/>
        <pc:sldMkLst>
          <pc:docMk/>
          <pc:sldMk cId="687243622" sldId="282"/>
        </pc:sldMkLst>
        <pc:picChg chg="mod">
          <ac:chgData name="" userId="" providerId="" clId="Web-{DB05053D-90C3-4000-802C-E9FEB40E8FBF}" dt="2018-12-05T23:52:48.135" v="70" actId="1076"/>
          <ac:picMkLst>
            <pc:docMk/>
            <pc:sldMk cId="687243622" sldId="282"/>
            <ac:picMk id="4" creationId="{2C7F7E68-D4F8-4983-8373-30171C74246C}"/>
          </ac:picMkLst>
        </pc:picChg>
        <pc:picChg chg="add del mod">
          <ac:chgData name="" userId="" providerId="" clId="Web-{DB05053D-90C3-4000-802C-E9FEB40E8FBF}" dt="2018-12-05T23:52:41.681" v="68"/>
          <ac:picMkLst>
            <pc:docMk/>
            <pc:sldMk cId="687243622" sldId="282"/>
            <ac:picMk id="6" creationId="{D0449C54-B73D-46E6-8D09-84F636F3A8AD}"/>
          </ac:picMkLst>
        </pc:picChg>
      </pc:sldChg>
      <pc:sldChg chg="modSp">
        <pc:chgData name="" userId="" providerId="" clId="Web-{DB05053D-90C3-4000-802C-E9FEB40E8FBF}" dt="2018-12-05T23:52:02.696" v="63" actId="20577"/>
        <pc:sldMkLst>
          <pc:docMk/>
          <pc:sldMk cId="349554829" sldId="288"/>
        </pc:sldMkLst>
        <pc:spChg chg="mod">
          <ac:chgData name="" userId="" providerId="" clId="Web-{DB05053D-90C3-4000-802C-E9FEB40E8FBF}" dt="2018-12-05T23:51:13.101" v="51" actId="20577"/>
          <ac:spMkLst>
            <pc:docMk/>
            <pc:sldMk cId="349554829" sldId="288"/>
            <ac:spMk id="2" creationId="{026143BA-3245-43B9-962C-A68E3DC3ABF9}"/>
          </ac:spMkLst>
        </pc:spChg>
        <pc:spChg chg="mod">
          <ac:chgData name="" userId="" providerId="" clId="Web-{DB05053D-90C3-4000-802C-E9FEB40E8FBF}" dt="2018-12-05T23:52:02.696" v="63" actId="20577"/>
          <ac:spMkLst>
            <pc:docMk/>
            <pc:sldMk cId="349554829" sldId="288"/>
            <ac:spMk id="3" creationId="{CEC0DC0F-542B-42A5-87B0-95ED18699EDC}"/>
          </ac:spMkLst>
        </pc:spChg>
      </pc:sldChg>
    </pc:docChg>
  </pc:docChgLst>
  <pc:docChgLst>
    <pc:chgData clId="Web-{FA3E21B6-6EA6-4479-B589-07A8F56B5C28}"/>
    <pc:docChg chg="modSld">
      <pc:chgData name="" userId="" providerId="" clId="Web-{FA3E21B6-6EA6-4479-B589-07A8F56B5C28}" dt="2018-12-05T22:50:51.535" v="3" actId="20577"/>
      <pc:docMkLst>
        <pc:docMk/>
      </pc:docMkLst>
      <pc:sldChg chg="modSp">
        <pc:chgData name="" userId="" providerId="" clId="Web-{FA3E21B6-6EA6-4479-B589-07A8F56B5C28}" dt="2018-12-05T22:50:49.550" v="1" actId="20577"/>
        <pc:sldMkLst>
          <pc:docMk/>
          <pc:sldMk cId="389283815" sldId="281"/>
        </pc:sldMkLst>
        <pc:spChg chg="mod">
          <ac:chgData name="" userId="" providerId="" clId="Web-{FA3E21B6-6EA6-4479-B589-07A8F56B5C28}" dt="2018-12-05T22:50:49.550" v="1" actId="20577"/>
          <ac:spMkLst>
            <pc:docMk/>
            <pc:sldMk cId="389283815" sldId="281"/>
            <ac:spMk id="3" creationId="{98E45F9F-F90C-46E9-846C-1AC472BA0294}"/>
          </ac:spMkLst>
        </pc:spChg>
      </pc:sldChg>
    </pc:docChg>
  </pc:docChgLst>
  <pc:docChgLst>
    <pc:chgData clId="Web-{3AD42E56-D892-441F-AB9D-075E9545B38A}"/>
    <pc:docChg chg="modSld">
      <pc:chgData name="" userId="" providerId="" clId="Web-{3AD42E56-D892-441F-AB9D-075E9545B38A}" dt="2018-12-06T00:21:03.368" v="26" actId="20577"/>
      <pc:docMkLst>
        <pc:docMk/>
      </pc:docMkLst>
      <pc:sldChg chg="addSp delSp modSp">
        <pc:chgData name="" userId="" providerId="" clId="Web-{3AD42E56-D892-441F-AB9D-075E9545B38A}" dt="2018-12-06T00:21:02.649" v="24" actId="20577"/>
        <pc:sldMkLst>
          <pc:docMk/>
          <pc:sldMk cId="389283815" sldId="281"/>
        </pc:sldMkLst>
        <pc:spChg chg="add del">
          <ac:chgData name="" userId="" providerId="" clId="Web-{3AD42E56-D892-441F-AB9D-075E9545B38A}" dt="2018-12-06T00:20:28.757" v="3"/>
          <ac:spMkLst>
            <pc:docMk/>
            <pc:sldMk cId="389283815" sldId="281"/>
            <ac:spMk id="3" creationId="{98E45F9F-F90C-46E9-846C-1AC472BA0294}"/>
          </ac:spMkLst>
        </pc:spChg>
        <pc:spChg chg="add del mod">
          <ac:chgData name="" userId="" providerId="" clId="Web-{3AD42E56-D892-441F-AB9D-075E9545B38A}" dt="2018-12-06T00:21:02.649" v="24" actId="20577"/>
          <ac:spMkLst>
            <pc:docMk/>
            <pc:sldMk cId="389283815" sldId="281"/>
            <ac:spMk id="4" creationId="{4B9F6E59-F969-48DB-800C-537BF016CBE7}"/>
          </ac:spMkLst>
        </pc:spChg>
        <pc:spChg chg="add del mod">
          <ac:chgData name="" userId="" providerId="" clId="Web-{3AD42E56-D892-441F-AB9D-075E9545B38A}" dt="2018-12-06T00:20:28.757" v="3"/>
          <ac:spMkLst>
            <pc:docMk/>
            <pc:sldMk cId="389283815" sldId="281"/>
            <ac:spMk id="6" creationId="{47D177A2-1A26-4421-99A0-6A8E3A8A0575}"/>
          </ac:spMkLst>
        </pc:spChg>
      </pc:sldChg>
    </pc:docChg>
  </pc:docChgLst>
  <pc:docChgLst>
    <pc:chgData clId="Web-{635504DA-8BBB-48DE-B85D-36628D83F909}"/>
    <pc:docChg chg="addSld modSld">
      <pc:chgData name="" userId="" providerId="" clId="Web-{635504DA-8BBB-48DE-B85D-36628D83F909}" dt="2018-12-05T21:17:07.891" v="464" actId="20577"/>
      <pc:docMkLst>
        <pc:docMk/>
      </pc:docMkLst>
      <pc:sldChg chg="modSp new">
        <pc:chgData name="" userId="" providerId="" clId="Web-{635504DA-8BBB-48DE-B85D-36628D83F909}" dt="2018-12-05T20:55:55.735" v="218" actId="20577"/>
        <pc:sldMkLst>
          <pc:docMk/>
          <pc:sldMk cId="1376269525" sldId="267"/>
        </pc:sldMkLst>
        <pc:spChg chg="mod">
          <ac:chgData name="" userId="" providerId="" clId="Web-{635504DA-8BBB-48DE-B85D-36628D83F909}" dt="2018-12-05T20:53:58.154" v="198" actId="20577"/>
          <ac:spMkLst>
            <pc:docMk/>
            <pc:sldMk cId="1376269525" sldId="267"/>
            <ac:spMk id="2" creationId="{BE7114DA-AD81-4B4E-8428-CBEE1DE49705}"/>
          </ac:spMkLst>
        </pc:spChg>
        <pc:spChg chg="mod">
          <ac:chgData name="" userId="" providerId="" clId="Web-{635504DA-8BBB-48DE-B85D-36628D83F909}" dt="2018-12-05T20:55:55.735" v="218" actId="20577"/>
          <ac:spMkLst>
            <pc:docMk/>
            <pc:sldMk cId="1376269525" sldId="267"/>
            <ac:spMk id="3" creationId="{656A2360-D2AD-4079-B566-4AF8036CC121}"/>
          </ac:spMkLst>
        </pc:spChg>
      </pc:sldChg>
      <pc:sldChg chg="modSp new">
        <pc:chgData name="" userId="" providerId="" clId="Web-{635504DA-8BBB-48DE-B85D-36628D83F909}" dt="2018-12-05T20:44:25.781" v="34" actId="20577"/>
        <pc:sldMkLst>
          <pc:docMk/>
          <pc:sldMk cId="3916367627" sldId="268"/>
        </pc:sldMkLst>
        <pc:spChg chg="mod">
          <ac:chgData name="" userId="" providerId="" clId="Web-{635504DA-8BBB-48DE-B85D-36628D83F909}" dt="2018-12-05T20:44:25.781" v="34" actId="20577"/>
          <ac:spMkLst>
            <pc:docMk/>
            <pc:sldMk cId="3916367627" sldId="268"/>
            <ac:spMk id="3" creationId="{DAAAC128-D3B7-494B-94F1-52CAFE3FFB65}"/>
          </ac:spMkLst>
        </pc:spChg>
      </pc:sldChg>
      <pc:sldChg chg="modSp new">
        <pc:chgData name="" userId="" providerId="" clId="Web-{635504DA-8BBB-48DE-B85D-36628D83F909}" dt="2018-12-05T21:17:03.704" v="462" actId="20577"/>
        <pc:sldMkLst>
          <pc:docMk/>
          <pc:sldMk cId="1368792762" sldId="269"/>
        </pc:sldMkLst>
        <pc:spChg chg="mod">
          <ac:chgData name="" userId="" providerId="" clId="Web-{635504DA-8BBB-48DE-B85D-36628D83F909}" dt="2018-12-05T21:10:46.616" v="351" actId="20577"/>
          <ac:spMkLst>
            <pc:docMk/>
            <pc:sldMk cId="1368792762" sldId="269"/>
            <ac:spMk id="2" creationId="{53FF3C1D-E7F3-49A4-9483-FCCB2E1CDC13}"/>
          </ac:spMkLst>
        </pc:spChg>
        <pc:spChg chg="mod">
          <ac:chgData name="" userId="" providerId="" clId="Web-{635504DA-8BBB-48DE-B85D-36628D83F909}" dt="2018-12-05T21:17:03.704" v="462" actId="20577"/>
          <ac:spMkLst>
            <pc:docMk/>
            <pc:sldMk cId="1368792762" sldId="269"/>
            <ac:spMk id="3" creationId="{696B3583-D81E-43EC-BBD0-BC5E2B866096}"/>
          </ac:spMkLst>
        </pc:spChg>
      </pc:sldChg>
      <pc:sldChg chg="modSp">
        <pc:chgData name="" userId="" providerId="" clId="Web-{635504DA-8BBB-48DE-B85D-36628D83F909}" dt="2018-12-05T20:49:45.882" v="106" actId="20577"/>
        <pc:sldMkLst>
          <pc:docMk/>
          <pc:sldMk cId="2934880215" sldId="270"/>
        </pc:sldMkLst>
        <pc:spChg chg="mod">
          <ac:chgData name="" userId="" providerId="" clId="Web-{635504DA-8BBB-48DE-B85D-36628D83F909}" dt="2018-12-05T20:49:45.882" v="106" actId="20577"/>
          <ac:spMkLst>
            <pc:docMk/>
            <pc:sldMk cId="2934880215" sldId="270"/>
            <ac:spMk id="3" creationId="{D51C8D11-BAE4-423F-BA7F-9CF5C419FA5A}"/>
          </ac:spMkLst>
        </pc:spChg>
      </pc:sldChg>
      <pc:sldChg chg="modSp new">
        <pc:chgData name="" userId="" providerId="" clId="Web-{635504DA-8BBB-48DE-B85D-36628D83F909}" dt="2018-12-05T21:10:56.398" v="352" actId="14100"/>
        <pc:sldMkLst>
          <pc:docMk/>
          <pc:sldMk cId="1348411056" sldId="271"/>
        </pc:sldMkLst>
        <pc:spChg chg="mod">
          <ac:chgData name="" userId="" providerId="" clId="Web-{635504DA-8BBB-48DE-B85D-36628D83F909}" dt="2018-12-05T21:10:56.398" v="352" actId="14100"/>
          <ac:spMkLst>
            <pc:docMk/>
            <pc:sldMk cId="1348411056" sldId="271"/>
            <ac:spMk id="2" creationId="{7F600515-435E-4A24-9702-AA2E470935D8}"/>
          </ac:spMkLst>
        </pc:spChg>
        <pc:spChg chg="mod">
          <ac:chgData name="" userId="" providerId="" clId="Web-{635504DA-8BBB-48DE-B85D-36628D83F909}" dt="2018-12-05T21:03:50.184" v="313" actId="20577"/>
          <ac:spMkLst>
            <pc:docMk/>
            <pc:sldMk cId="1348411056" sldId="271"/>
            <ac:spMk id="3" creationId="{5499AA39-AE29-4836-9E2C-34EE8F830625}"/>
          </ac:spMkLst>
        </pc:spChg>
      </pc:sldChg>
      <pc:sldChg chg="modSp new">
        <pc:chgData name="" userId="" providerId="" clId="Web-{635504DA-8BBB-48DE-B85D-36628D83F909}" dt="2018-12-05T20:47:34.317" v="60" actId="20577"/>
        <pc:sldMkLst>
          <pc:docMk/>
          <pc:sldMk cId="1526863478" sldId="273"/>
        </pc:sldMkLst>
        <pc:spChg chg="mod">
          <ac:chgData name="" userId="" providerId="" clId="Web-{635504DA-8BBB-48DE-B85D-36628D83F909}" dt="2018-12-05T20:47:34.317" v="60" actId="20577"/>
          <ac:spMkLst>
            <pc:docMk/>
            <pc:sldMk cId="1526863478" sldId="273"/>
            <ac:spMk id="3" creationId="{7AB326A8-F5CF-4FD6-9873-EC3B7BBDA32C}"/>
          </ac:spMkLst>
        </pc:spChg>
      </pc:sldChg>
    </pc:docChg>
  </pc:docChgLst>
  <pc:docChgLst>
    <pc:chgData clId="Web-{853CCADA-E504-4DD6-96F8-71AF9874969E}"/>
    <pc:docChg chg="delSld modSld">
      <pc:chgData name="" userId="" providerId="" clId="Web-{853CCADA-E504-4DD6-96F8-71AF9874969E}" dt="2018-12-06T00:30:45.913" v="12" actId="14100"/>
      <pc:docMkLst>
        <pc:docMk/>
      </pc:docMkLst>
      <pc:sldChg chg="addSp modSp">
        <pc:chgData name="" userId="" providerId="" clId="Web-{853CCADA-E504-4DD6-96F8-71AF9874969E}" dt="2018-12-06T00:29:19.817" v="5" actId="14100"/>
        <pc:sldMkLst>
          <pc:docMk/>
          <pc:sldMk cId="2860417459" sldId="283"/>
        </pc:sldMkLst>
        <pc:picChg chg="mod">
          <ac:chgData name="" userId="" providerId="" clId="Web-{853CCADA-E504-4DD6-96F8-71AF9874969E}" dt="2018-12-06T00:29:10.786" v="1" actId="1076"/>
          <ac:picMkLst>
            <pc:docMk/>
            <pc:sldMk cId="2860417459" sldId="283"/>
            <ac:picMk id="4" creationId="{B41306E9-6D6C-4CF8-AC2B-576724124923}"/>
          </ac:picMkLst>
        </pc:picChg>
        <pc:picChg chg="add mod">
          <ac:chgData name="" userId="" providerId="" clId="Web-{853CCADA-E504-4DD6-96F8-71AF9874969E}" dt="2018-12-06T00:29:19.817" v="5" actId="14100"/>
          <ac:picMkLst>
            <pc:docMk/>
            <pc:sldMk cId="2860417459" sldId="283"/>
            <ac:picMk id="6" creationId="{839605A8-40CD-41CE-9FD4-C259552A1C57}"/>
          </ac:picMkLst>
        </pc:picChg>
      </pc:sldChg>
      <pc:sldChg chg="addSp delSp modSp del">
        <pc:chgData name="" userId="" providerId="" clId="Web-{853CCADA-E504-4DD6-96F8-71AF9874969E}" dt="2018-12-06T00:29:25.661" v="6"/>
        <pc:sldMkLst>
          <pc:docMk/>
          <pc:sldMk cId="3536152692" sldId="292"/>
        </pc:sldMkLst>
        <pc:spChg chg="add mod">
          <ac:chgData name="" userId="" providerId="" clId="Web-{853CCADA-E504-4DD6-96F8-71AF9874969E}" dt="2018-12-06T00:29:05.270" v="0"/>
          <ac:spMkLst>
            <pc:docMk/>
            <pc:sldMk cId="3536152692" sldId="292"/>
            <ac:spMk id="9" creationId="{C10F03D4-DC52-4141-9A5D-AC8229658F22}"/>
          </ac:spMkLst>
        </pc:spChg>
        <pc:picChg chg="del">
          <ac:chgData name="" userId="" providerId="" clId="Web-{853CCADA-E504-4DD6-96F8-71AF9874969E}" dt="2018-12-06T00:29:05.270" v="0"/>
          <ac:picMkLst>
            <pc:docMk/>
            <pc:sldMk cId="3536152692" sldId="292"/>
            <ac:picMk id="4" creationId="{84BC5120-7E6A-4795-A93D-44EFC691BE61}"/>
          </ac:picMkLst>
        </pc:picChg>
      </pc:sldChg>
      <pc:sldChg chg="modSp">
        <pc:chgData name="" userId="" providerId="" clId="Web-{853CCADA-E504-4DD6-96F8-71AF9874969E}" dt="2018-12-06T00:30:45.913" v="12" actId="14100"/>
        <pc:sldMkLst>
          <pc:docMk/>
          <pc:sldMk cId="401695847" sldId="294"/>
        </pc:sldMkLst>
        <pc:picChg chg="mod">
          <ac:chgData name="" userId="" providerId="" clId="Web-{853CCADA-E504-4DD6-96F8-71AF9874969E}" dt="2018-12-06T00:30:45.913" v="12" actId="14100"/>
          <ac:picMkLst>
            <pc:docMk/>
            <pc:sldMk cId="401695847" sldId="294"/>
            <ac:picMk id="6" creationId="{AC07AB92-3237-4AA5-B565-568586BE45BF}"/>
          </ac:picMkLst>
        </pc:picChg>
      </pc:sldChg>
    </pc:docChg>
  </pc:docChgLst>
  <pc:docChgLst>
    <pc:chgData clId="Web-{D24C9908-EBF4-4779-9070-F839639374B5}"/>
    <pc:docChg chg="addSld delSld modSld">
      <pc:chgData name="" userId="" providerId="" clId="Web-{D24C9908-EBF4-4779-9070-F839639374B5}" dt="2018-12-06T00:03:02.337" v="23" actId="20577"/>
      <pc:docMkLst>
        <pc:docMk/>
      </pc:docMkLst>
      <pc:sldChg chg="modSp">
        <pc:chgData name="" userId="" providerId="" clId="Web-{D24C9908-EBF4-4779-9070-F839639374B5}" dt="2018-12-06T00:01:29.679" v="15" actId="20577"/>
        <pc:sldMkLst>
          <pc:docMk/>
          <pc:sldMk cId="4184992333" sldId="257"/>
        </pc:sldMkLst>
        <pc:spChg chg="mod">
          <ac:chgData name="" userId="" providerId="" clId="Web-{D24C9908-EBF4-4779-9070-F839639374B5}" dt="2018-12-06T00:01:29.679" v="15" actId="20577"/>
          <ac:spMkLst>
            <pc:docMk/>
            <pc:sldMk cId="4184992333" sldId="257"/>
            <ac:spMk id="3" creationId="{41797D85-5BDC-48D6-B322-6D31A8420206}"/>
          </ac:spMkLst>
        </pc:spChg>
      </pc:sldChg>
      <pc:sldChg chg="modSp">
        <pc:chgData name="" userId="" providerId="" clId="Web-{D24C9908-EBF4-4779-9070-F839639374B5}" dt="2018-12-06T00:02:10.039" v="21" actId="20577"/>
        <pc:sldMkLst>
          <pc:docMk/>
          <pc:sldMk cId="2934880215" sldId="270"/>
        </pc:sldMkLst>
        <pc:spChg chg="mod">
          <ac:chgData name="" userId="" providerId="" clId="Web-{D24C9908-EBF4-4779-9070-F839639374B5}" dt="2018-12-06T00:02:10.039" v="21" actId="20577"/>
          <ac:spMkLst>
            <pc:docMk/>
            <pc:sldMk cId="2934880215" sldId="270"/>
            <ac:spMk id="3" creationId="{D51C8D11-BAE4-423F-BA7F-9CF5C419FA5A}"/>
          </ac:spMkLst>
        </pc:spChg>
      </pc:sldChg>
      <pc:sldChg chg="modSp new del">
        <pc:chgData name="" userId="" providerId="" clId="Web-{D24C9908-EBF4-4779-9070-F839639374B5}" dt="2018-12-06T00:01:31.788" v="17"/>
        <pc:sldMkLst>
          <pc:docMk/>
          <pc:sldMk cId="1322766658" sldId="289"/>
        </pc:sldMkLst>
        <pc:spChg chg="mod">
          <ac:chgData name="" userId="" providerId="" clId="Web-{D24C9908-EBF4-4779-9070-F839639374B5}" dt="2018-12-06T00:01:22.663" v="9" actId="20577"/>
          <ac:spMkLst>
            <pc:docMk/>
            <pc:sldMk cId="1322766658" sldId="289"/>
            <ac:spMk id="3" creationId="{419A4A1C-91DF-4332-9790-BED440A82EF1}"/>
          </ac:spMkLst>
        </pc:spChg>
      </pc:sldChg>
    </pc:docChg>
  </pc:docChgLst>
  <pc:docChgLst>
    <pc:chgData clId="Web-{3E0DB110-45CA-4373-85AA-6284E2309A08}"/>
    <pc:docChg chg="modSld">
      <pc:chgData name="" userId="" providerId="" clId="Web-{3E0DB110-45CA-4373-85AA-6284E2309A08}" dt="2018-12-12T18:20:26.235" v="0" actId="1076"/>
      <pc:docMkLst>
        <pc:docMk/>
      </pc:docMkLst>
      <pc:sldChg chg="modSp">
        <pc:chgData name="" userId="" providerId="" clId="Web-{3E0DB110-45CA-4373-85AA-6284E2309A08}" dt="2018-12-12T18:20:26.235" v="0" actId="1076"/>
        <pc:sldMkLst>
          <pc:docMk/>
          <pc:sldMk cId="3345134086" sldId="265"/>
        </pc:sldMkLst>
        <pc:picChg chg="mod">
          <ac:chgData name="" userId="" providerId="" clId="Web-{3E0DB110-45CA-4373-85AA-6284E2309A08}" dt="2018-12-12T18:20:26.235" v="0" actId="1076"/>
          <ac:picMkLst>
            <pc:docMk/>
            <pc:sldMk cId="3345134086" sldId="265"/>
            <ac:picMk id="12" creationId="{9E2FC9D2-123A-4921-8E97-8F2C1FA1C09A}"/>
          </ac:picMkLst>
        </pc:picChg>
      </pc:sldChg>
    </pc:docChg>
  </pc:docChgLst>
  <pc:docChgLst>
    <pc:chgData clId="Web-{E85F14F9-5C65-4F86-A06C-FFD694087EAE}"/>
    <pc:docChg chg="addSld delSld modSld">
      <pc:chgData name="" userId="" providerId="" clId="Web-{E85F14F9-5C65-4F86-A06C-FFD694087EAE}" dt="2018-12-05T22:26:29.512" v="1099" actId="20577"/>
      <pc:docMkLst>
        <pc:docMk/>
      </pc:docMkLst>
      <pc:sldChg chg="modSp">
        <pc:chgData name="" userId="" providerId="" clId="Web-{E85F14F9-5C65-4F86-A06C-FFD694087EAE}" dt="2018-12-05T22:26:29.512" v="1099" actId="20577"/>
        <pc:sldMkLst>
          <pc:docMk/>
          <pc:sldMk cId="1062662682" sldId="256"/>
        </pc:sldMkLst>
        <pc:spChg chg="mod">
          <ac:chgData name="" userId="" providerId="" clId="Web-{E85F14F9-5C65-4F86-A06C-FFD694087EAE}" dt="2018-12-05T22:26:29.512" v="1099" actId="20577"/>
          <ac:spMkLst>
            <pc:docMk/>
            <pc:sldMk cId="1062662682" sldId="256"/>
            <ac:spMk id="2" creationId="{C21DDD7E-7340-4F80-9C6B-13833E3C20C4}"/>
          </ac:spMkLst>
        </pc:spChg>
      </pc:sldChg>
      <pc:sldChg chg="modSp">
        <pc:chgData name="" userId="" providerId="" clId="Web-{E85F14F9-5C65-4F86-A06C-FFD694087EAE}" dt="2018-12-05T20:51:02.087" v="156" actId="20577"/>
        <pc:sldMkLst>
          <pc:docMk/>
          <pc:sldMk cId="4184992333" sldId="257"/>
        </pc:sldMkLst>
        <pc:spChg chg="mod">
          <ac:chgData name="" userId="" providerId="" clId="Web-{E85F14F9-5C65-4F86-A06C-FFD694087EAE}" dt="2018-12-05T20:51:02.087" v="156" actId="20577"/>
          <ac:spMkLst>
            <pc:docMk/>
            <pc:sldMk cId="4184992333" sldId="257"/>
            <ac:spMk id="3" creationId="{41797D85-5BDC-48D6-B322-6D31A8420206}"/>
          </ac:spMkLst>
        </pc:spChg>
      </pc:sldChg>
      <pc:sldChg chg="delSp modSp new">
        <pc:chgData name="" userId="" providerId="" clId="Web-{E85F14F9-5C65-4F86-A06C-FFD694087EAE}" dt="2018-12-05T20:50:55.197" v="152" actId="20577"/>
        <pc:sldMkLst>
          <pc:docMk/>
          <pc:sldMk cId="2934880215" sldId="270"/>
        </pc:sldMkLst>
        <pc:spChg chg="del mod">
          <ac:chgData name="" userId="" providerId="" clId="Web-{E85F14F9-5C65-4F86-A06C-FFD694087EAE}" dt="2018-12-05T20:45:53.267" v="97"/>
          <ac:spMkLst>
            <pc:docMk/>
            <pc:sldMk cId="2934880215" sldId="270"/>
            <ac:spMk id="2" creationId="{51072EB1-97FF-4603-A6C8-9BC78F5B950E}"/>
          </ac:spMkLst>
        </pc:spChg>
        <pc:spChg chg="mod">
          <ac:chgData name="" userId="" providerId="" clId="Web-{E85F14F9-5C65-4F86-A06C-FFD694087EAE}" dt="2018-12-05T20:50:55.197" v="152" actId="20577"/>
          <ac:spMkLst>
            <pc:docMk/>
            <pc:sldMk cId="2934880215" sldId="270"/>
            <ac:spMk id="3" creationId="{D51C8D11-BAE4-423F-BA7F-9CF5C419FA5A}"/>
          </ac:spMkLst>
        </pc:spChg>
      </pc:sldChg>
      <pc:sldChg chg="new del">
        <pc:chgData name="" userId="" providerId="" clId="Web-{E85F14F9-5C65-4F86-A06C-FFD694087EAE}" dt="2018-12-05T20:50:11.321" v="119"/>
        <pc:sldMkLst>
          <pc:docMk/>
          <pc:sldMk cId="2223459019" sldId="272"/>
        </pc:sldMkLst>
      </pc:sldChg>
      <pc:sldChg chg="addSp delSp modSp new">
        <pc:chgData name="" userId="" providerId="" clId="Web-{E85F14F9-5C65-4F86-A06C-FFD694087EAE}" dt="2018-12-05T21:17:38.753" v="467" actId="1076"/>
        <pc:sldMkLst>
          <pc:docMk/>
          <pc:sldMk cId="2812572160" sldId="275"/>
        </pc:sldMkLst>
        <pc:spChg chg="mod">
          <ac:chgData name="" userId="" providerId="" clId="Web-{E85F14F9-5C65-4F86-A06C-FFD694087EAE}" dt="2018-12-05T21:06:03.672" v="204" actId="20577"/>
          <ac:spMkLst>
            <pc:docMk/>
            <pc:sldMk cId="2812572160" sldId="275"/>
            <ac:spMk id="2" creationId="{774B01C5-739B-494E-A4A3-A492B0BBED93}"/>
          </ac:spMkLst>
        </pc:spChg>
        <pc:spChg chg="mod">
          <ac:chgData name="" userId="" providerId="" clId="Web-{E85F14F9-5C65-4F86-A06C-FFD694087EAE}" dt="2018-12-05T21:15:14.592" v="449" actId="20577"/>
          <ac:spMkLst>
            <pc:docMk/>
            <pc:sldMk cId="2812572160" sldId="275"/>
            <ac:spMk id="3" creationId="{8F4D1C76-35F4-46D8-8238-C2EAC69710CB}"/>
          </ac:spMkLst>
        </pc:spChg>
        <pc:picChg chg="add del mod">
          <ac:chgData name="" userId="" providerId="" clId="Web-{E85F14F9-5C65-4F86-A06C-FFD694087EAE}" dt="2018-12-05T21:17:09.360" v="460"/>
          <ac:picMkLst>
            <pc:docMk/>
            <pc:sldMk cId="2812572160" sldId="275"/>
            <ac:picMk id="4" creationId="{FC851312-E21C-41CC-B393-E5EF23AC8BF6}"/>
          </ac:picMkLst>
        </pc:picChg>
        <pc:picChg chg="add mod">
          <ac:chgData name="" userId="" providerId="" clId="Web-{E85F14F9-5C65-4F86-A06C-FFD694087EAE}" dt="2018-12-05T21:17:38.753" v="467" actId="1076"/>
          <ac:picMkLst>
            <pc:docMk/>
            <pc:sldMk cId="2812572160" sldId="275"/>
            <ac:picMk id="6" creationId="{C22151DB-B75E-4855-85F1-4349867B4ED3}"/>
          </ac:picMkLst>
        </pc:picChg>
      </pc:sldChg>
      <pc:sldChg chg="delSp modSp new">
        <pc:chgData name="" userId="" providerId="" clId="Web-{E85F14F9-5C65-4F86-A06C-FFD694087EAE}" dt="2018-12-05T21:31:42.163" v="633" actId="20577"/>
        <pc:sldMkLst>
          <pc:docMk/>
          <pc:sldMk cId="2537121671" sldId="278"/>
        </pc:sldMkLst>
        <pc:spChg chg="del">
          <ac:chgData name="" userId="" providerId="" clId="Web-{E85F14F9-5C65-4F86-A06C-FFD694087EAE}" dt="2018-12-05T21:17:55.799" v="469"/>
          <ac:spMkLst>
            <pc:docMk/>
            <pc:sldMk cId="2537121671" sldId="278"/>
            <ac:spMk id="2" creationId="{2D220E5C-F952-4384-9643-94D1BC1147EE}"/>
          </ac:spMkLst>
        </pc:spChg>
        <pc:spChg chg="mod">
          <ac:chgData name="" userId="" providerId="" clId="Web-{E85F14F9-5C65-4F86-A06C-FFD694087EAE}" dt="2018-12-05T21:31:42.163" v="633" actId="20577"/>
          <ac:spMkLst>
            <pc:docMk/>
            <pc:sldMk cId="2537121671" sldId="278"/>
            <ac:spMk id="3" creationId="{8C2FE75D-8EBB-4162-B677-48900E84B832}"/>
          </ac:spMkLst>
        </pc:spChg>
      </pc:sldChg>
      <pc:sldChg chg="addSp delSp modSp new">
        <pc:chgData name="" userId="" providerId="" clId="Web-{E85F14F9-5C65-4F86-A06C-FFD694087EAE}" dt="2018-12-05T22:08:40.533" v="877" actId="14100"/>
        <pc:sldMkLst>
          <pc:docMk/>
          <pc:sldMk cId="701123639" sldId="280"/>
        </pc:sldMkLst>
        <pc:spChg chg="mod">
          <ac:chgData name="" userId="" providerId="" clId="Web-{E85F14F9-5C65-4F86-A06C-FFD694087EAE}" dt="2018-12-05T21:32:11.492" v="647" actId="20577"/>
          <ac:spMkLst>
            <pc:docMk/>
            <pc:sldMk cId="701123639" sldId="280"/>
            <ac:spMk id="2" creationId="{301BBAD6-2DD3-4C7E-BB28-559758B37720}"/>
          </ac:spMkLst>
        </pc:spChg>
        <pc:spChg chg="del">
          <ac:chgData name="" userId="" providerId="" clId="Web-{E85F14F9-5C65-4F86-A06C-FFD694087EAE}" dt="2018-12-05T22:08:25.236" v="873"/>
          <ac:spMkLst>
            <pc:docMk/>
            <pc:sldMk cId="701123639" sldId="280"/>
            <ac:spMk id="3" creationId="{21BEF6A8-AB6E-4F92-9300-EC66683CF5B0}"/>
          </ac:spMkLst>
        </pc:spChg>
        <pc:picChg chg="add mod ord">
          <ac:chgData name="" userId="" providerId="" clId="Web-{E85F14F9-5C65-4F86-A06C-FFD694087EAE}" dt="2018-12-05T22:08:40.533" v="877" actId="14100"/>
          <ac:picMkLst>
            <pc:docMk/>
            <pc:sldMk cId="701123639" sldId="280"/>
            <ac:picMk id="4" creationId="{17164F0C-2255-47AC-B8E9-DB2B35A15D56}"/>
          </ac:picMkLst>
        </pc:picChg>
      </pc:sldChg>
      <pc:sldChg chg="delSp modSp new">
        <pc:chgData name="" userId="" providerId="" clId="Web-{E85F14F9-5C65-4F86-A06C-FFD694087EAE}" dt="2018-12-05T22:21:57.615" v="1050" actId="20577"/>
        <pc:sldMkLst>
          <pc:docMk/>
          <pc:sldMk cId="389283815" sldId="281"/>
        </pc:sldMkLst>
        <pc:spChg chg="del">
          <ac:chgData name="" userId="" providerId="" clId="Web-{E85F14F9-5C65-4F86-A06C-FFD694087EAE}" dt="2018-12-05T21:32:27.133" v="649"/>
          <ac:spMkLst>
            <pc:docMk/>
            <pc:sldMk cId="389283815" sldId="281"/>
            <ac:spMk id="2" creationId="{B122A821-3CC0-4C85-A41D-935E25F192AB}"/>
          </ac:spMkLst>
        </pc:spChg>
        <pc:spChg chg="mod">
          <ac:chgData name="" userId="" providerId="" clId="Web-{E85F14F9-5C65-4F86-A06C-FFD694087EAE}" dt="2018-12-05T22:21:57.615" v="1050" actId="20577"/>
          <ac:spMkLst>
            <pc:docMk/>
            <pc:sldMk cId="389283815" sldId="281"/>
            <ac:spMk id="3" creationId="{98E45F9F-F90C-46E9-846C-1AC472BA0294}"/>
          </ac:spMkLst>
        </pc:spChg>
      </pc:sldChg>
      <pc:sldChg chg="addSp delSp modSp new">
        <pc:chgData name="" userId="" providerId="" clId="Web-{E85F14F9-5C65-4F86-A06C-FFD694087EAE}" dt="2018-12-05T22:09:31.612" v="885" actId="14100"/>
        <pc:sldMkLst>
          <pc:docMk/>
          <pc:sldMk cId="687243622" sldId="282"/>
        </pc:sldMkLst>
        <pc:spChg chg="del">
          <ac:chgData name="" userId="" providerId="" clId="Web-{E85F14F9-5C65-4F86-A06C-FFD694087EAE}" dt="2018-12-05T22:09:01.096" v="879"/>
          <ac:spMkLst>
            <pc:docMk/>
            <pc:sldMk cId="687243622" sldId="282"/>
            <ac:spMk id="2" creationId="{EB8878F4-982F-45A4-BF43-FFD3C77A67F8}"/>
          </ac:spMkLst>
        </pc:spChg>
        <pc:spChg chg="del mod">
          <ac:chgData name="" userId="" providerId="" clId="Web-{E85F14F9-5C65-4F86-A06C-FFD694087EAE}" dt="2018-12-05T22:09:16.534" v="881"/>
          <ac:spMkLst>
            <pc:docMk/>
            <pc:sldMk cId="687243622" sldId="282"/>
            <ac:spMk id="3" creationId="{5D707D07-0E2B-48A8-9C72-771CE41DA2B8}"/>
          </ac:spMkLst>
        </pc:spChg>
        <pc:picChg chg="add mod ord">
          <ac:chgData name="" userId="" providerId="" clId="Web-{E85F14F9-5C65-4F86-A06C-FFD694087EAE}" dt="2018-12-05T22:09:31.612" v="885" actId="14100"/>
          <ac:picMkLst>
            <pc:docMk/>
            <pc:sldMk cId="687243622" sldId="282"/>
            <ac:picMk id="4" creationId="{2C7F7E68-D4F8-4983-8373-30171C74246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231FF-18A7-465C-9A0B-175EF8E90A60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75CD-A109-4A5C-9C37-17B02D1BA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5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231FF-18A7-465C-9A0B-175EF8E90A60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75CD-A109-4A5C-9C37-17B02D1BA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48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231FF-18A7-465C-9A0B-175EF8E90A60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75CD-A109-4A5C-9C37-17B02D1BA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78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231FF-18A7-465C-9A0B-175EF8E90A60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75CD-A109-4A5C-9C37-17B02D1BA6F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0715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231FF-18A7-465C-9A0B-175EF8E90A60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75CD-A109-4A5C-9C37-17B02D1BA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98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231FF-18A7-465C-9A0B-175EF8E90A60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75CD-A109-4A5C-9C37-17B02D1BA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32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231FF-18A7-465C-9A0B-175EF8E90A60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75CD-A109-4A5C-9C37-17B02D1BA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71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231FF-18A7-465C-9A0B-175EF8E90A60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75CD-A109-4A5C-9C37-17B02D1BA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84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231FF-18A7-465C-9A0B-175EF8E90A60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75CD-A109-4A5C-9C37-17B02D1BA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08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231FF-18A7-465C-9A0B-175EF8E90A60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75CD-A109-4A5C-9C37-17B02D1BA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4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231FF-18A7-465C-9A0B-175EF8E90A60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75CD-A109-4A5C-9C37-17B02D1BA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38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231FF-18A7-465C-9A0B-175EF8E90A60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75CD-A109-4A5C-9C37-17B02D1BA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8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231FF-18A7-465C-9A0B-175EF8E90A60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75CD-A109-4A5C-9C37-17B02D1BA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38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231FF-18A7-465C-9A0B-175EF8E90A60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75CD-A109-4A5C-9C37-17B02D1BA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6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231FF-18A7-465C-9A0B-175EF8E90A60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75CD-A109-4A5C-9C37-17B02D1BA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77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231FF-18A7-465C-9A0B-175EF8E90A60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75CD-A109-4A5C-9C37-17B02D1BA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05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231FF-18A7-465C-9A0B-175EF8E90A60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75CD-A109-4A5C-9C37-17B02D1BA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06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84231FF-18A7-465C-9A0B-175EF8E90A60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775CD-A109-4A5C-9C37-17B02D1BA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40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  <p:sldLayoutId id="2147483953" r:id="rId12"/>
    <p:sldLayoutId id="2147483954" r:id="rId13"/>
    <p:sldLayoutId id="2147483955" r:id="rId14"/>
    <p:sldLayoutId id="2147483956" r:id="rId15"/>
    <p:sldLayoutId id="2147483957" r:id="rId16"/>
    <p:sldLayoutId id="214748395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DDD7E-7340-4F80-9C6B-13833E3C2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96348"/>
            <a:ext cx="8624375" cy="3340748"/>
          </a:xfrm>
        </p:spPr>
        <p:txBody>
          <a:bodyPr/>
          <a:lstStyle/>
          <a:p>
            <a:r>
              <a:rPr lang="en-US" sz="6000" dirty="0">
                <a:ea typeface="+mj-lt"/>
                <a:cs typeface="+mj-lt"/>
              </a:rPr>
              <a:t>VERIFICATION OF WEB SERVICES USING TLA+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1E30-A370-42FF-88FD-F15B5C0E3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99512" y="4309832"/>
            <a:ext cx="3892265" cy="2177231"/>
          </a:xfrm>
        </p:spPr>
        <p:txBody>
          <a:bodyPr>
            <a:noAutofit/>
          </a:bodyPr>
          <a:lstStyle/>
          <a:p>
            <a:r>
              <a:rPr lang="en-US" sz="1400" b="1" dirty="0"/>
              <a:t>BY:</a:t>
            </a:r>
          </a:p>
          <a:p>
            <a:r>
              <a:rPr lang="en-US" sz="1400" b="1" dirty="0" err="1"/>
              <a:t>Hima</a:t>
            </a:r>
            <a:r>
              <a:rPr lang="en-US" sz="1400" b="1" dirty="0"/>
              <a:t> Varsha </a:t>
            </a:r>
            <a:r>
              <a:rPr lang="en-US" sz="1400" b="1" dirty="0" err="1"/>
              <a:t>anne</a:t>
            </a:r>
            <a:endParaRPr lang="en-US" sz="1400" b="1" dirty="0"/>
          </a:p>
          <a:p>
            <a:r>
              <a:rPr lang="en-US" sz="1400" b="1" dirty="0"/>
              <a:t>Jasvir Kaur</a:t>
            </a:r>
          </a:p>
          <a:p>
            <a:r>
              <a:rPr lang="en-US" sz="1400" b="1" dirty="0"/>
              <a:t>Sai Krishna</a:t>
            </a:r>
          </a:p>
          <a:p>
            <a:r>
              <a:rPr lang="en-US" sz="1400" b="1" dirty="0" err="1"/>
              <a:t>Tejaswi</a:t>
            </a:r>
            <a:r>
              <a:rPr lang="en-US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2662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45F9F-F90C-46E9-846C-1AC472BA0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77183"/>
            <a:ext cx="8946541" cy="48712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Distinct states: Reachable states allowed by the specifications</a:t>
            </a:r>
          </a:p>
          <a:p>
            <a:pPr marL="0" indent="0">
              <a:buClr>
                <a:srgbClr val="8AD0D6"/>
              </a:buClr>
              <a:buNone/>
            </a:pPr>
            <a:endParaRPr lang="en-US" sz="2400" dirty="0"/>
          </a:p>
          <a:p>
            <a:pPr>
              <a:buClr>
                <a:srgbClr val="8AD0D6"/>
              </a:buClr>
            </a:pPr>
            <a:r>
              <a:rPr lang="en-US" sz="2400" dirty="0"/>
              <a:t>Deadlock: The system stops when it is not supposed to</a:t>
            </a:r>
          </a:p>
          <a:p>
            <a:pPr marL="0" indent="0">
              <a:buClr>
                <a:srgbClr val="8AD0D6"/>
              </a:buClr>
              <a:buNone/>
            </a:pPr>
            <a:endParaRPr lang="en-US" sz="2400" dirty="0"/>
          </a:p>
          <a:p>
            <a:pPr>
              <a:buClr>
                <a:srgbClr val="8AD0D6"/>
              </a:buClr>
            </a:pPr>
            <a:r>
              <a:rPr lang="en-US" sz="2400" dirty="0"/>
              <a:t>Init &amp; Next: The Initial and Next states of the specification</a:t>
            </a:r>
          </a:p>
          <a:p>
            <a:pPr marL="0" indent="0">
              <a:buClr>
                <a:srgbClr val="8AD0D6"/>
              </a:buClr>
              <a:buNone/>
            </a:pPr>
            <a:endParaRPr lang="en-US" sz="2400" dirty="0"/>
          </a:p>
          <a:p>
            <a:pPr>
              <a:buClr>
                <a:srgbClr val="8AD0D6"/>
              </a:buClr>
            </a:pPr>
            <a:r>
              <a:rPr lang="en-US" sz="2400" dirty="0"/>
              <a:t>Invariants:  A formula that is true in every distinct state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F6E59-F969-48DB-800C-537BF016CBE7}"/>
              </a:ext>
            </a:extLst>
          </p:cNvPr>
          <p:cNvSpPr txBox="1"/>
          <p:nvPr/>
        </p:nvSpPr>
        <p:spPr>
          <a:xfrm>
            <a:off x="1144438" y="849702"/>
            <a:ext cx="7875916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 dirty="0"/>
              <a:t>Cont'd</a:t>
            </a:r>
          </a:p>
        </p:txBody>
      </p:sp>
    </p:spTree>
    <p:extLst>
      <p:ext uri="{BB962C8B-B14F-4D97-AF65-F5344CB8AC3E}">
        <p14:creationId xmlns:p14="http://schemas.microsoft.com/office/powerpoint/2010/main" val="389283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1306E9-6D6C-4CF8-AC2B-5767241249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4131" y="480838"/>
            <a:ext cx="6124035" cy="5945036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39605A8-40CD-41CE-9FD4-C259552A1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287" y="851441"/>
            <a:ext cx="3864633" cy="243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417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7B636C7-222B-43CD-BD52-1340DF6AEF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8636" y="468797"/>
            <a:ext cx="6454534" cy="592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846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3B536-3F2B-4619-A342-F61EC308B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Safety/Liveness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122-0224-4C29-984E-1524BC135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Safety Property – Define a correct behavior of your procedure </a:t>
            </a:r>
          </a:p>
          <a:p>
            <a:pPr>
              <a:buClr>
                <a:srgbClr val="8AD0D6"/>
              </a:buClr>
            </a:pPr>
            <a:r>
              <a:rPr lang="en-US" dirty="0"/>
              <a:t> Partial Correctness : (terminated) =&gt; (</a:t>
            </a:r>
            <a:r>
              <a:rPr lang="en-US" dirty="0" err="1"/>
              <a:t>Correct_Output</a:t>
            </a:r>
            <a:r>
              <a:rPr lang="en-US" dirty="0"/>
              <a:t>) </a:t>
            </a:r>
          </a:p>
          <a:p>
            <a:pPr>
              <a:buClr>
                <a:srgbClr val="8AD0D6"/>
              </a:buClr>
            </a:pPr>
            <a:r>
              <a:rPr lang="en-US" dirty="0"/>
              <a:t>Liveness Property – Define a correct behavior that must eventually hold  </a:t>
            </a:r>
          </a:p>
          <a:p>
            <a:pPr>
              <a:buClr>
                <a:srgbClr val="8AD0D6"/>
              </a:buClr>
            </a:pPr>
            <a:r>
              <a:rPr lang="en-US" dirty="0"/>
              <a:t>Termination </a:t>
            </a:r>
          </a:p>
        </p:txBody>
      </p:sp>
    </p:spTree>
    <p:extLst>
      <p:ext uri="{BB962C8B-B14F-4D97-AF65-F5344CB8AC3E}">
        <p14:creationId xmlns:p14="http://schemas.microsoft.com/office/powerpoint/2010/main" val="1453729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C07AB92-3237-4AA5-B565-568586BE4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61" y="1726823"/>
            <a:ext cx="10923916" cy="461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95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114DA-AD81-4B4E-8428-CBEE1DE49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 &amp; 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A2360-D2AD-4079-B566-4AF8036CC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78466"/>
            <a:ext cx="8946541" cy="46699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Font typeface="Wingdings" charset="2"/>
              <a:buChar char="Ø"/>
            </a:pPr>
            <a:r>
              <a:rPr lang="en-US" sz="2400" dirty="0"/>
              <a:t>Web service is an efficient mechanism for sharing data and functionalities on the Internet. </a:t>
            </a:r>
            <a:endParaRPr lang="en-US" dirty="0"/>
          </a:p>
          <a:p>
            <a:pPr algn="just">
              <a:buClr>
                <a:srgbClr val="8AD0D6"/>
              </a:buClr>
              <a:buFont typeface="Wingdings" charset="2"/>
              <a:buChar char="Ø"/>
            </a:pPr>
            <a:r>
              <a:rPr lang="en-US" sz="2400" dirty="0"/>
              <a:t>Single Webservice may not satisfy customer’s  business requirement completely. </a:t>
            </a:r>
            <a:endParaRPr lang="en-US" dirty="0"/>
          </a:p>
          <a:p>
            <a:pPr algn="just">
              <a:buClr>
                <a:srgbClr val="8AD0D6"/>
              </a:buClr>
              <a:buFont typeface="Wingdings" charset="2"/>
              <a:buChar char="Ø"/>
            </a:pPr>
            <a:r>
              <a:rPr lang="en-US" sz="2400" dirty="0"/>
              <a:t>Web service composition is the process of integrating multiple independent Web Services into a coherent system that performs complex functions</a:t>
            </a:r>
          </a:p>
          <a:p>
            <a:pPr algn="just">
              <a:buClr>
                <a:srgbClr val="8AD0D6"/>
              </a:buClr>
              <a:buFont typeface="Wingdings" charset="2"/>
              <a:buChar char="Ø"/>
            </a:pPr>
            <a:r>
              <a:rPr lang="en-US" sz="2400" dirty="0"/>
              <a:t>Necessary to use formal methods to verify its completeness and correctness, to ensure that the resulting composite service run smoothly in real world scenarios.</a:t>
            </a:r>
          </a:p>
          <a:p>
            <a:pPr>
              <a:buClr>
                <a:srgbClr val="8AD0D6"/>
              </a:buClr>
              <a:buFont typeface="Wingdings" charset="2"/>
              <a:buChar char="Ø"/>
            </a:pPr>
            <a:endParaRPr lang="en-US" sz="1800" dirty="0"/>
          </a:p>
          <a:p>
            <a:pPr>
              <a:buClr>
                <a:srgbClr val="8AD0D6"/>
              </a:buClr>
              <a:buFont typeface="Wingdings" charset="2"/>
              <a:buChar char="Ø"/>
            </a:pPr>
            <a:endParaRPr lang="en-US" sz="1800" dirty="0"/>
          </a:p>
          <a:p>
            <a:pPr marL="0" indent="0">
              <a:buClr>
                <a:srgbClr val="8AD0D6"/>
              </a:buClr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76269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00515-435E-4A24-9702-AA2E47093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711510"/>
            <a:ext cx="9404723" cy="1141738"/>
          </a:xfrm>
        </p:spPr>
        <p:txBody>
          <a:bodyPr/>
          <a:lstStyle/>
          <a:p>
            <a:r>
              <a:rPr lang="en-US" dirty="0"/>
              <a:t>Methods for service 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9AA39-AE29-4836-9E2C-34EE8F830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1E5155">
                  <a:lumMod val="40000"/>
                  <a:lumOff val="60000"/>
                </a:srgbClr>
              </a:buClr>
              <a:buFont typeface="Wingdings" charset="2"/>
              <a:buChar char="Ø"/>
            </a:pPr>
            <a:r>
              <a:rPr lang="en-US" sz="2400" dirty="0"/>
              <a:t>Currently there are a number of formal modeling methods proposed for service composition, such as </a:t>
            </a:r>
            <a:r>
              <a:rPr lang="en-US" sz="2400" dirty="0" err="1"/>
              <a:t>Petrinet</a:t>
            </a:r>
            <a:r>
              <a:rPr lang="en-US" sz="2400" dirty="0"/>
              <a:t>, Pi-calculus, situation calculus etc. </a:t>
            </a:r>
            <a:endParaRPr lang="en-US" dirty="0"/>
          </a:p>
          <a:p>
            <a:pPr>
              <a:buClr>
                <a:srgbClr val="8AD0D6"/>
              </a:buClr>
              <a:buFont typeface="Wingdings" charset="2"/>
              <a:buChar char="Ø"/>
            </a:pPr>
            <a:r>
              <a:rPr lang="en-US" sz="2400" dirty="0"/>
              <a:t>Petri net based solutions can only be used to verify Web services composition, and does not provide a complete solution to automate service composition. </a:t>
            </a:r>
          </a:p>
          <a:p>
            <a:pPr>
              <a:buClr>
                <a:srgbClr val="8AD0D6"/>
              </a:buClr>
              <a:buFont typeface="Wingdings" charset="2"/>
              <a:buChar char="Ø"/>
            </a:pPr>
            <a:r>
              <a:rPr lang="en-US" sz="2400" dirty="0"/>
              <a:t>Using Pi-calculus and situation, a user / engineer needs to spend a lot of time to translate service descriptions into the dedicated languages</a:t>
            </a:r>
          </a:p>
          <a:p>
            <a:pPr>
              <a:buClr>
                <a:srgbClr val="8AD0D6"/>
              </a:buClr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8411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F3C1D-E7F3-49A4-9483-FCCB2E1CD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TLA+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B3583-D81E-43EC-BBD0-BC5E2B866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79107"/>
            <a:ext cx="8946541" cy="456929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1E5155">
                  <a:lumMod val="40000"/>
                  <a:lumOff val="60000"/>
                </a:srgbClr>
              </a:buClr>
              <a:buFont typeface="Wingdings" charset="2"/>
              <a:buChar char="Ø"/>
            </a:pPr>
            <a:r>
              <a:rPr lang="en-US" dirty="0"/>
              <a:t>can be used to verify a wide scope of features of service composition, ranging from correctness to completeness.</a:t>
            </a:r>
            <a:endParaRPr lang="en-US"/>
          </a:p>
          <a:p>
            <a:pPr>
              <a:buClr>
                <a:srgbClr val="8AD0D6"/>
              </a:buClr>
              <a:buFont typeface="Wingdings" charset="2"/>
              <a:buChar char="Ø"/>
            </a:pPr>
            <a:r>
              <a:rPr lang="en-US" dirty="0"/>
              <a:t> A system and its properties can be specified as logical formulas, allowing conduction of reasoning without any intermediate translation. </a:t>
            </a:r>
          </a:p>
          <a:p>
            <a:pPr>
              <a:buClr>
                <a:srgbClr val="8AD0D6"/>
              </a:buClr>
              <a:buFont typeface="Wingdings" charset="2"/>
              <a:buChar char="Ø"/>
            </a:pPr>
            <a:r>
              <a:rPr lang="en-US" dirty="0"/>
              <a:t>TLA’s model checker (TLC) can be accelerated through a multi-threaded concurrent verification mechanism, and alleviates the state explosion problem. </a:t>
            </a:r>
          </a:p>
        </p:txBody>
      </p:sp>
    </p:spTree>
    <p:extLst>
      <p:ext uri="{BB962C8B-B14F-4D97-AF65-F5344CB8AC3E}">
        <p14:creationId xmlns:p14="http://schemas.microsoft.com/office/powerpoint/2010/main" val="1368792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7B29C-318D-4404-ABC0-75AD41E1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F8CF5-0FD5-4D42-BF58-82F953BD4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822" y="1909145"/>
            <a:ext cx="3023070" cy="433925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2400" dirty="0"/>
              <a:t>1 belongs to  Critical Section</a:t>
            </a:r>
          </a:p>
          <a:p>
            <a:pPr>
              <a:buClr>
                <a:srgbClr val="8AD0D6"/>
              </a:buClr>
              <a:buFont typeface="Wingdings" charset="2"/>
              <a:buChar char="Ø"/>
            </a:pPr>
            <a:r>
              <a:rPr lang="en-US" sz="2400" dirty="0"/>
              <a:t>0 belongs to Non Critical</a:t>
            </a:r>
          </a:p>
          <a:p>
            <a:pPr>
              <a:buClr>
                <a:srgbClr val="8AD0D6"/>
              </a:buClr>
              <a:buFont typeface="Wingdings" charset="2"/>
              <a:buChar char="Ø"/>
            </a:pPr>
            <a:r>
              <a:rPr lang="en-US" sz="2400" dirty="0"/>
              <a:t>RM can be either in 1 or 0</a:t>
            </a:r>
          </a:p>
          <a:p>
            <a:pPr>
              <a:buClr>
                <a:srgbClr val="8AD0D6"/>
              </a:buClr>
              <a:buFont typeface="Wingdings" charset="2"/>
              <a:buChar char="Ø"/>
            </a:pPr>
            <a:r>
              <a:rPr lang="en-US" sz="2400" dirty="0"/>
              <a:t>Here r, s belongs to 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280658-08E0-45BE-B2D4-1C12329BC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804" y="1306908"/>
            <a:ext cx="8051318" cy="494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703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3F8CC-CB78-4954-BF38-D2DE94955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79548"/>
            <a:ext cx="9404723" cy="969210"/>
          </a:xfrm>
        </p:spPr>
        <p:txBody>
          <a:bodyPr/>
          <a:lstStyle/>
          <a:p>
            <a:r>
              <a:rPr lang="en-US" dirty="0"/>
              <a:t>CRITICAL SECTION MODEL</a:t>
            </a:r>
          </a:p>
        </p:txBody>
      </p:sp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62F7BF98-D436-4CB5-A137-37D28D5FD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577" y="1161523"/>
            <a:ext cx="9820879" cy="508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940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9D574-B1F2-420A-8272-0CC2F17AC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97D85-5BDC-48D6-B322-6D31A8420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TLA+ is a language specified for modelling concurrent and distributed systems.</a:t>
            </a:r>
          </a:p>
          <a:p>
            <a:pPr>
              <a:buClr>
                <a:srgbClr val="8AD0D6"/>
              </a:buClr>
            </a:pPr>
            <a:r>
              <a:rPr lang="en-US" dirty="0"/>
              <a:t>It is based on mathematical logic and set theory plus temporal logic TLA</a:t>
            </a:r>
          </a:p>
          <a:p>
            <a:pPr>
              <a:buClr>
                <a:srgbClr val="8AD0D6"/>
              </a:buClr>
            </a:pPr>
            <a:r>
              <a:rPr lang="en-US" dirty="0"/>
              <a:t>Uses the tool TLC Model checker </a:t>
            </a:r>
          </a:p>
          <a:p>
            <a:pPr>
              <a:buClr>
                <a:srgbClr val="8AD0D6"/>
              </a:buClr>
            </a:pPr>
            <a:r>
              <a:rPr lang="en-US" dirty="0"/>
              <a:t>TLA+ toolbox performs model checks to check for correctness</a:t>
            </a:r>
          </a:p>
          <a:p>
            <a:pPr>
              <a:buClr>
                <a:srgbClr val="8AD0D6"/>
              </a:buClr>
            </a:pPr>
            <a:r>
              <a:rPr lang="en-US" dirty="0"/>
              <a:t>TLA+ is used at the higher level of code i.e., abstraction of the system is done for writing the specifications. </a:t>
            </a:r>
          </a:p>
          <a:p>
            <a:pPr marL="457200" lvl="1" indent="0">
              <a:buClr>
                <a:srgbClr val="8AD0D6"/>
              </a:buClr>
              <a:buNone/>
            </a:pPr>
            <a:r>
              <a:rPr lang="en-US" dirty="0"/>
              <a:t> Specifying and testing at higher level is very crucial</a:t>
            </a:r>
          </a:p>
          <a:p>
            <a:pPr>
              <a:buClr>
                <a:srgbClr val="8AD0D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992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4B10FD28-F08F-4EC6-A659-65D2B43B7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627" y="2043023"/>
            <a:ext cx="4914180" cy="3188897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4FBC3E3-8DD4-4B58-A12A-86E8F3813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19" y="1260107"/>
            <a:ext cx="6395048" cy="51429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85802A-FDAA-400E-80A9-6FA8C3FDDFEC}"/>
              </a:ext>
            </a:extLst>
          </p:cNvPr>
          <p:cNvSpPr txBox="1"/>
          <p:nvPr/>
        </p:nvSpPr>
        <p:spPr>
          <a:xfrm>
            <a:off x="4724400" y="319321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5B21FA-4CB1-4538-ACC9-4BBD110E7F12}"/>
              </a:ext>
            </a:extLst>
          </p:cNvPr>
          <p:cNvSpPr txBox="1"/>
          <p:nvPr/>
        </p:nvSpPr>
        <p:spPr>
          <a:xfrm>
            <a:off x="2352135" y="346494"/>
            <a:ext cx="5733690" cy="5847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CRITICAL SECTION OUTPUT</a:t>
            </a:r>
          </a:p>
        </p:txBody>
      </p:sp>
    </p:spTree>
    <p:extLst>
      <p:ext uri="{BB962C8B-B14F-4D97-AF65-F5344CB8AC3E}">
        <p14:creationId xmlns:p14="http://schemas.microsoft.com/office/powerpoint/2010/main" val="3473463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91C4-6B86-4B08-9525-56AAF8903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67285"/>
          </a:xfrm>
        </p:spPr>
        <p:txBody>
          <a:bodyPr/>
          <a:lstStyle/>
          <a:p>
            <a:r>
              <a:rPr lang="en-US" dirty="0"/>
              <a:t>BANK TRANSFER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4F7C2E03-E9A8-4C17-BF40-9E9CA9BDA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56" y="1422397"/>
            <a:ext cx="7099539" cy="4171354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B4BD1F3-F9AA-4005-805C-23A74275A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6935" y="1420315"/>
            <a:ext cx="3598163" cy="48280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Defining Variables sender, receiver and balance</a:t>
            </a:r>
          </a:p>
          <a:p>
            <a:pPr>
              <a:buClr>
                <a:srgbClr val="8AD0D6"/>
              </a:buClr>
            </a:pPr>
            <a:r>
              <a:rPr lang="en-US" dirty="0"/>
              <a:t>Balance tells the transfer amount</a:t>
            </a:r>
          </a:p>
          <a:p>
            <a:pPr>
              <a:buClr>
                <a:srgbClr val="8AD0D6"/>
              </a:buClr>
            </a:pPr>
            <a:r>
              <a:rPr lang="en-US" dirty="0"/>
              <a:t>Transfer and withdraw cases</a:t>
            </a:r>
          </a:p>
          <a:p>
            <a:pPr>
              <a:buClr>
                <a:srgbClr val="8AD0D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191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20938-6527-4A7F-9996-064B0D7D3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 TRANSFER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7F599F5-69F8-4267-B3C6-2FB422E9D8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311" y="1606537"/>
            <a:ext cx="11060011" cy="47000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0C1DE6-4B42-4BAA-8DAE-54BFEA0400C1}"/>
              </a:ext>
            </a:extLst>
          </p:cNvPr>
          <p:cNvSpPr txBox="1"/>
          <p:nvPr/>
        </p:nvSpPr>
        <p:spPr>
          <a:xfrm>
            <a:off x="1460739" y="166921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042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9829D-3B6E-4532-B6FC-2D7169F9E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 TRANSFER</a:t>
            </a:r>
          </a:p>
        </p:txBody>
      </p:sp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E48ED49-B9D2-4682-ACED-BFED4814E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911" y="386832"/>
            <a:ext cx="6251273" cy="6242487"/>
          </a:xfrm>
          <a:prstGeom prst="rect">
            <a:avLst/>
          </a:prstGeom>
        </p:spPr>
      </p:pic>
      <p:pic>
        <p:nvPicPr>
          <p:cNvPr id="13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34DE777-903A-4041-BFBE-1615C14013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8706" y="1807508"/>
            <a:ext cx="5211073" cy="19114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80B47FA-87F6-473C-83C0-E4074FC93516}"/>
              </a:ext>
            </a:extLst>
          </p:cNvPr>
          <p:cNvSpPr txBox="1"/>
          <p:nvPr/>
        </p:nvSpPr>
        <p:spPr>
          <a:xfrm>
            <a:off x="4724400" y="319321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15CE62-691A-4167-AC3E-1077C21528A7}"/>
              </a:ext>
            </a:extLst>
          </p:cNvPr>
          <p:cNvSpPr txBox="1"/>
          <p:nvPr/>
        </p:nvSpPr>
        <p:spPr>
          <a:xfrm>
            <a:off x="641230" y="4645324"/>
            <a:ext cx="3648973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Invariant gives error as it is violated</a:t>
            </a:r>
            <a:endParaRPr lang="en-US" sz="2400" dirty="0" err="1"/>
          </a:p>
        </p:txBody>
      </p:sp>
    </p:spTree>
    <p:extLst>
      <p:ext uri="{BB962C8B-B14F-4D97-AF65-F5344CB8AC3E}">
        <p14:creationId xmlns:p14="http://schemas.microsoft.com/office/powerpoint/2010/main" val="1784642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9BE1A-9B21-4F6A-A51B-DCEB5E201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MANAGER</a:t>
            </a:r>
          </a:p>
        </p:txBody>
      </p:sp>
      <p:pic>
        <p:nvPicPr>
          <p:cNvPr id="12" name="Picture 1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D91E33E1-E685-4D95-8F24-B5D8A6F0B8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186" y="1520956"/>
            <a:ext cx="7093964" cy="48855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0553AF6-83C3-4E46-B996-83DD48F2D4E7}"/>
              </a:ext>
            </a:extLst>
          </p:cNvPr>
          <p:cNvSpPr txBox="1"/>
          <p:nvPr/>
        </p:nvSpPr>
        <p:spPr>
          <a:xfrm>
            <a:off x="8620664" y="1439173"/>
            <a:ext cx="2743200" cy="424731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Checks process request queue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,Sans-Serif"/>
              <a:buChar char="•"/>
            </a:pPr>
            <a:r>
              <a:rPr lang="en-US" dirty="0"/>
              <a:t>At a given point of time request has 3 states queue, processing, done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If not empty deallocates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If empty starts processing the request</a:t>
            </a:r>
          </a:p>
        </p:txBody>
      </p:sp>
    </p:spTree>
    <p:extLst>
      <p:ext uri="{BB962C8B-B14F-4D97-AF65-F5344CB8AC3E}">
        <p14:creationId xmlns:p14="http://schemas.microsoft.com/office/powerpoint/2010/main" val="2945522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4EF0C-9863-4C9E-85E2-07C3ABE2D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MANAGEMENT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DD0DD70-9643-48E9-BAA2-41804E1F0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2168" y="4422300"/>
            <a:ext cx="4596262" cy="1555810"/>
          </a:xfrm>
          <a:prstGeom prst="rect">
            <a:avLst/>
          </a:prstGeom>
        </p:spPr>
      </p:pic>
      <p:pic>
        <p:nvPicPr>
          <p:cNvPr id="6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DA21B961-2F0E-4192-9123-62BAAF58A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571" y="1276901"/>
            <a:ext cx="5546784" cy="54400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58A947-FE30-4CCA-AA83-7FD16BA30D06}"/>
              </a:ext>
            </a:extLst>
          </p:cNvPr>
          <p:cNvSpPr txBox="1"/>
          <p:nvPr/>
        </p:nvSpPr>
        <p:spPr>
          <a:xfrm>
            <a:off x="1417608" y="1367286"/>
            <a:ext cx="4339086" cy="230832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Conditions to satisfy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Error: Invariant Violated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Displays dead locks also if required.</a:t>
            </a:r>
          </a:p>
        </p:txBody>
      </p:sp>
    </p:spTree>
    <p:extLst>
      <p:ext uri="{BB962C8B-B14F-4D97-AF65-F5344CB8AC3E}">
        <p14:creationId xmlns:p14="http://schemas.microsoft.com/office/powerpoint/2010/main" val="1463109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3591F-682C-4D70-9356-15307F553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TRANSFER</a:t>
            </a:r>
          </a:p>
        </p:txBody>
      </p:sp>
      <p:pic>
        <p:nvPicPr>
          <p:cNvPr id="10" name="Picture 1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5109E0C-3AB8-46F1-9307-89B615F07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0783" y="2036046"/>
            <a:ext cx="8946541" cy="1698811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2C793B7D-390C-4C10-AE7F-B9F1FD538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815" y="4606125"/>
            <a:ext cx="5661803" cy="193020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C3B6B62-C13A-46DA-A437-D1CB70B072B0}"/>
              </a:ext>
            </a:extLst>
          </p:cNvPr>
          <p:cNvSpPr txBox="1"/>
          <p:nvPr/>
        </p:nvSpPr>
        <p:spPr>
          <a:xfrm>
            <a:off x="928777" y="1525437"/>
            <a:ext cx="918425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Initially all the packets are packets are on client side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45C567-D497-4BC0-B20E-691FE16E925C}"/>
              </a:ext>
            </a:extLst>
          </p:cNvPr>
          <p:cNvSpPr txBox="1"/>
          <p:nvPr/>
        </p:nvSpPr>
        <p:spPr>
          <a:xfrm>
            <a:off x="986287" y="3983965"/>
            <a:ext cx="888233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Transfer, log, print</a:t>
            </a:r>
          </a:p>
        </p:txBody>
      </p:sp>
    </p:spTree>
    <p:extLst>
      <p:ext uri="{BB962C8B-B14F-4D97-AF65-F5344CB8AC3E}">
        <p14:creationId xmlns:p14="http://schemas.microsoft.com/office/powerpoint/2010/main" val="15533951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4063B-40D8-4ABC-A3A9-A1EC71B81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TRANSFER</a:t>
            </a:r>
          </a:p>
        </p:txBody>
      </p:sp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46BFA9F-B635-4CFA-A5A0-B68E12D11E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9577" y="4215309"/>
            <a:ext cx="8946541" cy="1452209"/>
          </a:xfrm>
          <a:prstGeom prst="rect">
            <a:avLst/>
          </a:prstGeom>
        </p:spPr>
      </p:pic>
      <p:pic>
        <p:nvPicPr>
          <p:cNvPr id="12" name="Picture 12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9E2FC9D2-123A-4921-8E97-8F2C1FA1C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872" y="2334933"/>
            <a:ext cx="5345501" cy="11002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2D05CE6-DD96-4267-ACAC-424894FA1A71}"/>
              </a:ext>
            </a:extLst>
          </p:cNvPr>
          <p:cNvSpPr txBox="1"/>
          <p:nvPr/>
        </p:nvSpPr>
        <p:spPr>
          <a:xfrm>
            <a:off x="1187570" y="1669211"/>
            <a:ext cx="346206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Termination Condition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4B00C6-5466-47CC-B757-F83FB4D4ABCC}"/>
              </a:ext>
            </a:extLst>
          </p:cNvPr>
          <p:cNvSpPr txBox="1"/>
          <p:nvPr/>
        </p:nvSpPr>
        <p:spPr>
          <a:xfrm>
            <a:off x="1101305" y="369641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Different states </a:t>
            </a:r>
          </a:p>
        </p:txBody>
      </p:sp>
    </p:spTree>
    <p:extLst>
      <p:ext uri="{BB962C8B-B14F-4D97-AF65-F5344CB8AC3E}">
        <p14:creationId xmlns:p14="http://schemas.microsoft.com/office/powerpoint/2010/main" val="33451340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C8217356-B52B-449B-A3FB-808037BCF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TRANSFER</a:t>
            </a:r>
          </a:p>
        </p:txBody>
      </p:sp>
      <p:pic>
        <p:nvPicPr>
          <p:cNvPr id="18" name="Picture 1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8AE7CA8-7EB4-4955-9E09-7756C5CA145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279584" y="2436932"/>
            <a:ext cx="8961258" cy="1200239"/>
          </a:xfrm>
          <a:prstGeom prst="rect">
            <a:avLst/>
          </a:prstGeom>
        </p:spPr>
      </p:pic>
      <p:pic>
        <p:nvPicPr>
          <p:cNvPr id="20" name="Picture 2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521293D-DF41-4D38-9BEA-A3ED68E3D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212" y="3766541"/>
            <a:ext cx="8954218" cy="1165221"/>
          </a:xfrm>
          <a:prstGeom prst="rect">
            <a:avLst/>
          </a:prstGeom>
        </p:spPr>
      </p:pic>
      <p:pic>
        <p:nvPicPr>
          <p:cNvPr id="22" name="Picture 2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FADD531-C85F-4D20-83FC-97C070ED6D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8211" y="5094400"/>
            <a:ext cx="8954218" cy="125557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659FE86-3CF9-4235-B7FF-90178A6F34C2}"/>
              </a:ext>
            </a:extLst>
          </p:cNvPr>
          <p:cNvSpPr txBox="1"/>
          <p:nvPr/>
        </p:nvSpPr>
        <p:spPr>
          <a:xfrm>
            <a:off x="1288211" y="166921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Different states</a:t>
            </a:r>
          </a:p>
        </p:txBody>
      </p:sp>
    </p:spTree>
    <p:extLst>
      <p:ext uri="{BB962C8B-B14F-4D97-AF65-F5344CB8AC3E}">
        <p14:creationId xmlns:p14="http://schemas.microsoft.com/office/powerpoint/2010/main" val="32862400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0EF40-8C4B-4CEB-93B6-5BCD86253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53765-B0BD-48CE-A3AF-E126FF54E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77182"/>
            <a:ext cx="8946541" cy="4871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AD0D6"/>
              </a:buClr>
              <a:buFont typeface="Wingdings"/>
              <a:buChar char="Ø"/>
            </a:pPr>
            <a:r>
              <a:rPr lang="en-US" dirty="0"/>
              <a:t>In the current world, delivering the product with perfection is a requirement and in case of large systems which are distributed and automated checking the system for errors is a large task but TLA+ makes sure to check all the possible scenarios in a system to point out any possible errors.</a:t>
            </a:r>
          </a:p>
          <a:p>
            <a:pPr>
              <a:buClr>
                <a:srgbClr val="8AD0D6"/>
              </a:buClr>
              <a:buFont typeface="Wingdings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878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B46C1-C567-4CFB-96D7-60E4C20B9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TLA+ do for you?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0B8A9-5805-44B0-8B8F-62AAA6565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 dirty="0"/>
              <a:t>Modelling of ALGORITHMS prior to implementation </a:t>
            </a:r>
          </a:p>
          <a:p>
            <a:pPr marL="457200" indent="-457200">
              <a:buClr>
                <a:srgbClr val="8AD0D6"/>
              </a:buClr>
            </a:pPr>
            <a:r>
              <a:rPr lang="en-US" dirty="0"/>
              <a:t>Meant as a supplement to traditional test/ verification </a:t>
            </a:r>
          </a:p>
          <a:p>
            <a:pPr marL="457200" indent="-457200">
              <a:buClr>
                <a:srgbClr val="8AD0D6"/>
              </a:buClr>
            </a:pPr>
            <a:r>
              <a:rPr lang="en-US" dirty="0"/>
              <a:t>Very powerful bug detection </a:t>
            </a:r>
          </a:p>
          <a:p>
            <a:pPr marL="457200" indent="-457200">
              <a:buClr>
                <a:srgbClr val="8AD0D6"/>
              </a:buClr>
            </a:pPr>
            <a:r>
              <a:rPr lang="en-US" dirty="0"/>
              <a:t>Been used successfully at Amazon, HP, and Intel </a:t>
            </a:r>
          </a:p>
        </p:txBody>
      </p:sp>
    </p:spTree>
    <p:extLst>
      <p:ext uri="{BB962C8B-B14F-4D97-AF65-F5344CB8AC3E}">
        <p14:creationId xmlns:p14="http://schemas.microsoft.com/office/powerpoint/2010/main" val="28250196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6B8AB-1D3E-4AA4-A342-A51716C45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BEB3F-F42D-4A1C-B478-300040352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Integrating the different modules into one whole web service which can be used to as a template to specify distributed networks.</a:t>
            </a:r>
          </a:p>
        </p:txBody>
      </p:sp>
    </p:spTree>
    <p:extLst>
      <p:ext uri="{BB962C8B-B14F-4D97-AF65-F5344CB8AC3E}">
        <p14:creationId xmlns:p14="http://schemas.microsoft.com/office/powerpoint/2010/main" val="5603101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B5E88-F5A1-4E1B-914A-0F1AD9CE6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88" y="2853737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Thank You..!!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78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C8D11-BAE4-423F-BA7F-9CF5C419F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77183"/>
            <a:ext cx="8946541" cy="487121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dirty="0"/>
              <a:t>The properties TLA+ could verify are conditions on individual executions.</a:t>
            </a:r>
          </a:p>
          <a:p>
            <a:pPr>
              <a:buClr>
                <a:srgbClr val="8AD0D6"/>
              </a:buClr>
              <a:buFont typeface="Wingdings" charset="2"/>
              <a:buChar char="Ø"/>
            </a:pPr>
            <a:endParaRPr lang="en-US" dirty="0"/>
          </a:p>
          <a:p>
            <a:pPr>
              <a:buClr>
                <a:srgbClr val="8AD0D6"/>
              </a:buClr>
              <a:buFont typeface="Wingdings" charset="2"/>
              <a:buChar char="Ø"/>
            </a:pPr>
            <a:r>
              <a:rPr lang="en-US" dirty="0"/>
              <a:t>Consider, a concurrent system as a sequence of steps.</a:t>
            </a:r>
          </a:p>
          <a:p>
            <a:pPr marL="0" indent="0">
              <a:buClr>
                <a:srgbClr val="8AD0D6"/>
              </a:buClr>
              <a:buNone/>
            </a:pPr>
            <a:r>
              <a:rPr lang="en-US" dirty="0"/>
              <a:t>          TLA+ could be used to verify the correctness of each execution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/>
              <a:t>State machines are employed for specifications.</a:t>
            </a:r>
          </a:p>
          <a:p>
            <a:pPr marL="0" indent="0">
              <a:buClr>
                <a:srgbClr val="8AD0D6"/>
              </a:buClr>
              <a:buNone/>
            </a:pPr>
            <a:r>
              <a:rPr lang="en-US" dirty="0"/>
              <a:t>          It has possible initial states, followed by next states</a:t>
            </a:r>
          </a:p>
          <a:p>
            <a:pPr>
              <a:buClr>
                <a:srgbClr val="8AD0D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880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143BA-3245-43B9-962C-A68E3DC3A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0DC0F-542B-42A5-87B0-95ED1869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63447"/>
            <a:ext cx="8946541" cy="47849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Most TLA system specifications are of the form </a:t>
            </a:r>
            <a:endParaRPr lang="en-US"/>
          </a:p>
          <a:p>
            <a:pPr marL="0" indent="0">
              <a:buNone/>
            </a:pP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/>
              <a:t>Init ∧ [Next]</a:t>
            </a:r>
          </a:p>
          <a:p>
            <a:pPr marL="0" indent="0">
              <a:buClr>
                <a:srgbClr val="8AD0D6"/>
              </a:buClr>
              <a:buNone/>
            </a:pP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/>
              <a:t>Init : state formula describing the initial state(s) </a:t>
            </a:r>
          </a:p>
          <a:p>
            <a:pPr>
              <a:buClr>
                <a:srgbClr val="8AD0D6"/>
              </a:buClr>
            </a:pP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/>
              <a:t>Next : action formula formalizing the transition relation </a:t>
            </a:r>
          </a:p>
          <a:p>
            <a:pPr marL="0" indent="0">
              <a:buClr>
                <a:srgbClr val="8AD0D6"/>
              </a:buClr>
              <a:buNone/>
            </a:pPr>
            <a:r>
              <a:rPr lang="en-US" dirty="0"/>
              <a:t>      – usually a disjunction A1 ∨...∨An of possible actions (events) Ai </a:t>
            </a:r>
            <a:endParaRPr lang="en-US"/>
          </a:p>
          <a:p>
            <a:pPr>
              <a:buClr>
                <a:srgbClr val="8AD0D6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4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EE330-88F1-4B91-BA7D-8542748F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TLA+ an Overview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EAF0A-564B-4705-8594-49023E7F7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4 parts to a specification :</a:t>
            </a:r>
          </a:p>
          <a:p>
            <a:pPr>
              <a:buClr>
                <a:srgbClr val="8AD0D6"/>
              </a:buClr>
            </a:pPr>
            <a:r>
              <a:rPr lang="en-US" dirty="0"/>
              <a:t> Initial predicate (Init )</a:t>
            </a:r>
          </a:p>
          <a:p>
            <a:pPr>
              <a:buClr>
                <a:srgbClr val="8AD0D6"/>
              </a:buClr>
            </a:pPr>
            <a:r>
              <a:rPr lang="en-US" dirty="0"/>
              <a:t> Possible “Next” states :action formula formalizing the transition relation </a:t>
            </a:r>
          </a:p>
          <a:p>
            <a:pPr indent="0">
              <a:buClr>
                <a:srgbClr val="8AD0D6"/>
              </a:buClr>
              <a:buNone/>
            </a:pPr>
            <a:r>
              <a:rPr lang="en-US" dirty="0"/>
              <a:t>     – usually a disjunction A1 ∨...∨An of possible actions (events) Ai</a:t>
            </a:r>
          </a:p>
          <a:p>
            <a:pPr>
              <a:buClr>
                <a:srgbClr val="8AD0D6"/>
              </a:buClr>
            </a:pPr>
            <a:r>
              <a:rPr lang="en-US" dirty="0"/>
              <a:t> Safety Properties </a:t>
            </a:r>
          </a:p>
          <a:p>
            <a:pPr>
              <a:buClr>
                <a:srgbClr val="8AD0D6"/>
              </a:buClr>
            </a:pPr>
            <a:r>
              <a:rPr lang="en-US" dirty="0"/>
              <a:t> Liveness Properties </a:t>
            </a:r>
          </a:p>
        </p:txBody>
      </p:sp>
    </p:spTree>
    <p:extLst>
      <p:ext uri="{BB962C8B-B14F-4D97-AF65-F5344CB8AC3E}">
        <p14:creationId xmlns:p14="http://schemas.microsoft.com/office/powerpoint/2010/main" val="2504810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B01C5-739B-494E-A4A3-A492B0BBE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 from video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D1C76-35F4-46D8-8238-C2EAC6971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78466"/>
            <a:ext cx="8946541" cy="46699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Problem:  The actors needed exactly 4 gallons of water to disarm a bomb. But were given 5 and 3 gallons of jugs and a water faucet without any markings</a:t>
            </a:r>
          </a:p>
          <a:p>
            <a:pPr marL="0" indent="0">
              <a:buNone/>
            </a:pPr>
            <a:r>
              <a:rPr lang="en-US" dirty="0"/>
              <a:t>Solution: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6" descr="A picture containing object, clock&#10;&#10;Description generated with very high confidence">
            <a:extLst>
              <a:ext uri="{FF2B5EF4-FFF2-40B4-BE49-F238E27FC236}">
                <a16:creationId xmlns:a16="http://schemas.microsoft.com/office/drawing/2014/main" id="{C22151DB-B75E-4855-85F1-4349867B4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156" y="3609860"/>
            <a:ext cx="8206595" cy="252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572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FE75D-8EBB-4162-B677-48900E84B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658315"/>
            <a:ext cx="8946541" cy="55900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It's just one possible solution. Using TLA+ specifications we could find out all possible cases.</a:t>
            </a:r>
          </a:p>
          <a:p>
            <a:pPr marL="0" indent="0">
              <a:buClr>
                <a:srgbClr val="8AD0D6"/>
              </a:buClr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029205F-9C82-4B0A-A6D1-0A200B34F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77" y="1679545"/>
            <a:ext cx="3433672" cy="4347173"/>
          </a:xfrm>
          <a:prstGeom prst="rect">
            <a:avLst/>
          </a:prstGeom>
        </p:spPr>
      </p:pic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3CF82CF-1AC3-43EA-BB4A-CD5A5A649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683691"/>
            <a:ext cx="5834332" cy="426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121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CCBFB-3A1D-4764-B6D2-3C342BAA1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Checker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CCA40-0ADE-4FA8-9541-36B3B996A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62805"/>
            <a:ext cx="8946541" cy="48855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Builds up a Directed Graph of all possible states.</a:t>
            </a:r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1EC89DE-0499-4736-8CE6-6BC90842C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31" y="1995551"/>
            <a:ext cx="4051539" cy="4491538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D3AB6B-C675-4E41-9EBF-DD155F4FD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664" y="3924069"/>
            <a:ext cx="4914180" cy="1856576"/>
          </a:xfrm>
          <a:prstGeom prst="rect">
            <a:avLst/>
          </a:prstGeom>
        </p:spPr>
      </p:pic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8D249DD-62C2-4CA5-B429-13CD2F8FF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0778" y="1863537"/>
            <a:ext cx="5057954" cy="173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535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363</TotalTime>
  <Words>28</Words>
  <Application>Microsoft Office PowerPoint</Application>
  <PresentationFormat>Widescreen</PresentationFormat>
  <Paragraphs>16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Ion</vt:lpstr>
      <vt:lpstr>VERIFICATION OF WEB SERVICES USING TLA+</vt:lpstr>
      <vt:lpstr>INTRODUCTION</vt:lpstr>
      <vt:lpstr>What can TLA+ do for you? </vt:lpstr>
      <vt:lpstr>PowerPoint Presentation</vt:lpstr>
      <vt:lpstr>Specifications</vt:lpstr>
      <vt:lpstr>TLA+ an Overview </vt:lpstr>
      <vt:lpstr>Simple Example from video course</vt:lpstr>
      <vt:lpstr>PowerPoint Presentation</vt:lpstr>
      <vt:lpstr>Model Checker </vt:lpstr>
      <vt:lpstr>PowerPoint Presentation</vt:lpstr>
      <vt:lpstr>PowerPoint Presentation</vt:lpstr>
      <vt:lpstr>PowerPoint Presentation</vt:lpstr>
      <vt:lpstr>Safety/Liveness Properties</vt:lpstr>
      <vt:lpstr>PowerPoint Presentation</vt:lpstr>
      <vt:lpstr>Web Services &amp; composition</vt:lpstr>
      <vt:lpstr>Methods for service composition</vt:lpstr>
      <vt:lpstr>Why TLA+ ?</vt:lpstr>
      <vt:lpstr>CRITICAL SECTION</vt:lpstr>
      <vt:lpstr>CRITICAL SECTION MODEL</vt:lpstr>
      <vt:lpstr>PowerPoint Presentation</vt:lpstr>
      <vt:lpstr>BANK TRANSFER</vt:lpstr>
      <vt:lpstr>BANK TRANSFER</vt:lpstr>
      <vt:lpstr>BANK TRANSFER</vt:lpstr>
      <vt:lpstr>RESOURCE MANAGER</vt:lpstr>
      <vt:lpstr>RESOURCE MANAGEMENT</vt:lpstr>
      <vt:lpstr>PACKET TRANSFER</vt:lpstr>
      <vt:lpstr>PACKET TRANSFER</vt:lpstr>
      <vt:lpstr>PACKET TRANSFER</vt:lpstr>
      <vt:lpstr>CONCLUSION</vt:lpstr>
      <vt:lpstr>Future Work</vt:lpstr>
      <vt:lpstr>Thank You..!!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VERIFICATION OF WEB SERVICES          TLA PLUS</dc:title>
  <dc:creator>Jasvir kaur</dc:creator>
  <cp:lastModifiedBy>Jasvir kaur</cp:lastModifiedBy>
  <cp:revision>535</cp:revision>
  <dcterms:created xsi:type="dcterms:W3CDTF">2018-12-04T02:05:18Z</dcterms:created>
  <dcterms:modified xsi:type="dcterms:W3CDTF">2018-12-12T18:21:36Z</dcterms:modified>
</cp:coreProperties>
</file>