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TIPATI VENKATA KUMAR" userId="5b6b4e92c71e793f" providerId="LiveId" clId="{7812A984-67E3-724F-993E-9AFF5DAAF392}"/>
    <pc:docChg chg="undo custSel mod modSld addMainMaster delMainMaster">
      <pc:chgData name="GOTTIPATI VENKATA KUMAR" userId="5b6b4e92c71e793f" providerId="LiveId" clId="{7812A984-67E3-724F-993E-9AFF5DAAF392}" dt="2021-08-03T10:41:14.568" v="6" actId="26606"/>
      <pc:docMkLst>
        <pc:docMk/>
      </pc:docMkLst>
      <pc:sldChg chg="addSp delSp modSp mod setBg modClrScheme chgLayout">
        <pc:chgData name="GOTTIPATI VENKATA KUMAR" userId="5b6b4e92c71e793f" providerId="LiveId" clId="{7812A984-67E3-724F-993E-9AFF5DAAF392}" dt="2021-08-03T10:41:14.568" v="6" actId="26606"/>
        <pc:sldMkLst>
          <pc:docMk/>
          <pc:sldMk cId="2908145103" sldId="256"/>
        </pc:sldMkLst>
        <pc:spChg chg="add del mod">
          <ac:chgData name="GOTTIPATI VENKATA KUMAR" userId="5b6b4e92c71e793f" providerId="LiveId" clId="{7812A984-67E3-724F-993E-9AFF5DAAF392}" dt="2021-08-03T10:41:14.568" v="6" actId="26606"/>
          <ac:spMkLst>
            <pc:docMk/>
            <pc:sldMk cId="2908145103" sldId="256"/>
            <ac:spMk id="2" creationId="{00000000-0000-0000-0000-000000000000}"/>
          </ac:spMkLst>
        </pc:spChg>
        <pc:spChg chg="add del mod replId">
          <ac:chgData name="GOTTIPATI VENKATA KUMAR" userId="5b6b4e92c71e793f" providerId="LiveId" clId="{7812A984-67E3-724F-993E-9AFF5DAAF392}" dt="2021-08-03T10:41:14.568" v="6" actId="26606"/>
          <ac:spMkLst>
            <pc:docMk/>
            <pc:sldMk cId="2908145103" sldId="256"/>
            <ac:spMk id="2" creationId="{EEB7B184-4756-3943-AF71-8FD6898414AC}"/>
          </ac:spMkLst>
        </pc:spChg>
        <pc:spChg chg="add del mod replId">
          <ac:chgData name="GOTTIPATI VENKATA KUMAR" userId="5b6b4e92c71e793f" providerId="LiveId" clId="{7812A984-67E3-724F-993E-9AFF5DAAF392}" dt="2021-08-03T10:41:14.568" v="6" actId="26606"/>
          <ac:spMkLst>
            <pc:docMk/>
            <pc:sldMk cId="2908145103" sldId="256"/>
            <ac:spMk id="3" creationId="{9343B9DD-133B-764F-A366-A804FD5165D4}"/>
          </ac:spMkLst>
        </pc:spChg>
        <pc:spChg chg="add del">
          <ac:chgData name="GOTTIPATI VENKATA KUMAR" userId="5b6b4e92c71e793f" providerId="LiveId" clId="{7812A984-67E3-724F-993E-9AFF5DAAF392}" dt="2021-08-03T10:40:58.702" v="3" actId="26606"/>
          <ac:spMkLst>
            <pc:docMk/>
            <pc:sldMk cId="2908145103" sldId="256"/>
            <ac:spMk id="9" creationId="{55B419A7-F817-4767-8CCB-FB0E189C4ACD}"/>
          </ac:spMkLst>
        </pc:spChg>
        <pc:spChg chg="add">
          <ac:chgData name="GOTTIPATI VENKATA KUMAR" userId="5b6b4e92c71e793f" providerId="LiveId" clId="{7812A984-67E3-724F-993E-9AFF5DAAF392}" dt="2021-08-03T10:41:14.568" v="6" actId="26606"/>
          <ac:spMkLst>
            <pc:docMk/>
            <pc:sldMk cId="2908145103" sldId="256"/>
            <ac:spMk id="9" creationId="{CFD1D2CD-954D-4C4D-B505-05EAD159B230}"/>
          </ac:spMkLst>
        </pc:spChg>
        <pc:spChg chg="add del">
          <ac:chgData name="GOTTIPATI VENKATA KUMAR" userId="5b6b4e92c71e793f" providerId="LiveId" clId="{7812A984-67E3-724F-993E-9AFF5DAAF392}" dt="2021-08-03T10:40:58.702" v="3" actId="26606"/>
          <ac:spMkLst>
            <pc:docMk/>
            <pc:sldMk cId="2908145103" sldId="256"/>
            <ac:spMk id="11" creationId="{ADA271CD-3011-4A05-B4A3-80F1794684F2}"/>
          </ac:spMkLst>
        </pc:spChg>
        <pc:picChg chg="add del">
          <ac:chgData name="GOTTIPATI VENKATA KUMAR" userId="5b6b4e92c71e793f" providerId="LiveId" clId="{7812A984-67E3-724F-993E-9AFF5DAAF392}" dt="2021-08-03T10:40:58.702" v="3" actId="26606"/>
          <ac:picMkLst>
            <pc:docMk/>
            <pc:sldMk cId="2908145103" sldId="256"/>
            <ac:picMk id="3" creationId="{0B81ABE6-BE02-4B6A-9537-2C84176CA2A3}"/>
          </ac:picMkLst>
        </pc:picChg>
        <pc:picChg chg="add">
          <ac:chgData name="GOTTIPATI VENKATA KUMAR" userId="5b6b4e92c71e793f" providerId="LiveId" clId="{7812A984-67E3-724F-993E-9AFF5DAAF392}" dt="2021-08-03T10:41:14.568" v="6" actId="26606"/>
          <ac:picMkLst>
            <pc:docMk/>
            <pc:sldMk cId="2908145103" sldId="256"/>
            <ac:picMk id="3" creationId="{56AAF4BD-82DE-42E8-9C65-E6537E4A542C}"/>
          </ac:picMkLst>
        </pc:picChg>
        <pc:cxnChg chg="add">
          <ac:chgData name="GOTTIPATI VENKATA KUMAR" userId="5b6b4e92c71e793f" providerId="LiveId" clId="{7812A984-67E3-724F-993E-9AFF5DAAF392}" dt="2021-08-03T10:41:14.568" v="6" actId="26606"/>
          <ac:cxnSpMkLst>
            <pc:docMk/>
            <pc:sldMk cId="2908145103" sldId="256"/>
            <ac:cxnSpMk id="11" creationId="{D132AEA7-A24A-45A9-BF8F-D0AFF34DF68C}"/>
          </ac:cxnSpMkLst>
        </pc:cxnChg>
      </pc:sldChg>
      <pc:sldMasterChg chg="add del addSldLayout delSldLayout">
        <pc:chgData name="GOTTIPATI VENKATA KUMAR" userId="5b6b4e92c71e793f" providerId="LiveId" clId="{7812A984-67E3-724F-993E-9AFF5DAAF392}" dt="2021-08-03T10:41:14.568" v="6" actId="26606"/>
        <pc:sldMasterMkLst>
          <pc:docMk/>
          <pc:sldMasterMk cId="2133514196" sldId="2147483648"/>
        </pc:sldMasterMkLst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3029703361" sldId="2147483649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2875553248" sldId="2147483650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4124417162" sldId="2147483651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1624494302" sldId="2147483652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1658753658" sldId="2147483653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2400156129" sldId="2147483654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134414243" sldId="2147483655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995225307" sldId="2147483656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2339495049" sldId="2147483657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1365845022" sldId="2147483658"/>
          </pc:sldLayoutMkLst>
        </pc:sldLayoutChg>
        <pc:sldLayoutChg chg="add del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2133514196" sldId="2147483648"/>
            <pc:sldLayoutMk cId="3287156962" sldId="2147483659"/>
          </pc:sldLayoutMkLst>
        </pc:sldLayoutChg>
      </pc:sldMasterChg>
      <pc:sldMasterChg chg="add del addSldLayout delSldLayout">
        <pc:chgData name="GOTTIPATI VENKATA KUMAR" userId="5b6b4e92c71e793f" providerId="LiveId" clId="{7812A984-67E3-724F-993E-9AFF5DAAF392}" dt="2021-08-03T10:40:58.702" v="3" actId="26606"/>
        <pc:sldMasterMkLst>
          <pc:docMk/>
          <pc:sldMasterMk cId="737068854" sldId="2147483660"/>
        </pc:sldMasterMkLst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2225994387" sldId="2147483661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2083566807" sldId="2147483662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229141077" sldId="2147483663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2530783688" sldId="2147483664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1930449722" sldId="2147483665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3721607952" sldId="2147483666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3432432559" sldId="2147483667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4194817847" sldId="2147483668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3029940715" sldId="2147483669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300957203" sldId="2147483670"/>
          </pc:sldLayoutMkLst>
        </pc:sldLayoutChg>
        <pc:sldLayoutChg chg="add del">
          <pc:chgData name="GOTTIPATI VENKATA KUMAR" userId="5b6b4e92c71e793f" providerId="LiveId" clId="{7812A984-67E3-724F-993E-9AFF5DAAF392}" dt="2021-08-03T10:40:58.702" v="3" actId="26606"/>
          <pc:sldLayoutMkLst>
            <pc:docMk/>
            <pc:sldMasterMk cId="737068854" sldId="2147483660"/>
            <pc:sldLayoutMk cId="1051055559" sldId="2147483671"/>
          </pc:sldLayoutMkLst>
        </pc:sldLayoutChg>
      </pc:sldMasterChg>
      <pc:sldMasterChg chg="add addSldLayout">
        <pc:chgData name="GOTTIPATI VENKATA KUMAR" userId="5b6b4e92c71e793f" providerId="LiveId" clId="{7812A984-67E3-724F-993E-9AFF5DAAF392}" dt="2021-08-03T10:41:14.568" v="6" actId="26606"/>
        <pc:sldMasterMkLst>
          <pc:docMk/>
          <pc:sldMasterMk cId="986135600" sldId="2147483660"/>
        </pc:sldMasterMkLst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39683459" sldId="2147483661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554580227" sldId="2147483662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007698992" sldId="2147483663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238080221" sldId="2147483664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768620369" sldId="2147483665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784910359" sldId="2147483666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486312342" sldId="2147483667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3356585753" sldId="2147483668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1499565925" sldId="2147483669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4262372880" sldId="2147483670"/>
          </pc:sldLayoutMkLst>
        </pc:sldLayoutChg>
        <pc:sldLayoutChg chg="add">
          <pc:chgData name="GOTTIPATI VENKATA KUMAR" userId="5b6b4e92c71e793f" providerId="LiveId" clId="{7812A984-67E3-724F-993E-9AFF5DAAF392}" dt="2021-08-03T10:41:14.568" v="6" actId="26606"/>
          <pc:sldLayoutMkLst>
            <pc:docMk/>
            <pc:sldMasterMk cId="986135600" sldId="2147483660"/>
            <pc:sldLayoutMk cId="126944828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9F3-B974-DE42-B367-4D54FFD5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BC081-E9E5-5442-94AC-C00CED985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A73F4-4582-6541-9DD6-6C533595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7D83-98EF-5849-A35F-B3CC19E2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6D4F-3E53-8B4A-866D-07D5AE40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AD17-574F-8C45-BCAD-DCDBEFB0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F5A3D-96E5-984E-AABD-46B78725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E38D-54CD-0447-BE02-220B70B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EABA-0F60-8A4F-849C-B6A721EE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1563-2D83-2D47-8115-C09A276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8757-8FE0-884E-9920-6633C116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9047-93EF-A04B-BC39-447FFE5CD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8C23-42E3-1445-8FAB-3AF0C429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6C50-871A-254A-8DD0-49AE9283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EEF8-640A-F045-864F-CCD1A653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1B58-BF52-6241-B39E-E612F2F8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3ABC8-F9B1-BF43-8409-85B9DBA0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148ED-B4B9-E84B-893F-B828572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ADC3-13CE-4F43-AAE5-DD509066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FA21-D590-274A-81B7-CDFF3EAE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F945-16D1-6446-90DB-D2647514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BC3A-7E7E-5A4B-9397-DE4F93B7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3205-25EA-0D45-B66F-257991AC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E016-60F9-FE42-AFC6-2F830282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D6F9-4365-9042-802B-E912A8B9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D3D4-E731-934E-9673-7AA873E9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9C22-8CCC-BF43-8C97-064C2E22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64ED3-971D-6D49-9909-6926FC8C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DC3E-78CE-764A-8F09-D99BEC4D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A285B-215E-3D43-BCDB-199A8FDE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07B0-96E3-CE49-AD15-FD2FE7A7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9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5427-EA4D-1641-86C7-B6C8BD78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2F1D-16DD-9945-8E31-95F780A4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630E-AA27-D94E-9810-C956D1F60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6A1C4-8A7A-2549-A65A-B29BE4BEE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7EF56-340B-014D-BAD4-2384AF638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9ECFE-AA44-084B-8EDD-D4B7DA2D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7FE8C-AD6D-A044-B5DC-AC10BBB4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8926-7DBB-E34B-8EA2-FDE61CF5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7C1A-74C7-B345-972C-F1503632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06C7B-C256-0F4B-907F-1E93E83F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E5FD0-9F96-C846-B056-37831AA1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FE8AF-6954-7743-8606-C2E4F622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9F5EC-B649-0446-8DD4-66183056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5F0AF-3F20-3A4A-B51D-F708ADBF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D019-5CD7-1346-B35D-D7EA072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BCCD-84D7-0744-A12B-BCDC9104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36D3-2AEA-0542-BA3C-B8ACE8E70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253D9-C0BE-684B-B8D9-965B01E31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44533-ADB9-5F44-BBD2-06FC9F94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0811-16AA-C14E-A8B7-EA74A108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F8DF-3B21-0B44-B38C-B8A26BAA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2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35C8-DC1D-FF45-A3CB-2102323A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E50FA-C13E-F84B-BF05-1EA96F3F2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D0A85-8C25-FC4A-8968-F004D715A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01B2-FE6B-094B-949D-79393AD9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79DA-70B2-0044-9317-3BC82FE1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283B-B55B-D947-8812-308D31EC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8F21B-7236-7A44-844D-B45EEED5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7C51-585E-764E-B3B4-18799751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A701-726C-9549-84EF-B426769AB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4D8F-4F56-AB43-B2EF-913A90D7C369}" type="datetimeFigureOut">
              <a:rPr lang="en-US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BD78-B2CF-AC46-8AC1-D9D606E93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05D5-C192-B949-9490-B5BFB164D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2BDB-CA33-B34C-99CA-B1B63566325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B184-4756-3943-AF71-8FD689841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B9DD-133B-764F-A366-A804FD516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4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GOTTIPATI VENKATA KUMAR</dc:creator>
  <cp:lastModifiedBy>GOTTIPATI VENKATA KUMAR</cp:lastModifiedBy>
  <cp:revision>1</cp:revision>
  <dcterms:created xsi:type="dcterms:W3CDTF">2021-08-03T10:40:31Z</dcterms:created>
  <dcterms:modified xsi:type="dcterms:W3CDTF">2021-08-03T10:41:38Z</dcterms:modified>
</cp:coreProperties>
</file>