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1">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1" qsCatId="simple" csTypeId="urn:microsoft.com/office/officeart/2005/8/colors/colorful2#1"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E8F4A902-A2FF-4500-B04E-D87036B65429}">
      <dgm:prSet/>
      <dgm:spPr/>
      <dgm:t>
        <a:bodyPr/>
        <a:lstStyle/>
        <a:p>
          <a:endParaRPr lang="en-US"/>
        </a:p>
      </dgm:t>
    </dgm:pt>
    <dgm:pt modelId="{62EDC601-3915-4D41-99B4-CFD1636BECCB}" type="sibTrans" cxnId="{E8F4A902-A2FF-4500-B04E-D87036B65429}">
      <dgm:prSet/>
      <dgm:spPr/>
      <dgm:t>
        <a:bodyPr/>
        <a:lstStyle/>
        <a:p>
          <a:endParaRPr lang="en-US"/>
        </a:p>
      </dgm:t>
    </dgm:pt>
    <dgm:pt modelId="{51BAE8A3-35E5-4577-870C-03FB0188DCF5}">
      <dgm:prSet phldr="0" custT="0"/>
      <dgm:spPr/>
      <dgm:t>
        <a:bodyPr vert="horz" wrap="square"/>
        <a:lstStyle/>
        <a:p>
          <a:pPr>
            <a:lnSpc>
              <a:spcPct val="100000"/>
            </a:lnSpc>
            <a:spcBef>
              <a:spcPct val="0"/>
            </a:spcBef>
            <a:spcAft>
              <a:spcPct val="35000"/>
            </a:spcAft>
          </a:pPr>
          <a:r>
            <a:rPr lang="en-US" dirty="0" err="1"/>
            <a:t>Thambu.Saikrishna</a:t>
          </a:r>
          <a:endParaRPr lang="en-US" dirty="0"/>
        </a:p>
      </dgm:t>
    </dgm:pt>
    <dgm:pt modelId="{0D5F4866-8130-41AA-AABD-434802D05C88}" type="parTrans" cxnId="{4DE6E4A9-948E-43B8-ACE9-2A73CBA19AF8}">
      <dgm:prSet/>
      <dgm:spPr/>
      <dgm:t>
        <a:bodyPr/>
        <a:lstStyle/>
        <a:p>
          <a:endParaRPr lang="en-US"/>
        </a:p>
      </dgm:t>
    </dgm:pt>
    <dgm:pt modelId="{329EF480-84A7-4A45-AB72-1D3CA1340320}" type="sibTrans" cxnId="{4DE6E4A9-948E-43B8-ACE9-2A73CBA19AF8}">
      <dgm:prSet/>
      <dgm:spPr/>
      <dgm:t>
        <a:bodyPr/>
        <a:lstStyle/>
        <a:p>
          <a:endParaRPr lang="en-US"/>
        </a:p>
      </dgm:t>
    </dgm:pt>
    <dgm:pt modelId="{6F5281AC-F073-44B1-88D8-B7D687EE2374}">
      <dgm:prSet phldr="0" custT="0"/>
      <dgm:spPr/>
      <dgm:t>
        <a:bodyPr vert="horz" wrap="square"/>
        <a:lstStyle/>
        <a:p>
          <a:pPr>
            <a:lnSpc>
              <a:spcPct val="100000"/>
            </a:lnSpc>
            <a:spcBef>
              <a:spcPct val="0"/>
            </a:spcBef>
            <a:spcAft>
              <a:spcPct val="35000"/>
            </a:spcAft>
          </a:pPr>
          <a:r>
            <a:rPr lang="en-US" dirty="0" err="1"/>
            <a:t>M.Karthik</a:t>
          </a:r>
          <a:endParaRPr lang="en-US" dirty="0"/>
        </a:p>
        <a:p>
          <a:pPr>
            <a:lnSpc>
              <a:spcPct val="100000"/>
            </a:lnSpc>
            <a:spcBef>
              <a:spcPct val="0"/>
            </a:spcBef>
            <a:spcAft>
              <a:spcPct val="35000"/>
            </a:spcAft>
          </a:pPr>
          <a:r>
            <a:rPr lang="en-US" dirty="0" err="1"/>
            <a:t>R.Rajendra</a:t>
          </a:r>
          <a:endParaRPr lang="en-US" dirty="0"/>
        </a:p>
      </dgm:t>
    </dgm:pt>
    <dgm:pt modelId="{68EE52EE-687E-4B1D-9E14-0AB999F5F66C}" type="parTrans" cxnId="{6FD2B626-FB20-4BC0-911F-3E78ECA7C5F3}">
      <dgm:prSet/>
      <dgm:spPr/>
      <dgm:t>
        <a:bodyPr/>
        <a:lstStyle/>
        <a:p>
          <a:endParaRPr lang="en-US"/>
        </a:p>
      </dgm:t>
    </dgm:pt>
    <dgm:pt modelId="{443F3011-F669-420F-85C8-B579C2A89295}" type="sibTrans" cxnId="{6FD2B626-FB20-4BC0-911F-3E78ECA7C5F3}">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pt>
    <dgm:pt modelId="{EA2E441A-6BDE-4139-94CD-6DF38848FFEB}" type="pres">
      <dgm:prSet presAssocID="{6F5281AC-F073-44B1-88D8-B7D687EE2374}" presName="vert1" presStyleCnt="0"/>
      <dgm:spPr/>
    </dgm:pt>
  </dgm:ptLst>
  <dgm:cxnLst>
    <dgm:cxn modelId="{E8F4A902-A2FF-4500-B04E-D87036B65429}" srcId="{4F7AC5AB-FCBC-43D5-B6CD-60032A7602F4}" destId="{F423E178-7000-4FB0-986C-DD30E98C9581}" srcOrd="0" destOrd="0" parTransId="{847A099C-745B-42FA-A13D-4ABD5E6536EB}" sibTransId="{62EDC601-3915-4D41-99B4-CFD1636BECCB}"/>
    <dgm:cxn modelId="{6FD2B626-FB20-4BC0-911F-3E78ECA7C5F3}" srcId="{4F7AC5AB-FCBC-43D5-B6CD-60032A7602F4}" destId="{6F5281AC-F073-44B1-88D8-B7D687EE2374}" srcOrd="2" destOrd="0" parTransId="{68EE52EE-687E-4B1D-9E14-0AB999F5F66C}" sibTransId="{443F3011-F669-420F-85C8-B579C2A89295}"/>
    <dgm:cxn modelId="{2CE2F162-40DD-4F55-8A9D-9F6C4901ED71}" type="presOf" srcId="{4F7AC5AB-FCBC-43D5-B6CD-60032A7602F4}" destId="{12745AD8-9A9C-4C2E-8439-F72597DEFFCE}" srcOrd="0" destOrd="0" presId="urn:microsoft.com/office/officeart/2008/layout/LinedList"/>
    <dgm:cxn modelId="{13530E47-044D-4675-B55A-5E3E8437BB8A}" type="presOf" srcId="{51BAE8A3-35E5-4577-870C-03FB0188DCF5}" destId="{AFC16ECD-7213-44F8-978E-031E440C9D20}" srcOrd="0" destOrd="0" presId="urn:microsoft.com/office/officeart/2008/layout/LinedList"/>
    <dgm:cxn modelId="{33C48C6E-FDD8-4AB1-915D-DD9A20DCAF72}" type="presOf" srcId="{F423E178-7000-4FB0-986C-DD30E98C9581}" destId="{E2D96986-8269-4916-B6E8-66ABDC7E4C2F}" srcOrd="0" destOrd="0" presId="urn:microsoft.com/office/officeart/2008/layout/LinedList"/>
    <dgm:cxn modelId="{4DE6E4A9-948E-43B8-ACE9-2A73CBA19AF8}" srcId="{4F7AC5AB-FCBC-43D5-B6CD-60032A7602F4}" destId="{51BAE8A3-35E5-4577-870C-03FB0188DCF5}" srcOrd="1" destOrd="0" parTransId="{0D5F4866-8130-41AA-AABD-434802D05C88}" sibTransId="{329EF480-84A7-4A45-AB72-1D3CA1340320}"/>
    <dgm:cxn modelId="{3D714BDD-EA4A-4860-80D1-FB61EDA42CF1}" type="presOf" srcId="{6F5281AC-F073-44B1-88D8-B7D687EE2374}" destId="{D8FF4881-675A-41DF-9625-E31AAF9639F9}" srcOrd="0" destOrd="0" presId="urn:microsoft.com/office/officeart/2008/layout/LinedList"/>
    <dgm:cxn modelId="{385EB8B3-3817-45D4-AB35-DFFCC9A76525}" type="presParOf" srcId="{12745AD8-9A9C-4C2E-8439-F72597DEFFCE}" destId="{67463B7A-DAC8-4F9C-A77F-C75164462717}" srcOrd="0" destOrd="0" presId="urn:microsoft.com/office/officeart/2008/layout/LinedList"/>
    <dgm:cxn modelId="{BBB67017-1EDF-4238-8521-7CCD06CF03BE}" type="presParOf" srcId="{12745AD8-9A9C-4C2E-8439-F72597DEFFCE}" destId="{765A33DC-1221-469F-9C72-BFCB70816736}" srcOrd="1" destOrd="0" presId="urn:microsoft.com/office/officeart/2008/layout/LinedList"/>
    <dgm:cxn modelId="{2A6F5475-7767-47F6-BB23-800313317507}" type="presParOf" srcId="{765A33DC-1221-469F-9C72-BFCB70816736}" destId="{E2D96986-8269-4916-B6E8-66ABDC7E4C2F}" srcOrd="0" destOrd="0" presId="urn:microsoft.com/office/officeart/2008/layout/LinedList"/>
    <dgm:cxn modelId="{0F5B4D13-9EA6-4BD5-B1DE-1E7E71840723}" type="presParOf" srcId="{765A33DC-1221-469F-9C72-BFCB70816736}" destId="{7A7BBC23-628D-42C4-8815-8CE27E73A56E}" srcOrd="1" destOrd="0" presId="urn:microsoft.com/office/officeart/2008/layout/LinedList"/>
    <dgm:cxn modelId="{56A9F943-7BE0-4E64-9C01-B5000ABDD91B}" type="presParOf" srcId="{12745AD8-9A9C-4C2E-8439-F72597DEFFCE}" destId="{4D133A35-1B56-4295-B1D2-9F7028C224D3}" srcOrd="2" destOrd="0" presId="urn:microsoft.com/office/officeart/2008/layout/LinedList"/>
    <dgm:cxn modelId="{E2B746D1-B6DB-422D-9000-6E0899ADCBC6}" type="presParOf" srcId="{12745AD8-9A9C-4C2E-8439-F72597DEFFCE}" destId="{56D15577-9928-4754-A9E4-D696B5ADD503}" srcOrd="3" destOrd="0" presId="urn:microsoft.com/office/officeart/2008/layout/LinedList"/>
    <dgm:cxn modelId="{334A10BD-724E-467E-B276-15C6C37E6A94}" type="presParOf" srcId="{56D15577-9928-4754-A9E4-D696B5ADD503}" destId="{AFC16ECD-7213-44F8-978E-031E440C9D20}" srcOrd="0" destOrd="0" presId="urn:microsoft.com/office/officeart/2008/layout/LinedList"/>
    <dgm:cxn modelId="{0623D5E8-0BF9-4F9A-B4A4-5D523015F7DE}" type="presParOf" srcId="{56D15577-9928-4754-A9E4-D696B5ADD503}" destId="{C319B701-E17C-4AFD-BB2F-88F7C45FC8CE}" srcOrd="1" destOrd="0" presId="urn:microsoft.com/office/officeart/2008/layout/LinedList"/>
    <dgm:cxn modelId="{7E61CC24-59F9-4DF0-A64F-C5FB43B46C74}" type="presParOf" srcId="{12745AD8-9A9C-4C2E-8439-F72597DEFFCE}" destId="{C98AE37F-323B-4644-BE70-8D25BA8DF178}" srcOrd="4" destOrd="0" presId="urn:microsoft.com/office/officeart/2008/layout/LinedList"/>
    <dgm:cxn modelId="{671B3DA1-6374-43EA-90E2-A16963B9B34F}" type="presParOf" srcId="{12745AD8-9A9C-4C2E-8439-F72597DEFFCE}" destId="{4FF2C63B-1205-400F-965D-20A05C0D19C3}" srcOrd="5" destOrd="0" presId="urn:microsoft.com/office/officeart/2008/layout/LinedList"/>
    <dgm:cxn modelId="{03CB81FE-ABB6-4FF9-8410-984F2BD4613C}" type="presParOf" srcId="{4FF2C63B-1205-400F-965D-20A05C0D19C3}" destId="{D8FF4881-675A-41DF-9625-E31AAF9639F9}" srcOrd="0" destOrd="0" presId="urn:microsoft.com/office/officeart/2008/layout/LinedList"/>
    <dgm:cxn modelId="{5B3BAB26-ECF2-4336-8147-D5D5CA5DAC6E}"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2" qsCatId="simple" csTypeId="urn:microsoft.com/office/officeart/2005/8/colors/colorful1#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3" qsCatId="simple" csTypeId="urn:microsoft.com/office/officeart/2005/8/colors/accent4_2#1"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4" qsCatId="simple" csTypeId="urn:microsoft.com/office/officeart/2005/8/colors/accent4_2#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bwMode="white">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dirty="0"/>
            <a:t>Submitted by:</a:t>
          </a:r>
          <a:endParaRPr lang="en-US" sz="38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bwMode="white">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100000"/>
            </a:lnSpc>
            <a:spcBef>
              <a:spcPct val="0"/>
            </a:spcBef>
            <a:spcAft>
              <a:spcPct val="35000"/>
            </a:spcAft>
            <a:buNone/>
          </a:pPr>
          <a:r>
            <a:rPr lang="en-US" sz="3800" kern="1200" dirty="0" err="1"/>
            <a:t>Thambu.Saikrishna</a:t>
          </a:r>
          <a:endParaRPr lang="en-US" sz="3800" kern="1200" dirty="0"/>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bwMode="white">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100000"/>
            </a:lnSpc>
            <a:spcBef>
              <a:spcPct val="0"/>
            </a:spcBef>
            <a:spcAft>
              <a:spcPct val="35000"/>
            </a:spcAft>
            <a:buNone/>
          </a:pPr>
          <a:r>
            <a:rPr lang="en-US" sz="3800" kern="1200" dirty="0" err="1"/>
            <a:t>M.Karthik</a:t>
          </a:r>
          <a:endParaRPr lang="en-US" sz="3800" kern="1200" dirty="0"/>
        </a:p>
        <a:p>
          <a:pPr marL="0" lvl="0" indent="0" algn="l" defTabSz="1689100">
            <a:lnSpc>
              <a:spcPct val="100000"/>
            </a:lnSpc>
            <a:spcBef>
              <a:spcPct val="0"/>
            </a:spcBef>
            <a:spcAft>
              <a:spcPct val="35000"/>
            </a:spcAft>
            <a:buNone/>
          </a:pPr>
          <a:r>
            <a:rPr lang="en-US" sz="3800" kern="1200" dirty="0" err="1"/>
            <a:t>R.Rajendra</a:t>
          </a:r>
          <a:endParaRPr lang="en-US" sz="38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bwMode="white">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hemeClr val="accent2"/>
        </a:lnRef>
        <a:fillRef idx="1">
          <a:schemeClr val="accent2"/>
        </a:fillRef>
        <a:effectRef idx="0">
          <a:scrgbClr r="0" g="0" b="0"/>
        </a:effectRef>
        <a:fontRef idx="minor">
          <a:schemeClr val="lt1"/>
        </a:fontRef>
      </dsp:style>
    </dsp:sp>
    <dsp:sp modelId="{01ED00AC-7303-43B8-91E3-320EBD40BDE6}">
      <dsp:nvSpPr>
        <dsp:cNvPr id="0" name=""/>
        <dsp:cNvSpPr/>
      </dsp:nvSpPr>
      <dsp:spPr bwMode="white">
        <a:xfrm>
          <a:off x="0" y="0"/>
          <a:ext cx="6900512" cy="276807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600200">
            <a:lnSpc>
              <a:spcPct val="90000"/>
            </a:lnSpc>
            <a:spcBef>
              <a:spcPct val="0"/>
            </a:spcBef>
            <a:spcAft>
              <a:spcPct val="35000"/>
            </a:spcAft>
            <a:buNone/>
          </a:pPr>
          <a:r>
            <a:rPr lang="en-IN" sz="3600" b="0" i="0" kern="1200">
              <a:solidFill>
                <a:schemeClr val="tx1"/>
              </a:solidFill>
            </a:rPr>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3600" kern="1200">
            <a:solidFill>
              <a:schemeClr val="tx1"/>
            </a:solidFill>
          </a:endParaRPr>
        </a:p>
      </dsp:txBody>
      <dsp:txXfrm>
        <a:off x="0" y="0"/>
        <a:ext cx="6900512" cy="2768070"/>
      </dsp:txXfrm>
    </dsp:sp>
    <dsp:sp modelId="{424151CE-6F2F-449A-B5D4-80224A9530FA}">
      <dsp:nvSpPr>
        <dsp:cNvPr id="0" name=""/>
        <dsp:cNvSpPr/>
      </dsp:nvSpPr>
      <dsp:spPr bwMode="white">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hemeClr val="accent3"/>
        </a:lnRef>
        <a:fillRef idx="1">
          <a:schemeClr val="accent3"/>
        </a:fillRef>
        <a:effectRef idx="0">
          <a:scrgbClr r="0" g="0" b="0"/>
        </a:effectRef>
        <a:fontRef idx="minor">
          <a:schemeClr val="lt1"/>
        </a:fontRef>
      </dsp:style>
    </dsp:sp>
    <dsp:sp modelId="{A3F3196D-5423-4846-BFCA-27A8DDC745AF}">
      <dsp:nvSpPr>
        <dsp:cNvPr id="0" name=""/>
        <dsp:cNvSpPr/>
      </dsp:nvSpPr>
      <dsp:spPr bwMode="white">
        <a:xfrm>
          <a:off x="0" y="2768070"/>
          <a:ext cx="6900512" cy="276807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600200">
            <a:lnSpc>
              <a:spcPct val="90000"/>
            </a:lnSpc>
            <a:spcBef>
              <a:spcPct val="0"/>
            </a:spcBef>
            <a:spcAft>
              <a:spcPct val="35000"/>
            </a:spcAft>
            <a:buNone/>
          </a:pPr>
          <a:r>
            <a:rPr lang="en-IN" sz="3600" b="0" i="0" kern="1200">
              <a:solidFill>
                <a:schemeClr val="tx1"/>
              </a:solidFill>
            </a:rPr>
            <a:t>The random forest algorithm is used in a lot of different fields, like banking, the stock market, medicine and e-commerce.</a:t>
          </a:r>
          <a:endParaRPr lang="en-US" sz="3600" kern="1200">
            <a:solidFill>
              <a:schemeClr val="tx1"/>
            </a:solidFill>
          </a:endParaRPr>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bwMode="white">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hemeClr val="accent4"/>
        </a:lnRef>
        <a:fillRef idx="1">
          <a:schemeClr val="accent4"/>
        </a:fillRef>
        <a:effectRef idx="0">
          <a:scrgbClr r="0" g="0" b="0"/>
        </a:effectRef>
        <a:fontRef idx="minor">
          <a:schemeClr val="lt1"/>
        </a:fontRef>
      </dsp:style>
    </dsp:sp>
    <dsp:sp modelId="{14892C3F-8F2F-4FD8-BF1A-D35B566111F3}">
      <dsp:nvSpPr>
        <dsp:cNvPr id="0" name=""/>
        <dsp:cNvSpPr/>
      </dsp:nvSpPr>
      <dsp:spPr bwMode="white">
        <a:xfrm>
          <a:off x="0" y="0"/>
          <a:ext cx="6900512" cy="184538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1600200">
            <a:lnSpc>
              <a:spcPct val="90000"/>
            </a:lnSpc>
            <a:spcBef>
              <a:spcPct val="0"/>
            </a:spcBef>
            <a:spcAft>
              <a:spcPct val="35000"/>
            </a:spcAft>
            <a:buNone/>
          </a:pPr>
          <a:r>
            <a:rPr lang="en-IN" sz="3600" b="0" i="0" kern="1200" dirty="0">
              <a:solidFill>
                <a:schemeClr val="tx1"/>
              </a:solidFill>
            </a:rPr>
            <a:t>There is the </a:t>
          </a:r>
          <a:r>
            <a:rPr lang="en-IN" sz="3600" b="1" i="0" kern="1200" dirty="0" err="1">
              <a:solidFill>
                <a:schemeClr val="tx1"/>
              </a:solidFill>
            </a:rPr>
            <a:t>n_estimators</a:t>
          </a:r>
          <a:r>
            <a:rPr lang="en-IN" sz="3600" b="1" i="0" kern="1200" dirty="0">
              <a:solidFill>
                <a:schemeClr val="tx1"/>
              </a:solidFill>
            </a:rPr>
            <a:t> </a:t>
          </a:r>
          <a:r>
            <a:rPr lang="en-IN" sz="3600" b="0" i="0" kern="1200" dirty="0">
              <a:solidFill>
                <a:schemeClr val="tx1"/>
              </a:solidFill>
            </a:rPr>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3600" kern="1200" dirty="0">
            <a:solidFill>
              <a:schemeClr val="tx1"/>
            </a:solidFill>
          </a:endParaRPr>
        </a:p>
      </dsp:txBody>
      <dsp:txXfrm>
        <a:off x="0" y="0"/>
        <a:ext cx="6900512" cy="1845380"/>
      </dsp:txXfrm>
    </dsp:sp>
    <dsp:sp modelId="{446D05D4-CFCD-447E-B0A6-AE8D8587191B}">
      <dsp:nvSpPr>
        <dsp:cNvPr id="0" name=""/>
        <dsp:cNvSpPr/>
      </dsp:nvSpPr>
      <dsp:spPr bwMode="white">
        <a:xfrm>
          <a:off x="0" y="184538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hemeClr val="accent4"/>
        </a:lnRef>
        <a:fillRef idx="1">
          <a:schemeClr val="accent4"/>
        </a:fillRef>
        <a:effectRef idx="0">
          <a:scrgbClr r="0" g="0" b="0"/>
        </a:effectRef>
        <a:fontRef idx="minor">
          <a:schemeClr val="lt1"/>
        </a:fontRef>
      </dsp:style>
    </dsp:sp>
    <dsp:sp modelId="{23DECE35-9FE4-41FF-905E-6A3AB9CAAFB9}">
      <dsp:nvSpPr>
        <dsp:cNvPr id="0" name=""/>
        <dsp:cNvSpPr/>
      </dsp:nvSpPr>
      <dsp:spPr bwMode="white">
        <a:xfrm>
          <a:off x="0" y="1845380"/>
          <a:ext cx="6900512" cy="184538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1600200">
            <a:lnSpc>
              <a:spcPct val="90000"/>
            </a:lnSpc>
            <a:spcBef>
              <a:spcPct val="0"/>
            </a:spcBef>
            <a:spcAft>
              <a:spcPct val="35000"/>
            </a:spcAft>
            <a:buNone/>
          </a:pPr>
          <a:r>
            <a:rPr lang="en-IN" sz="3600" b="1" i="0" kern="1200">
              <a:solidFill>
                <a:schemeClr val="tx1"/>
              </a:solidFill>
            </a:rPr>
            <a:t>max_features,</a:t>
          </a:r>
          <a:r>
            <a:rPr lang="en-IN" sz="3600" b="0" i="0" kern="1200">
              <a:solidFill>
                <a:schemeClr val="tx1"/>
              </a:solidFill>
            </a:rPr>
            <a:t> which is the maximum number of features random forest considers to split a node. Sklearn provides several options, all described in the documentation.</a:t>
          </a:r>
          <a:endParaRPr lang="en-US" sz="3600" kern="1200">
            <a:solidFill>
              <a:schemeClr val="tx1"/>
            </a:solidFill>
          </a:endParaRPr>
        </a:p>
      </dsp:txBody>
      <dsp:txXfrm>
        <a:off x="0" y="1845380"/>
        <a:ext cx="6900512" cy="1845380"/>
      </dsp:txXfrm>
    </dsp:sp>
    <dsp:sp modelId="{3BF9D3B1-E454-4372-B52B-E72033D071E7}">
      <dsp:nvSpPr>
        <dsp:cNvPr id="0" name=""/>
        <dsp:cNvSpPr/>
      </dsp:nvSpPr>
      <dsp:spPr bwMode="white">
        <a:xfrm>
          <a:off x="0" y="369076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hemeClr val="accent4"/>
        </a:lnRef>
        <a:fillRef idx="1">
          <a:schemeClr val="accent4"/>
        </a:fillRef>
        <a:effectRef idx="0">
          <a:scrgbClr r="0" g="0" b="0"/>
        </a:effectRef>
        <a:fontRef idx="minor">
          <a:schemeClr val="lt1"/>
        </a:fontRef>
      </dsp:style>
    </dsp:sp>
    <dsp:sp modelId="{07869DF0-0298-4C32-8887-2A3B4E0ABCDC}">
      <dsp:nvSpPr>
        <dsp:cNvPr id="0" name=""/>
        <dsp:cNvSpPr/>
      </dsp:nvSpPr>
      <dsp:spPr bwMode="white">
        <a:xfrm>
          <a:off x="0" y="3690761"/>
          <a:ext cx="6900512" cy="184538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1600200">
            <a:lnSpc>
              <a:spcPct val="90000"/>
            </a:lnSpc>
            <a:spcBef>
              <a:spcPct val="0"/>
            </a:spcBef>
            <a:spcAft>
              <a:spcPct val="35000"/>
            </a:spcAft>
            <a:buNone/>
          </a:pPr>
          <a:r>
            <a:rPr lang="en-IN" sz="3600" b="0" i="0" kern="1200">
              <a:solidFill>
                <a:schemeClr val="tx1"/>
              </a:solidFill>
            </a:rPr>
            <a:t>The last important hyperparameter is </a:t>
          </a:r>
          <a:r>
            <a:rPr lang="en-IN" sz="3600" b="1" i="0" kern="1200">
              <a:solidFill>
                <a:schemeClr val="tx1"/>
              </a:solidFill>
            </a:rPr>
            <a:t>min_sample_leaf. </a:t>
          </a:r>
          <a:r>
            <a:rPr lang="en-IN" sz="3600" b="0" i="0" kern="1200">
              <a:solidFill>
                <a:schemeClr val="tx1"/>
              </a:solidFill>
            </a:rPr>
            <a:t>This determines the minimum number of leafs required to split an internal node</a:t>
          </a:r>
          <a:endParaRPr lang="en-US" sz="3600" kern="1200">
            <a:solidFill>
              <a:schemeClr val="tx1"/>
            </a:solidFill>
          </a:endParaRPr>
        </a:p>
      </dsp:txBody>
      <dsp:txXfrm>
        <a:off x="0" y="3690761"/>
        <a:ext cx="6900512" cy="1845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bwMode="white">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hemeClr val="accent4"/>
        </a:lnRef>
        <a:fillRef idx="1">
          <a:schemeClr val="accent4"/>
        </a:fillRef>
        <a:effectRef idx="0">
          <a:scrgbClr r="0" g="0" b="0"/>
        </a:effectRef>
        <a:fontRef idx="minor">
          <a:schemeClr val="lt1"/>
        </a:fontRef>
      </dsp:style>
    </dsp:sp>
    <dsp:sp modelId="{75279DC8-1AAE-4622-A779-3136A268FE54}">
      <dsp:nvSpPr>
        <dsp:cNvPr id="0" name=""/>
        <dsp:cNvSpPr/>
      </dsp:nvSpPr>
      <dsp:spPr bwMode="white">
        <a:xfrm>
          <a:off x="0" y="0"/>
          <a:ext cx="6900512" cy="184538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IN" sz="3600" b="0" i="0" kern="1200">
              <a:solidFill>
                <a:schemeClr val="tx1"/>
              </a:solidFill>
            </a:rPr>
            <a:t>The </a:t>
          </a:r>
          <a:r>
            <a:rPr lang="en-IN" sz="3600" b="1" i="0" kern="1200">
              <a:solidFill>
                <a:schemeClr val="tx1"/>
              </a:solidFill>
            </a:rPr>
            <a:t>n_jobs</a:t>
          </a:r>
          <a:r>
            <a:rPr lang="en-IN" sz="3600" b="0" i="0" kern="1200">
              <a:solidFill>
                <a:schemeClr val="tx1"/>
              </a:solidFill>
            </a:rPr>
            <a:t> hyperparameter tells the engine how many processors it is allowed to use. If it has a value of one, it can only use one processor. A value of “-1” means that there is no limit.</a:t>
          </a:r>
          <a:endParaRPr lang="en-US" sz="3600" kern="1200">
            <a:solidFill>
              <a:schemeClr val="tx1"/>
            </a:solidFill>
          </a:endParaRPr>
        </a:p>
      </dsp:txBody>
      <dsp:txXfrm>
        <a:off x="0" y="0"/>
        <a:ext cx="6900512" cy="1845380"/>
      </dsp:txXfrm>
    </dsp:sp>
    <dsp:sp modelId="{4D5025D2-17B1-4EFB-B709-FD663D926995}">
      <dsp:nvSpPr>
        <dsp:cNvPr id="0" name=""/>
        <dsp:cNvSpPr/>
      </dsp:nvSpPr>
      <dsp:spPr bwMode="white">
        <a:xfrm>
          <a:off x="0" y="184538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hemeClr val="accent4"/>
        </a:lnRef>
        <a:fillRef idx="1">
          <a:schemeClr val="accent4"/>
        </a:fillRef>
        <a:effectRef idx="0">
          <a:scrgbClr r="0" g="0" b="0"/>
        </a:effectRef>
        <a:fontRef idx="minor">
          <a:schemeClr val="lt1"/>
        </a:fontRef>
      </dsp:style>
    </dsp:sp>
    <dsp:sp modelId="{19C0FC01-CE51-4101-8F0C-392A28AF34DE}">
      <dsp:nvSpPr>
        <dsp:cNvPr id="0" name=""/>
        <dsp:cNvSpPr/>
      </dsp:nvSpPr>
      <dsp:spPr bwMode="white">
        <a:xfrm>
          <a:off x="0" y="1845380"/>
          <a:ext cx="6900512" cy="184538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IN" sz="3600" b="0" i="0" kern="1200">
              <a:solidFill>
                <a:schemeClr val="tx1"/>
              </a:solidFill>
            </a:rPr>
            <a:t>The</a:t>
          </a:r>
          <a:r>
            <a:rPr lang="en-IN" sz="3600" b="1" i="0" kern="1200">
              <a:solidFill>
                <a:schemeClr val="tx1"/>
              </a:solidFill>
            </a:rPr>
            <a:t> random_state </a:t>
          </a:r>
          <a:r>
            <a:rPr lang="en-IN" sz="3600" b="0" i="0" kern="1200">
              <a:solidFill>
                <a:schemeClr val="tx1"/>
              </a:solidFill>
            </a:rPr>
            <a:t>hyperparameter makes the model’s output replicable. The model will always produce the same results when it has a definite value of random_state and if it has been given the same hyperparameters and the same training data.</a:t>
          </a:r>
          <a:endParaRPr lang="en-US" sz="3600" kern="1200">
            <a:solidFill>
              <a:schemeClr val="tx1"/>
            </a:solidFill>
          </a:endParaRPr>
        </a:p>
      </dsp:txBody>
      <dsp:txXfrm>
        <a:off x="0" y="1845380"/>
        <a:ext cx="6900512" cy="1845380"/>
      </dsp:txXfrm>
    </dsp:sp>
    <dsp:sp modelId="{954AA912-C64B-4AEB-81B5-9513E510DD60}">
      <dsp:nvSpPr>
        <dsp:cNvPr id="0" name=""/>
        <dsp:cNvSpPr/>
      </dsp:nvSpPr>
      <dsp:spPr bwMode="white">
        <a:xfrm>
          <a:off x="0" y="369076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hemeClr val="accent4"/>
        </a:lnRef>
        <a:fillRef idx="1">
          <a:schemeClr val="accent4"/>
        </a:fillRef>
        <a:effectRef idx="0">
          <a:scrgbClr r="0" g="0" b="0"/>
        </a:effectRef>
        <a:fontRef idx="minor">
          <a:schemeClr val="lt1"/>
        </a:fontRef>
      </dsp:style>
    </dsp:sp>
    <dsp:sp modelId="{B29F0975-FF24-4C9D-91F5-4C6A88FEF448}">
      <dsp:nvSpPr>
        <dsp:cNvPr id="0" name=""/>
        <dsp:cNvSpPr/>
      </dsp:nvSpPr>
      <dsp:spPr bwMode="white">
        <a:xfrm>
          <a:off x="0" y="3690761"/>
          <a:ext cx="6900512" cy="184538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IN" sz="3600" b="0" i="0" kern="1200">
              <a:solidFill>
                <a:schemeClr val="tx1"/>
              </a:solidFill>
            </a:rPr>
            <a:t>here is the </a:t>
          </a:r>
          <a:r>
            <a:rPr lang="en-IN" sz="3600" b="1" i="0" kern="1200">
              <a:solidFill>
                <a:schemeClr val="tx1"/>
              </a:solidFill>
            </a:rPr>
            <a:t>oob_score</a:t>
          </a:r>
          <a:r>
            <a:rPr lang="en-IN" sz="3600" b="0" i="0" kern="1200">
              <a:solidFill>
                <a:schemeClr val="tx1"/>
              </a:solidFill>
            </a:rPr>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3600" kern="1200">
            <a:solidFill>
              <a:schemeClr val="tx1"/>
            </a:solidFill>
          </a:endParaRPr>
        </a:p>
      </dsp:txBody>
      <dsp:txXfrm>
        <a:off x="0" y="3690761"/>
        <a:ext cx="6900512" cy="18453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EEB61F6-5CA1-4CA0-A649-4B4CAC4B93DA}"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EB61F6-5CA1-4CA0-A649-4B4CAC4B93DA}"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EB61F6-5CA1-4CA0-A649-4B4CAC4B93DA}"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EB61F6-5CA1-4CA0-A649-4B4CAC4B93DA}"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B61F6-5CA1-4CA0-A649-4B4CAC4B93DA}" type="datetimeFigureOut">
              <a:rPr lang="en-IN" smtClean="0"/>
              <a:t>07-08-2023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EEB61F6-5CA1-4CA0-A649-4B4CAC4B93DA}"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EEB61F6-5CA1-4CA0-A649-4B4CAC4B93DA}" type="datetimeFigureOut">
              <a:rPr lang="en-IN" smtClean="0"/>
              <a:t>07-08-2023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EB61F6-5CA1-4CA0-A649-4B4CAC4B93DA}" type="datetimeFigureOut">
              <a:rPr lang="en-IN" smtClean="0"/>
              <a:t>07-08-2023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B61F6-5CA1-4CA0-A649-4B4CAC4B93DA}" type="datetimeFigureOut">
              <a:rPr lang="en-IN" smtClean="0"/>
              <a:t>07-08-2023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07-08-2023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07-08-2023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p:cNvSpPr>
            <a:spLocks noGrp="1" noRot="1" noChangeAspect="1" noMove="1" noResize="1" noEditPoints="1" noAdjustHandles="1" noChangeArrowheads="1" noChangeShapeType="1" noTextEdit="1"/>
          </p:cNvSpPr>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p:cNvGrpSpPr>
            <a:grpSpLocks noGrp="1" noUngrp="1" noRot="1" noChangeAspect="1" noMove="1" noResize="1"/>
          </p:cNvGrpSpPr>
          <p:nvPr/>
        </p:nvGrpSpPr>
        <p:grpSpPr>
          <a:xfrm>
            <a:off x="3315292" y="0"/>
            <a:ext cx="2436813" cy="6858001"/>
            <a:chOff x="1320800" y="0"/>
            <a:chExt cx="2436813" cy="6858001"/>
          </a:xfrm>
        </p:grpSpPr>
        <p:sp>
          <p:nvSpPr>
            <p:cNvPr id="49"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92653316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p:cNvPicPr>
            <a:picLocks noChangeAspect="1"/>
          </p:cNvPicPr>
          <p:nvPr/>
        </p:nvPicPr>
        <p:blipFill rotWithShape="1">
          <a:blip r:embed="rId2"/>
          <a:srcRect l="40474" r="14194"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p:cNvSpPr>
            <a:spLocks noGrp="1" noRot="1" noChangeAspect="1" noMove="1" noResize="1" noEditPoints="1" noAdjustHandles="1" noChangeArrowheads="1" noChangeShapeType="1" noTextEdit="1"/>
          </p:cNvSpPr>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p:cNvSpPr>
            <a:spLocks noGrp="1" noRot="1" noChangeAspect="1" noMove="1" noResize="1" noEditPoints="1" noAdjustHandles="1" noChangeArrowheads="1" noChangeShapeType="1" noTextEdit="1"/>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p:cNvSpPr>
            <a:spLocks noGrp="1" noRot="1" noChangeAspect="1" noMove="1" noResize="1" noEditPoints="1" noAdjustHandles="1" noChangeArrowheads="1" noChangeShapeType="1" noTextEdit="1"/>
          </p:cNvSpPr>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Grp="1" noRot="1" noChangeAspect="1" noMove="1" noResize="1" noEditPoints="1" noAdjustHandles="1" noChangeArrowheads="1" noChangeShapeType="1" noTextEdit="1"/>
          </p:cNvSpPr>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p:cNvSpPr>
            <a:spLocks noGrp="1" noRot="1" noChangeAspect="1" noMove="1" noResize="1" noEditPoints="1" noAdjustHandles="1" noChangeArrowheads="1" noChangeShapeType="1" noTextEdit="1"/>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p:cNvSpPr>
            <a:spLocks noGrp="1" noRot="1" noChangeAspect="1" noMove="1" noResize="1" noEditPoints="1" noAdjustHandles="1" noChangeArrowheads="1" noChangeShapeType="1" noTextEdit="1"/>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p:cNvSpPr>
            <a:spLocks noGrp="1" noRot="1" noChangeAspect="1" noMove="1" noResize="1" noEditPoints="1" noAdjustHandles="1" noChangeArrowheads="1" noChangeShapeType="1" noTextEdit="1"/>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p:cNvSpPr>
            <a:spLocks noGrp="1" noRot="1" noChangeAspect="1" noMove="1" noResize="1" noEditPoints="1" noAdjustHandles="1" noChangeArrowheads="1" noChangeShapeType="1" noTextEdit="1"/>
          </p:cNvSpPr>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p:cNvSpPr>
            <a:spLocks noGrp="1" noRot="1" noChangeAspect="1" noMove="1" noResize="1" noEditPoints="1" noAdjustHandles="1" noChangeArrowheads="1" noChangeShapeType="1" noTextEdit="1"/>
          </p:cNvSpPr>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p:cNvSpPr>
            <a:spLocks noGrp="1" noRot="1" noChangeAspect="1" noMove="1" noResize="1" noEditPoints="1" noAdjustHandles="1" noChangeArrowheads="1" noChangeShapeType="1" noTextEdit="1"/>
          </p:cNvSpPr>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821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sai krishna thambu</cp:lastModifiedBy>
  <cp:revision>4</cp:revision>
  <dcterms:created xsi:type="dcterms:W3CDTF">2021-09-09T07:45:00Z</dcterms:created>
  <dcterms:modified xsi:type="dcterms:W3CDTF">2023-08-07T11:12:13Z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65D882D6078B4FB29F81B247571F7DBF</vt:lpwstr>
  </property>
  <property fmtid="{D5CDD505-2E9C-101B-9397-08002B2CF9AE}" pid="3" name="KSOProductBuildVer">
    <vt:lpwstr>1033-11.2.0.11516</vt:lpwstr>
  </property>
</Properties>
</file>