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7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/>
          </a:lstStyle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2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/>
          </a:lstStyle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  <p:sp>
        <p:nvSpPr>
          <p:cNvPr id="1048676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7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8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/>
          </a:lstStyle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7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48665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/>
          </a:lstStyle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8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/>
          </a:lstStyle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0-HD-TOP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2E4A-2988-48DC-BDD5-70F01D2915FC}" type="datetimeFigureOut">
              <a:rPr lang="en-IN" smtClean="0"/>
              <a:t>01/12/2021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0661-A1C1-4664-BCF9-24CACE17021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pythoncode.com/code/hide-secret-data-in-images-using-steganography-python" TargetMode="External"/><Relationship Id="rId2" Type="http://schemas.openxmlformats.org/officeDocument/2006/relationships/hyperlink" Target="https://en.wikipedia.org/wiki/Steganograp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thepythoncode.com/article/hide-secret-data-in-images-using-steganography-pyth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229360" y="1387748"/>
            <a:ext cx="9448800" cy="2419461"/>
          </a:xfrm>
        </p:spPr>
        <p:txBody>
          <a:bodyPr>
            <a:normAutofit fontScale="90000"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Foundation OF AI Applications Lab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 20ECP-118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 Group-4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37639"/>
          </a:xfrm>
        </p:spPr>
        <p:txBody>
          <a:bodyPr>
            <a:normAutofit fontScale="65000" lnSpcReduction="20000"/>
          </a:bodyPr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23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STEGANOGRAPHY</a:t>
            </a:r>
            <a:endParaRPr lang="en-US" sz="6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5A603-0FB3-4CD7-AF9F-41630C57D49F}"/>
              </a:ext>
            </a:extLst>
          </p:cNvPr>
          <p:cNvSpPr txBox="1"/>
          <p:nvPr/>
        </p:nvSpPr>
        <p:spPr>
          <a:xfrm>
            <a:off x="483577" y="923192"/>
            <a:ext cx="110783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encode(</a:t>
            </a:r>
            <a:r>
              <a:rPr lang="en-IN" dirty="0" err="1"/>
              <a:t>image_name</a:t>
            </a:r>
            <a:r>
              <a:rPr lang="en-IN" dirty="0"/>
              <a:t>, </a:t>
            </a:r>
            <a:r>
              <a:rPr lang="en-IN" dirty="0" err="1"/>
              <a:t>secret_data</a:t>
            </a:r>
            <a:r>
              <a:rPr lang="en-IN" dirty="0"/>
              <a:t>):</a:t>
            </a:r>
          </a:p>
          <a:p>
            <a:r>
              <a:rPr lang="en-IN" dirty="0"/>
              <a:t>    # read the image</a:t>
            </a:r>
          </a:p>
          <a:p>
            <a:r>
              <a:rPr lang="en-IN" dirty="0"/>
              <a:t>    image = cv2.imread(</a:t>
            </a:r>
            <a:r>
              <a:rPr lang="en-IN" dirty="0" err="1"/>
              <a:t>image_name</a:t>
            </a:r>
            <a:r>
              <a:rPr lang="en-IN" dirty="0"/>
              <a:t>)</a:t>
            </a:r>
          </a:p>
          <a:p>
            <a:r>
              <a:rPr lang="en-IN" dirty="0"/>
              <a:t>    # maximum bytes to encode</a:t>
            </a:r>
          </a:p>
          <a:p>
            <a:r>
              <a:rPr lang="en-IN" dirty="0"/>
              <a:t>    </a:t>
            </a:r>
            <a:r>
              <a:rPr lang="en-IN" dirty="0" err="1"/>
              <a:t>n_bytes</a:t>
            </a:r>
            <a:r>
              <a:rPr lang="en-IN" dirty="0"/>
              <a:t> = </a:t>
            </a:r>
            <a:r>
              <a:rPr lang="en-IN" dirty="0" err="1"/>
              <a:t>image.shape</a:t>
            </a:r>
            <a:r>
              <a:rPr lang="en-IN" dirty="0"/>
              <a:t>[0] * </a:t>
            </a:r>
            <a:r>
              <a:rPr lang="en-IN" dirty="0" err="1"/>
              <a:t>image.shape</a:t>
            </a:r>
            <a:r>
              <a:rPr lang="en-IN" dirty="0"/>
              <a:t>[1] * 3 // 8</a:t>
            </a:r>
          </a:p>
          <a:p>
            <a:r>
              <a:rPr lang="en-IN" dirty="0"/>
              <a:t>    print("[*] Maximum bytes to encode:", </a:t>
            </a:r>
            <a:r>
              <a:rPr lang="en-IN" dirty="0" err="1"/>
              <a:t>n_bytes</a:t>
            </a:r>
            <a:r>
              <a:rPr lang="en-IN" dirty="0"/>
              <a:t>)</a:t>
            </a:r>
          </a:p>
          <a:p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secret_data</a:t>
            </a:r>
            <a:r>
              <a:rPr lang="en-IN" dirty="0"/>
              <a:t>) &gt; </a:t>
            </a:r>
            <a:r>
              <a:rPr lang="en-IN" dirty="0" err="1"/>
              <a:t>n_bytes</a:t>
            </a:r>
            <a:r>
              <a:rPr lang="en-IN" dirty="0"/>
              <a:t>:</a:t>
            </a:r>
          </a:p>
          <a:p>
            <a:r>
              <a:rPr lang="en-IN" dirty="0"/>
              <a:t>        raise </a:t>
            </a:r>
            <a:r>
              <a:rPr lang="en-IN" dirty="0" err="1"/>
              <a:t>ValueError</a:t>
            </a:r>
            <a:r>
              <a:rPr lang="en-IN" dirty="0"/>
              <a:t>("[!] Insufficient bytes, need bigger image or less data.")</a:t>
            </a:r>
          </a:p>
          <a:p>
            <a:r>
              <a:rPr lang="en-IN" dirty="0"/>
              <a:t>    print("[*] Encoding data...")</a:t>
            </a:r>
          </a:p>
          <a:p>
            <a:r>
              <a:rPr lang="en-IN" dirty="0"/>
              <a:t>    # add stopping criteria</a:t>
            </a:r>
          </a:p>
          <a:p>
            <a:r>
              <a:rPr lang="en-IN" dirty="0"/>
              <a:t>    </a:t>
            </a:r>
            <a:r>
              <a:rPr lang="en-IN" dirty="0" err="1"/>
              <a:t>secret_data</a:t>
            </a:r>
            <a:r>
              <a:rPr lang="en-IN" dirty="0"/>
              <a:t> += "====="</a:t>
            </a:r>
          </a:p>
          <a:p>
            <a:r>
              <a:rPr lang="en-IN" dirty="0"/>
              <a:t>    </a:t>
            </a:r>
            <a:r>
              <a:rPr lang="en-IN" dirty="0" err="1"/>
              <a:t>data_index</a:t>
            </a:r>
            <a:r>
              <a:rPr lang="en-IN" dirty="0"/>
              <a:t> = 0</a:t>
            </a:r>
          </a:p>
          <a:p>
            <a:r>
              <a:rPr lang="en-IN" dirty="0"/>
              <a:t>    # convert data to binary</a:t>
            </a:r>
          </a:p>
          <a:p>
            <a:r>
              <a:rPr lang="en-IN" dirty="0"/>
              <a:t>    </a:t>
            </a:r>
            <a:r>
              <a:rPr lang="en-IN" dirty="0" err="1"/>
              <a:t>binary_secret_data</a:t>
            </a:r>
            <a:r>
              <a:rPr lang="en-IN" dirty="0"/>
              <a:t> = </a:t>
            </a:r>
            <a:r>
              <a:rPr lang="en-IN" dirty="0" err="1"/>
              <a:t>to_bin</a:t>
            </a:r>
            <a:r>
              <a:rPr lang="en-IN" dirty="0"/>
              <a:t>(</a:t>
            </a:r>
            <a:r>
              <a:rPr lang="en-IN" dirty="0" err="1"/>
              <a:t>secret_data</a:t>
            </a:r>
            <a:r>
              <a:rPr lang="en-IN" dirty="0"/>
              <a:t>)</a:t>
            </a:r>
          </a:p>
          <a:p>
            <a:r>
              <a:rPr lang="en-IN" dirty="0"/>
              <a:t>    # size of data to hide</a:t>
            </a:r>
          </a:p>
          <a:p>
            <a:r>
              <a:rPr lang="en-IN" dirty="0"/>
              <a:t>    </a:t>
            </a:r>
            <a:r>
              <a:rPr lang="en-IN" dirty="0" err="1"/>
              <a:t>data_len</a:t>
            </a:r>
            <a:r>
              <a:rPr lang="en-IN" dirty="0"/>
              <a:t> 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binary_secret_data</a:t>
            </a:r>
            <a:r>
              <a:rPr lang="en-IN" dirty="0"/>
              <a:t>)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094B6-5D9B-4FDF-B76F-B66042C10918}"/>
              </a:ext>
            </a:extLst>
          </p:cNvPr>
          <p:cNvSpPr txBox="1"/>
          <p:nvPr/>
        </p:nvSpPr>
        <p:spPr>
          <a:xfrm>
            <a:off x="1556238" y="835269"/>
            <a:ext cx="795442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row in image:</a:t>
            </a:r>
          </a:p>
          <a:p>
            <a:r>
              <a:rPr lang="en-IN" dirty="0"/>
              <a:t>        for pixel in row:</a:t>
            </a:r>
          </a:p>
          <a:p>
            <a:r>
              <a:rPr lang="en-IN" dirty="0"/>
              <a:t>            # convert RGB values to binary format</a:t>
            </a:r>
          </a:p>
          <a:p>
            <a:r>
              <a:rPr lang="en-IN" dirty="0"/>
              <a:t>            r, g, b = </a:t>
            </a:r>
            <a:r>
              <a:rPr lang="en-IN" dirty="0" err="1"/>
              <a:t>to_bin</a:t>
            </a:r>
            <a:r>
              <a:rPr lang="en-IN" dirty="0"/>
              <a:t>(pixel)</a:t>
            </a:r>
          </a:p>
          <a:p>
            <a:r>
              <a:rPr lang="en-IN" dirty="0"/>
              <a:t>            # modify the least significant bit only if there is still data to store</a:t>
            </a:r>
          </a:p>
          <a:p>
            <a:r>
              <a:rPr lang="en-IN" dirty="0"/>
              <a:t>            if </a:t>
            </a:r>
            <a:r>
              <a:rPr lang="en-IN" dirty="0" err="1"/>
              <a:t>data_index</a:t>
            </a:r>
            <a:r>
              <a:rPr lang="en-IN" dirty="0"/>
              <a:t> &lt; </a:t>
            </a:r>
            <a:r>
              <a:rPr lang="en-IN" dirty="0" err="1"/>
              <a:t>data_len</a:t>
            </a:r>
            <a:r>
              <a:rPr lang="en-IN" dirty="0"/>
              <a:t>:</a:t>
            </a:r>
          </a:p>
          <a:p>
            <a:r>
              <a:rPr lang="en-IN" dirty="0"/>
              <a:t>                # least significant red pixel bit</a:t>
            </a:r>
          </a:p>
          <a:p>
            <a:r>
              <a:rPr lang="en-IN" dirty="0"/>
              <a:t>                pixel[0] = int(r[:-1] + </a:t>
            </a:r>
            <a:r>
              <a:rPr lang="en-IN" dirty="0" err="1"/>
              <a:t>binary_secret_data</a:t>
            </a:r>
            <a:r>
              <a:rPr lang="en-IN" dirty="0"/>
              <a:t>[</a:t>
            </a:r>
            <a:r>
              <a:rPr lang="en-IN" dirty="0" err="1"/>
              <a:t>data_index</a:t>
            </a:r>
            <a:r>
              <a:rPr lang="en-IN" dirty="0"/>
              <a:t>], 2)</a:t>
            </a:r>
          </a:p>
          <a:p>
            <a:r>
              <a:rPr lang="en-IN" dirty="0"/>
              <a:t>                </a:t>
            </a:r>
            <a:r>
              <a:rPr lang="en-IN" dirty="0" err="1"/>
              <a:t>data_index</a:t>
            </a:r>
            <a:r>
              <a:rPr lang="en-IN" dirty="0"/>
              <a:t> += 1</a:t>
            </a:r>
          </a:p>
          <a:p>
            <a:r>
              <a:rPr lang="en-IN" dirty="0"/>
              <a:t>            if </a:t>
            </a:r>
            <a:r>
              <a:rPr lang="en-IN" dirty="0" err="1"/>
              <a:t>data_index</a:t>
            </a:r>
            <a:r>
              <a:rPr lang="en-IN" dirty="0"/>
              <a:t> &lt; </a:t>
            </a:r>
            <a:r>
              <a:rPr lang="en-IN" dirty="0" err="1"/>
              <a:t>data_len</a:t>
            </a:r>
            <a:r>
              <a:rPr lang="en-IN" dirty="0"/>
              <a:t>:</a:t>
            </a:r>
          </a:p>
          <a:p>
            <a:r>
              <a:rPr lang="en-IN" dirty="0"/>
              <a:t>                # least significant green pixel bit</a:t>
            </a:r>
          </a:p>
          <a:p>
            <a:r>
              <a:rPr lang="en-IN" dirty="0"/>
              <a:t>                pixel[1] = int(g[:-1] + </a:t>
            </a:r>
            <a:r>
              <a:rPr lang="en-IN" dirty="0" err="1"/>
              <a:t>binary_secret_data</a:t>
            </a:r>
            <a:r>
              <a:rPr lang="en-IN" dirty="0"/>
              <a:t>[</a:t>
            </a:r>
            <a:r>
              <a:rPr lang="en-IN" dirty="0" err="1"/>
              <a:t>data_index</a:t>
            </a:r>
            <a:r>
              <a:rPr lang="en-IN" dirty="0"/>
              <a:t>], 2)</a:t>
            </a:r>
          </a:p>
          <a:p>
            <a:r>
              <a:rPr lang="en-IN" dirty="0"/>
              <a:t>                </a:t>
            </a:r>
            <a:r>
              <a:rPr lang="en-IN" dirty="0" err="1"/>
              <a:t>data_index</a:t>
            </a:r>
            <a:r>
              <a:rPr lang="en-IN" dirty="0"/>
              <a:t> += 1</a:t>
            </a:r>
          </a:p>
          <a:p>
            <a:r>
              <a:rPr lang="en-IN" dirty="0"/>
              <a:t>            if </a:t>
            </a:r>
            <a:r>
              <a:rPr lang="en-IN" dirty="0" err="1"/>
              <a:t>data_index</a:t>
            </a:r>
            <a:r>
              <a:rPr lang="en-IN" dirty="0"/>
              <a:t> &lt; </a:t>
            </a:r>
            <a:r>
              <a:rPr lang="en-IN" dirty="0" err="1"/>
              <a:t>data_len</a:t>
            </a:r>
            <a:r>
              <a:rPr lang="en-IN" dirty="0"/>
              <a:t>:</a:t>
            </a:r>
          </a:p>
          <a:p>
            <a:r>
              <a:rPr lang="en-IN" dirty="0"/>
              <a:t>                # least significant blue pixel bit</a:t>
            </a:r>
          </a:p>
          <a:p>
            <a:r>
              <a:rPr lang="en-IN" dirty="0"/>
              <a:t>                pixel[2] = int(b[:-1] + </a:t>
            </a:r>
            <a:r>
              <a:rPr lang="en-IN" dirty="0" err="1"/>
              <a:t>binary_secret_data</a:t>
            </a:r>
            <a:r>
              <a:rPr lang="en-IN" dirty="0"/>
              <a:t>[</a:t>
            </a:r>
            <a:r>
              <a:rPr lang="en-IN" dirty="0" err="1"/>
              <a:t>data_index</a:t>
            </a:r>
            <a:r>
              <a:rPr lang="en-IN" dirty="0"/>
              <a:t>], 2)</a:t>
            </a:r>
          </a:p>
          <a:p>
            <a:r>
              <a:rPr lang="en-IN" dirty="0"/>
              <a:t>                </a:t>
            </a:r>
            <a:r>
              <a:rPr lang="en-IN" dirty="0" err="1"/>
              <a:t>data_index</a:t>
            </a:r>
            <a:r>
              <a:rPr lang="en-IN" dirty="0"/>
              <a:t> += 1</a:t>
            </a:r>
          </a:p>
          <a:p>
            <a:r>
              <a:rPr lang="en-IN" dirty="0"/>
              <a:t>            # if data is encoded, just break out of the loop</a:t>
            </a:r>
          </a:p>
          <a:p>
            <a:r>
              <a:rPr lang="en-IN" dirty="0"/>
              <a:t>            if </a:t>
            </a:r>
            <a:r>
              <a:rPr lang="en-IN" dirty="0" err="1"/>
              <a:t>data_index</a:t>
            </a:r>
            <a:r>
              <a:rPr lang="en-IN" dirty="0"/>
              <a:t> &gt;= </a:t>
            </a:r>
            <a:r>
              <a:rPr lang="en-IN" dirty="0" err="1"/>
              <a:t>data_len</a:t>
            </a:r>
            <a:r>
              <a:rPr lang="en-IN" dirty="0"/>
              <a:t>:</a:t>
            </a:r>
          </a:p>
          <a:p>
            <a:r>
              <a:rPr lang="en-IN" dirty="0"/>
              <a:t>                break</a:t>
            </a:r>
          </a:p>
          <a:p>
            <a:r>
              <a:rPr lang="en-IN" dirty="0"/>
              <a:t>    return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292BE-CBE3-4C12-BA37-62D15B080C8B}"/>
              </a:ext>
            </a:extLst>
          </p:cNvPr>
          <p:cNvSpPr txBox="1"/>
          <p:nvPr/>
        </p:nvSpPr>
        <p:spPr>
          <a:xfrm>
            <a:off x="949570" y="597877"/>
            <a:ext cx="79864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 decode(</a:t>
            </a:r>
            <a:r>
              <a:rPr lang="en-IN" dirty="0" err="1"/>
              <a:t>image_name</a:t>
            </a:r>
            <a:r>
              <a:rPr lang="en-IN" dirty="0"/>
              <a:t>):</a:t>
            </a:r>
          </a:p>
          <a:p>
            <a:r>
              <a:rPr lang="en-IN" dirty="0"/>
              <a:t>    print("[+] Decoding...")</a:t>
            </a:r>
          </a:p>
          <a:p>
            <a:r>
              <a:rPr lang="en-IN" dirty="0"/>
              <a:t>    # read the image</a:t>
            </a:r>
          </a:p>
          <a:p>
            <a:r>
              <a:rPr lang="en-IN" dirty="0"/>
              <a:t>    image = cv2.imread(</a:t>
            </a:r>
            <a:r>
              <a:rPr lang="en-IN" dirty="0" err="1"/>
              <a:t>image_name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binary_data</a:t>
            </a:r>
            <a:r>
              <a:rPr lang="en-IN" dirty="0"/>
              <a:t> = ""</a:t>
            </a:r>
          </a:p>
          <a:p>
            <a:r>
              <a:rPr lang="en-IN" dirty="0"/>
              <a:t>    for row in image:</a:t>
            </a:r>
          </a:p>
          <a:p>
            <a:r>
              <a:rPr lang="en-IN" dirty="0"/>
              <a:t>        for pixel in row:</a:t>
            </a:r>
          </a:p>
          <a:p>
            <a:r>
              <a:rPr lang="en-IN" dirty="0"/>
              <a:t>            r, g, b = </a:t>
            </a:r>
            <a:r>
              <a:rPr lang="en-IN" dirty="0" err="1"/>
              <a:t>to_bin</a:t>
            </a:r>
            <a:r>
              <a:rPr lang="en-IN" dirty="0"/>
              <a:t>(pixel)</a:t>
            </a:r>
          </a:p>
          <a:p>
            <a:r>
              <a:rPr lang="en-IN" dirty="0"/>
              <a:t>            </a:t>
            </a:r>
            <a:r>
              <a:rPr lang="en-IN" dirty="0" err="1"/>
              <a:t>binary_data</a:t>
            </a:r>
            <a:r>
              <a:rPr lang="en-IN" dirty="0"/>
              <a:t> += r[-1]</a:t>
            </a:r>
          </a:p>
          <a:p>
            <a:r>
              <a:rPr lang="en-IN" dirty="0"/>
              <a:t>            </a:t>
            </a:r>
            <a:r>
              <a:rPr lang="en-IN" dirty="0" err="1"/>
              <a:t>binary_data</a:t>
            </a:r>
            <a:r>
              <a:rPr lang="en-IN" dirty="0"/>
              <a:t> += g[-1]</a:t>
            </a:r>
          </a:p>
          <a:p>
            <a:r>
              <a:rPr lang="en-IN" dirty="0"/>
              <a:t>            </a:t>
            </a:r>
            <a:r>
              <a:rPr lang="en-IN" dirty="0" err="1"/>
              <a:t>binary_data</a:t>
            </a:r>
            <a:r>
              <a:rPr lang="en-IN" dirty="0"/>
              <a:t> += b[-1]</a:t>
            </a:r>
          </a:p>
          <a:p>
            <a:endParaRPr lang="en-IN" dirty="0"/>
          </a:p>
          <a:p>
            <a:r>
              <a:rPr lang="en-IN" dirty="0"/>
              <a:t>    # split by 8-bits</a:t>
            </a:r>
          </a:p>
          <a:p>
            <a:r>
              <a:rPr lang="en-IN" dirty="0"/>
              <a:t>    </a:t>
            </a:r>
            <a:r>
              <a:rPr lang="en-IN" dirty="0" err="1"/>
              <a:t>all_bytes</a:t>
            </a:r>
            <a:r>
              <a:rPr lang="en-IN" dirty="0"/>
              <a:t> = [ </a:t>
            </a:r>
            <a:r>
              <a:rPr lang="en-IN" dirty="0" err="1"/>
              <a:t>binary_data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: i+8] 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binary_data</a:t>
            </a:r>
            <a:r>
              <a:rPr lang="en-IN" dirty="0"/>
              <a:t>), 8) ]</a:t>
            </a:r>
          </a:p>
          <a:p>
            <a:r>
              <a:rPr lang="en-IN" dirty="0"/>
              <a:t>    # convert from bits to characters</a:t>
            </a:r>
          </a:p>
          <a:p>
            <a:r>
              <a:rPr lang="en-IN" dirty="0"/>
              <a:t>    </a:t>
            </a:r>
            <a:r>
              <a:rPr lang="en-IN" dirty="0" err="1"/>
              <a:t>decoded_data</a:t>
            </a:r>
            <a:r>
              <a:rPr lang="en-IN" dirty="0"/>
              <a:t> = ""</a:t>
            </a:r>
          </a:p>
          <a:p>
            <a:r>
              <a:rPr lang="en-IN" dirty="0"/>
              <a:t>    for byte in </a:t>
            </a:r>
            <a:r>
              <a:rPr lang="en-IN" dirty="0" err="1"/>
              <a:t>all_bytes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 err="1"/>
              <a:t>decoded_data</a:t>
            </a:r>
            <a:r>
              <a:rPr lang="en-IN" dirty="0"/>
              <a:t> += </a:t>
            </a:r>
            <a:r>
              <a:rPr lang="en-IN" dirty="0" err="1"/>
              <a:t>chr</a:t>
            </a:r>
            <a:r>
              <a:rPr lang="en-IN" dirty="0"/>
              <a:t>(int(byte, 2))</a:t>
            </a:r>
          </a:p>
          <a:p>
            <a:r>
              <a:rPr lang="en-IN" dirty="0"/>
              <a:t>        if </a:t>
            </a:r>
            <a:r>
              <a:rPr lang="en-IN" dirty="0" err="1"/>
              <a:t>decoded_data</a:t>
            </a:r>
            <a:r>
              <a:rPr lang="en-IN" dirty="0"/>
              <a:t>[-5:] == "=====":</a:t>
            </a:r>
          </a:p>
          <a:p>
            <a:r>
              <a:rPr lang="en-IN" dirty="0"/>
              <a:t>            break</a:t>
            </a:r>
          </a:p>
          <a:p>
            <a:r>
              <a:rPr lang="en-IN" dirty="0"/>
              <a:t>    return </a:t>
            </a:r>
            <a:r>
              <a:rPr lang="en-IN" dirty="0" err="1"/>
              <a:t>decoded_data</a:t>
            </a:r>
            <a:r>
              <a:rPr lang="en-IN" dirty="0"/>
              <a:t>[:-5]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EA443-B0D6-44BA-A8E1-FB43101D0AC8}"/>
              </a:ext>
            </a:extLst>
          </p:cNvPr>
          <p:cNvSpPr txBox="1"/>
          <p:nvPr/>
        </p:nvSpPr>
        <p:spPr>
          <a:xfrm>
            <a:off x="474785" y="1635369"/>
            <a:ext cx="98026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__name__ == "__main__":</a:t>
            </a:r>
          </a:p>
          <a:p>
            <a:r>
              <a:rPr lang="en-IN" dirty="0"/>
              <a:t>    import argparse</a:t>
            </a:r>
          </a:p>
          <a:p>
            <a:r>
              <a:rPr lang="en-IN" dirty="0"/>
              <a:t>    parser = </a:t>
            </a:r>
            <a:r>
              <a:rPr lang="en-IN" dirty="0" err="1"/>
              <a:t>argparse.ArgumentParser</a:t>
            </a:r>
            <a:r>
              <a:rPr lang="en-IN" dirty="0"/>
              <a:t>(description="Steganography encoder/decoder, </a:t>
            </a:r>
          </a:p>
          <a:p>
            <a:r>
              <a:rPr lang="en-IN" dirty="0"/>
              <a:t>this Python scripts encode data within images.")</a:t>
            </a:r>
          </a:p>
          <a:p>
            <a:r>
              <a:rPr lang="en-IN" dirty="0"/>
              <a:t>    </a:t>
            </a:r>
            <a:r>
              <a:rPr lang="en-IN" dirty="0" err="1"/>
              <a:t>parser.add_argument</a:t>
            </a:r>
            <a:r>
              <a:rPr lang="en-IN" dirty="0"/>
              <a:t>("-t", "--text", help="The text data to encode into the image,</a:t>
            </a:r>
          </a:p>
          <a:p>
            <a:r>
              <a:rPr lang="en-IN" dirty="0"/>
              <a:t> this only should be specified for encoding")</a:t>
            </a:r>
          </a:p>
          <a:p>
            <a:r>
              <a:rPr lang="en-IN" dirty="0"/>
              <a:t>    </a:t>
            </a:r>
            <a:r>
              <a:rPr lang="en-IN" dirty="0" err="1"/>
              <a:t>parser.add_argument</a:t>
            </a:r>
            <a:r>
              <a:rPr lang="en-IN" dirty="0"/>
              <a:t>("-e", "--encode", help="Encode the following image")</a:t>
            </a:r>
          </a:p>
          <a:p>
            <a:r>
              <a:rPr lang="en-IN" dirty="0"/>
              <a:t>    </a:t>
            </a:r>
            <a:r>
              <a:rPr lang="en-IN" dirty="0" err="1"/>
              <a:t>parser.add_argument</a:t>
            </a:r>
            <a:r>
              <a:rPr lang="en-IN" dirty="0"/>
              <a:t>("-d", "--decode", help="Decode the following image")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args = </a:t>
            </a:r>
            <a:r>
              <a:rPr lang="en-IN" dirty="0" err="1"/>
              <a:t>parser.parse_args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secret_data</a:t>
            </a:r>
            <a:r>
              <a:rPr lang="en-IN" dirty="0"/>
              <a:t> = </a:t>
            </a:r>
            <a:r>
              <a:rPr lang="en-IN" dirty="0" err="1"/>
              <a:t>args.text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45699-162F-45EB-8F89-62935984D195}"/>
              </a:ext>
            </a:extLst>
          </p:cNvPr>
          <p:cNvSpPr txBox="1"/>
          <p:nvPr/>
        </p:nvSpPr>
        <p:spPr>
          <a:xfrm>
            <a:off x="685800" y="984739"/>
            <a:ext cx="996619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</a:t>
            </a:r>
            <a:r>
              <a:rPr lang="en-IN" dirty="0" err="1"/>
              <a:t>args.encode</a:t>
            </a:r>
            <a:r>
              <a:rPr lang="en-IN" dirty="0"/>
              <a:t>:</a:t>
            </a:r>
          </a:p>
          <a:p>
            <a:r>
              <a:rPr lang="en-IN" dirty="0"/>
              <a:t>        # if the encode argument is specified</a:t>
            </a:r>
          </a:p>
          <a:p>
            <a:r>
              <a:rPr lang="en-IN" dirty="0"/>
              <a:t>        </a:t>
            </a:r>
            <a:r>
              <a:rPr lang="en-IN" dirty="0" err="1"/>
              <a:t>input_image</a:t>
            </a:r>
            <a:r>
              <a:rPr lang="en-IN" dirty="0"/>
              <a:t> = </a:t>
            </a:r>
            <a:r>
              <a:rPr lang="en-IN" dirty="0" err="1"/>
              <a:t>args.encode</a:t>
            </a:r>
            <a:endParaRPr lang="en-IN" dirty="0"/>
          </a:p>
          <a:p>
            <a:r>
              <a:rPr lang="en-IN" dirty="0"/>
              <a:t>        print("</a:t>
            </a:r>
            <a:r>
              <a:rPr lang="en-IN" dirty="0" err="1"/>
              <a:t>input_image</a:t>
            </a:r>
            <a:r>
              <a:rPr lang="en-IN" dirty="0"/>
              <a:t>:", </a:t>
            </a:r>
            <a:r>
              <a:rPr lang="en-IN" dirty="0" err="1"/>
              <a:t>input_image</a:t>
            </a:r>
            <a:r>
              <a:rPr lang="en-IN" dirty="0"/>
              <a:t>)</a:t>
            </a:r>
          </a:p>
          <a:p>
            <a:r>
              <a:rPr lang="en-IN" dirty="0"/>
              <a:t>        # split the absolute path and the file</a:t>
            </a:r>
          </a:p>
          <a:p>
            <a:r>
              <a:rPr lang="en-IN" dirty="0"/>
              <a:t>        path, file = </a:t>
            </a:r>
            <a:r>
              <a:rPr lang="en-IN" dirty="0" err="1"/>
              <a:t>os.path.split</a:t>
            </a:r>
            <a:r>
              <a:rPr lang="en-IN" dirty="0"/>
              <a:t>(</a:t>
            </a:r>
            <a:r>
              <a:rPr lang="en-IN" dirty="0" err="1"/>
              <a:t>input_image</a:t>
            </a:r>
            <a:r>
              <a:rPr lang="en-IN" dirty="0"/>
              <a:t>)</a:t>
            </a:r>
          </a:p>
          <a:p>
            <a:r>
              <a:rPr lang="en-IN" dirty="0"/>
              <a:t>        # split the filename and the image extension</a:t>
            </a:r>
          </a:p>
          <a:p>
            <a:r>
              <a:rPr lang="en-IN" dirty="0"/>
              <a:t>        filename, </a:t>
            </a:r>
            <a:r>
              <a:rPr lang="en-IN" dirty="0" err="1"/>
              <a:t>ext</a:t>
            </a:r>
            <a:r>
              <a:rPr lang="en-IN" dirty="0"/>
              <a:t> = </a:t>
            </a:r>
            <a:r>
              <a:rPr lang="en-IN" dirty="0" err="1"/>
              <a:t>file.split</a:t>
            </a:r>
            <a:r>
              <a:rPr lang="en-IN" dirty="0"/>
              <a:t>(".")</a:t>
            </a:r>
          </a:p>
          <a:p>
            <a:r>
              <a:rPr lang="en-IN" dirty="0"/>
              <a:t>        </a:t>
            </a:r>
            <a:r>
              <a:rPr lang="en-IN" dirty="0" err="1"/>
              <a:t>output_image</a:t>
            </a:r>
            <a:r>
              <a:rPr lang="en-IN" dirty="0"/>
              <a:t> = </a:t>
            </a:r>
            <a:r>
              <a:rPr lang="en-IN" dirty="0" err="1"/>
              <a:t>os.path.join</a:t>
            </a:r>
            <a:r>
              <a:rPr lang="en-IN" dirty="0"/>
              <a:t>(path, f"{filename}_encoded.{</a:t>
            </a:r>
            <a:r>
              <a:rPr lang="en-IN" dirty="0" err="1"/>
              <a:t>ext</a:t>
            </a:r>
            <a:r>
              <a:rPr lang="en-IN" dirty="0"/>
              <a:t>}")</a:t>
            </a:r>
          </a:p>
          <a:p>
            <a:r>
              <a:rPr lang="en-IN" dirty="0"/>
              <a:t>        # encode the data into the image</a:t>
            </a:r>
          </a:p>
          <a:p>
            <a:r>
              <a:rPr lang="en-IN" dirty="0"/>
              <a:t>        </a:t>
            </a:r>
            <a:r>
              <a:rPr lang="en-IN" dirty="0" err="1"/>
              <a:t>encoded_image</a:t>
            </a:r>
            <a:r>
              <a:rPr lang="en-IN" dirty="0"/>
              <a:t> = encode(</a:t>
            </a:r>
            <a:r>
              <a:rPr lang="en-IN" dirty="0" err="1"/>
              <a:t>image_name</a:t>
            </a:r>
            <a:r>
              <a:rPr lang="en-IN" dirty="0"/>
              <a:t>=</a:t>
            </a:r>
            <a:r>
              <a:rPr lang="en-IN" dirty="0" err="1"/>
              <a:t>input_image</a:t>
            </a:r>
            <a:r>
              <a:rPr lang="en-IN" dirty="0"/>
              <a:t>, </a:t>
            </a:r>
            <a:r>
              <a:rPr lang="en-IN" dirty="0" err="1"/>
              <a:t>secret_data</a:t>
            </a:r>
            <a:r>
              <a:rPr lang="en-IN" dirty="0"/>
              <a:t>=</a:t>
            </a:r>
            <a:r>
              <a:rPr lang="en-IN" dirty="0" err="1"/>
              <a:t>secret_data</a:t>
            </a:r>
            <a:r>
              <a:rPr lang="en-IN" dirty="0"/>
              <a:t>)</a:t>
            </a:r>
          </a:p>
          <a:p>
            <a:r>
              <a:rPr lang="en-IN" dirty="0"/>
              <a:t>        # save the output image (encoded image)</a:t>
            </a:r>
          </a:p>
          <a:p>
            <a:r>
              <a:rPr lang="en-IN" dirty="0"/>
              <a:t>        cv2.imwrite(</a:t>
            </a:r>
            <a:r>
              <a:rPr lang="en-IN" dirty="0" err="1"/>
              <a:t>output_image</a:t>
            </a:r>
            <a:r>
              <a:rPr lang="en-IN" dirty="0"/>
              <a:t>, </a:t>
            </a:r>
            <a:r>
              <a:rPr lang="en-IN" dirty="0" err="1"/>
              <a:t>encoded_image</a:t>
            </a:r>
            <a:r>
              <a:rPr lang="en-IN" dirty="0"/>
              <a:t>)</a:t>
            </a:r>
          </a:p>
          <a:p>
            <a:r>
              <a:rPr lang="en-IN" dirty="0"/>
              <a:t>        print("[+] Saved encoded image.")</a:t>
            </a:r>
          </a:p>
          <a:p>
            <a:r>
              <a:rPr lang="en-IN" dirty="0"/>
              <a:t>    if </a:t>
            </a:r>
            <a:r>
              <a:rPr lang="en-IN" dirty="0" err="1"/>
              <a:t>args.decode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 err="1"/>
              <a:t>input_image</a:t>
            </a:r>
            <a:r>
              <a:rPr lang="en-IN" dirty="0"/>
              <a:t> = </a:t>
            </a:r>
            <a:r>
              <a:rPr lang="en-IN" dirty="0" err="1"/>
              <a:t>args.decode</a:t>
            </a:r>
            <a:endParaRPr lang="en-IN" dirty="0"/>
          </a:p>
          <a:p>
            <a:r>
              <a:rPr lang="en-IN" dirty="0"/>
              <a:t>        # decode the secret data from the image</a:t>
            </a:r>
          </a:p>
          <a:p>
            <a:r>
              <a:rPr lang="en-IN" dirty="0"/>
              <a:t>        </a:t>
            </a:r>
            <a:r>
              <a:rPr lang="en-IN" dirty="0" err="1"/>
              <a:t>decoded_data</a:t>
            </a:r>
            <a:r>
              <a:rPr lang="en-IN" dirty="0"/>
              <a:t> = decode(</a:t>
            </a:r>
            <a:r>
              <a:rPr lang="en-IN" dirty="0" err="1"/>
              <a:t>input_image</a:t>
            </a:r>
            <a:r>
              <a:rPr lang="en-IN" dirty="0"/>
              <a:t>)</a:t>
            </a:r>
          </a:p>
          <a:p>
            <a:r>
              <a:rPr lang="en-IN" dirty="0"/>
              <a:t>        print("[+] Decoded data:", </a:t>
            </a:r>
            <a:r>
              <a:rPr lang="en-IN" dirty="0" err="1"/>
              <a:t>decoded_data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369777" y="0"/>
            <a:ext cx="2183821" cy="1269507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47BBE-E6A1-4965-921C-72DC8FAE58A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871" t="37607" r="29069" b="49174"/>
          <a:stretch/>
        </p:blipFill>
        <p:spPr bwMode="auto">
          <a:xfrm>
            <a:off x="1072754" y="5187978"/>
            <a:ext cx="10252253" cy="13598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004FF-D062-4960-8ACD-4445424D2F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7" y="1051648"/>
            <a:ext cx="5458359" cy="3080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A9072-86F8-459B-811D-D6B9FFE653A9}"/>
              </a:ext>
            </a:extLst>
          </p:cNvPr>
          <p:cNvSpPr txBox="1"/>
          <p:nvPr/>
        </p:nvSpPr>
        <p:spPr>
          <a:xfrm>
            <a:off x="1443976" y="2185974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before Encoding: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D3F0F-75AC-4970-BDC5-8DBEB24F0743}"/>
              </a:ext>
            </a:extLst>
          </p:cNvPr>
          <p:cNvSpPr txBox="1"/>
          <p:nvPr/>
        </p:nvSpPr>
        <p:spPr>
          <a:xfrm>
            <a:off x="866993" y="4818646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encoding data into image: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A83E5-BC96-41DD-BBBF-B945CDF415EB}"/>
              </a:ext>
            </a:extLst>
          </p:cNvPr>
          <p:cNvSpPr txBox="1"/>
          <p:nvPr/>
        </p:nvSpPr>
        <p:spPr>
          <a:xfrm>
            <a:off x="1494693" y="147710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after encoding: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081E9-CCBC-4E78-B4D7-CBBFD75391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7" y="1051648"/>
            <a:ext cx="5458359" cy="3080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53912-22F7-47F6-A396-C711A06FB696}"/>
              </a:ext>
            </a:extLst>
          </p:cNvPr>
          <p:cNvSpPr txBox="1"/>
          <p:nvPr/>
        </p:nvSpPr>
        <p:spPr>
          <a:xfrm>
            <a:off x="1292469" y="443132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Decode: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0962BBE-9F7D-4DDD-BF93-0E4AD3B5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05" y="5083404"/>
            <a:ext cx="8350616" cy="9942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       Uses:</a:t>
            </a:r>
            <a:endParaRPr lang="en-IN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  1) Steganography means of storing data in a way that it hides the existence</a:t>
            </a:r>
          </a:p>
          <a:p>
            <a:pPr marL="0" indent="0" algn="just">
              <a:buNone/>
            </a:pPr>
            <a:r>
              <a:rPr lang="en-US" dirty="0"/>
              <a:t>       of them.</a:t>
            </a:r>
          </a:p>
          <a:p>
            <a:pPr marL="0" indent="0" algn="just">
              <a:buNone/>
            </a:pPr>
            <a:r>
              <a:rPr lang="en-US" dirty="0"/>
              <a:t>   2) Steganography used to carry out hidden exchanges .</a:t>
            </a:r>
          </a:p>
          <a:p>
            <a:pPr marL="0" indent="0" algn="just">
              <a:buNone/>
            </a:pPr>
            <a:r>
              <a:rPr lang="en-US" dirty="0"/>
              <a:t>   3) We can send our message in other form (ex: text message is encoded </a:t>
            </a:r>
          </a:p>
          <a:p>
            <a:pPr marL="0" indent="0" algn="just">
              <a:buNone/>
            </a:pPr>
            <a:r>
              <a:rPr lang="en-US" dirty="0"/>
              <a:t>       into an image and when we decode that image we get out text</a:t>
            </a:r>
          </a:p>
          <a:p>
            <a:pPr marL="0" indent="0" algn="just">
              <a:buNone/>
            </a:pPr>
            <a:r>
              <a:rPr lang="en-US" dirty="0"/>
              <a:t>      message)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REFEReNCE</a:t>
            </a:r>
            <a:r>
              <a:rPr lang="en-US" dirty="0"/>
              <a:t> LINKS</a:t>
            </a:r>
            <a:endParaRPr lang="en-IN" dirty="0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685800" y="2919048"/>
            <a:ext cx="10820400" cy="206619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800"/>
              </a:lnSpc>
              <a:spcAft>
                <a:spcPts val="80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IN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https://en.wikipedia.org/wiki/Steganography</a:t>
            </a:r>
            <a:endParaRPr lang="en-IN" b="1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800"/>
              </a:lnSpc>
              <a:spcAft>
                <a:spcPts val="80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https://www.thepythoncode.com/code/hide-secret-data-in-images-using-steganography-python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800"/>
              </a:lnSpc>
              <a:spcAft>
                <a:spcPts val="80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https://www.thepythoncode.com/article/hide-secret-data-in-images-using-steganography-python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800"/>
              </a:lnSpc>
              <a:spcAft>
                <a:spcPts val="80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https://www.python.org/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800"/>
              </a:lnSpc>
              <a:spcAft>
                <a:spcPts val="800"/>
              </a:spcAft>
              <a:buClr>
                <a:schemeClr val="accent1"/>
              </a:buClr>
              <a:buNone/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767080" y="1005841"/>
            <a:ext cx="10820400" cy="5598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4520213" y="178530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  </a:t>
            </a:r>
            <a:r>
              <a:rPr lang="en-US" sz="6600" dirty="0"/>
              <a:t>Title</a:t>
            </a:r>
            <a:endParaRPr lang="en-IN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62919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8800" b="1" dirty="0"/>
              <a:t>STEGANOGRAPHY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075677" y="143019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Group 4</a:t>
            </a:r>
            <a:endParaRPr lang="en-IN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M Vaibhav kumar    (20BCS4398)</a:t>
            </a:r>
          </a:p>
          <a:p>
            <a:pPr marL="0" indent="0">
              <a:buNone/>
            </a:pPr>
            <a:r>
              <a:rPr lang="en-IN" dirty="0"/>
              <a:t>                                   K. Sai Krishna             (20BCS4448)</a:t>
            </a:r>
          </a:p>
          <a:p>
            <a:pPr marL="0" indent="0">
              <a:buNone/>
            </a:pPr>
            <a:r>
              <a:rPr lang="en-IN" dirty="0"/>
              <a:t>                                   Durga prasad           (20BCS4386)</a:t>
            </a:r>
          </a:p>
          <a:p>
            <a:pPr marL="0" indent="0">
              <a:buNone/>
            </a:pPr>
            <a:r>
              <a:rPr lang="en-IN" dirty="0"/>
              <a:t>                                   G. Omkar Dhishan   (20BCS4425)</a:t>
            </a:r>
          </a:p>
          <a:p>
            <a:pPr marL="0" indent="0">
              <a:buNone/>
            </a:pPr>
            <a:r>
              <a:rPr lang="en-IN" dirty="0"/>
              <a:t>                                   Sujeet Sharma          (20BCS4399)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211584" cy="1293028"/>
          </a:xfrm>
        </p:spPr>
        <p:txBody>
          <a:bodyPr/>
          <a:lstStyle/>
          <a:p>
            <a:pPr algn="l"/>
            <a:r>
              <a:rPr lang="en-US" dirty="0"/>
              <a:t> </a:t>
            </a:r>
            <a:endParaRPr lang="en-IN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230819" y="1145220"/>
            <a:ext cx="11275381" cy="5073466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develop a code which can encrypt the text message into an image and decrypt such messages </a:t>
            </a:r>
          </a:p>
        </p:txBody>
      </p:sp>
      <p:sp>
        <p:nvSpPr>
          <p:cNvPr id="1048599" name="Rectangle 3"/>
          <p:cNvSpPr/>
          <p:nvPr/>
        </p:nvSpPr>
        <p:spPr>
          <a:xfrm>
            <a:off x="3719742" y="1305139"/>
            <a:ext cx="3888419" cy="891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AIM: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3206319" y="1323667"/>
            <a:ext cx="8610600" cy="1293028"/>
          </a:xfrm>
        </p:spPr>
        <p:txBody>
          <a:bodyPr/>
          <a:lstStyle/>
          <a:p>
            <a:pPr algn="l"/>
            <a:r>
              <a:rPr lang="en-US" sz="6000" dirty="0"/>
              <a:t>    MODULE</a:t>
            </a:r>
            <a:endParaRPr lang="en-IN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552636" y="2510163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800" dirty="0"/>
              <a:t>We use </a:t>
            </a:r>
            <a:r>
              <a:rPr lang="en-IN" sz="1800" dirty="0"/>
              <a:t> </a:t>
            </a:r>
            <a:r>
              <a:rPr lang="en-IN" sz="2800" dirty="0"/>
              <a:t>OpenCV and Numpy libraries for the functioning of our code</a:t>
            </a:r>
            <a:endParaRPr lang="en-I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3756734" y="133254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RequIREments :</a:t>
            </a:r>
            <a:endParaRPr lang="en-IN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dirty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en-IN" dirty="0"/>
              <a:t>   a)  PC connected to Internet</a:t>
            </a:r>
            <a:endParaRPr lang="zh-CN" altLang="en-US" dirty="0"/>
          </a:p>
          <a:p>
            <a:pPr marL="0" indent="0">
              <a:buNone/>
            </a:pPr>
            <a:r>
              <a:rPr lang="en-IN" dirty="0"/>
              <a:t>                                             b)  Python IDLE( </a:t>
            </a:r>
            <a:r>
              <a:rPr lang="en-US"/>
              <a:t>3.7.0)</a:t>
            </a:r>
            <a:endParaRPr lang="zh-CN" altLang="en-US" dirty="0"/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US" dirty="0"/>
              <a:t>          </a:t>
            </a:r>
            <a:r>
              <a:rPr lang="en-IN" dirty="0"/>
              <a:t>c)  Libraries </a:t>
            </a:r>
            <a:endParaRPr lang="zh-CN" altLang="en-US" dirty="0"/>
          </a:p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US" dirty="0"/>
              <a:t>          </a:t>
            </a:r>
            <a:r>
              <a:rPr lang="en-IN" dirty="0"/>
              <a:t>   d) An Image</a:t>
            </a:r>
            <a:endParaRPr lang="zh-CN" altLang="en-US" dirty="0"/>
          </a:p>
          <a:p>
            <a:pPr marL="0" indent="0" algn="ct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 </a:t>
            </a:r>
            <a:endParaRPr lang="en-IN" dirty="0"/>
          </a:p>
        </p:txBody>
      </p:sp>
      <p:pic>
        <p:nvPicPr>
          <p:cNvPr id="209715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70" y="783022"/>
            <a:ext cx="10139260" cy="586884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733365" y="1544715"/>
            <a:ext cx="8725270" cy="81674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Explanation ABOUT STEGANOGRAPHY 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284085" y="2263805"/>
            <a:ext cx="11336785" cy="4181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Steganography is the technique of hiding secret data within an ordinary, non-secret, file or message in order to avoid detection; the secret data is then extracted at its destination. The use of steganography can be combined with encryption as an extra step for hiding or protecting data. The word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is derived from the Greek words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steganos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(meaning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hidden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or c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overed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) and the Greek root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graph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(meaning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to write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Steganography can be used to conceal almost any type of digital content, including text, image, video or audio content; the data to be hidden can be hidden inside almost any other type of digital content. The content to be concealed through steganography -- called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hidden text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-- is often encrypted before being incorporated into the innocuous-seeming 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cover text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file or data stream. If not encrypted, the hidden text is commonly processed in some way in order to increase the difficulty of detecting the secret content.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5140170" y="764372"/>
            <a:ext cx="1793289" cy="1295247"/>
          </a:xfrm>
        </p:spPr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2DE5-2C04-495B-B44F-8C8AE378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from cv2 import cv2</a:t>
            </a:r>
          </a:p>
          <a:p>
            <a:pPr marL="0" indent="0">
              <a:buNone/>
            </a:pPr>
            <a:r>
              <a:rPr lang="en-IN" dirty="0"/>
              <a:t>import numpy as np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to_bin</a:t>
            </a:r>
            <a:r>
              <a:rPr lang="en-IN" dirty="0"/>
              <a:t>(data):</a:t>
            </a:r>
          </a:p>
          <a:p>
            <a:pPr marL="0" indent="0">
              <a:buNone/>
            </a:pPr>
            <a:r>
              <a:rPr lang="en-IN" dirty="0"/>
              <a:t>    """Convert `data` to binary format as string"""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isinstance</a:t>
            </a:r>
            <a:r>
              <a:rPr lang="en-IN" dirty="0"/>
              <a:t>(data, str):</a:t>
            </a:r>
          </a:p>
          <a:p>
            <a:pPr marL="0" indent="0">
              <a:buNone/>
            </a:pPr>
            <a:r>
              <a:rPr lang="en-IN" dirty="0"/>
              <a:t>        return ''.join([ format(</a:t>
            </a:r>
            <a:r>
              <a:rPr lang="en-IN" dirty="0" err="1"/>
              <a:t>ord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), "08b") for </a:t>
            </a:r>
            <a:r>
              <a:rPr lang="en-IN" dirty="0" err="1"/>
              <a:t>i</a:t>
            </a:r>
            <a:r>
              <a:rPr lang="en-IN" dirty="0"/>
              <a:t> in data ])</a:t>
            </a:r>
          </a:p>
          <a:p>
            <a:pPr marL="0" indent="0">
              <a:buNone/>
            </a:pPr>
            <a:r>
              <a:rPr lang="en-IN" dirty="0"/>
              <a:t>    elif </a:t>
            </a:r>
            <a:r>
              <a:rPr lang="en-IN" dirty="0" err="1"/>
              <a:t>isinstance</a:t>
            </a:r>
            <a:r>
              <a:rPr lang="en-IN" dirty="0"/>
              <a:t>(data, bytes) or </a:t>
            </a:r>
            <a:r>
              <a:rPr lang="en-IN" dirty="0" err="1"/>
              <a:t>isinstance</a:t>
            </a:r>
            <a:r>
              <a:rPr lang="en-IN" dirty="0"/>
              <a:t>(data, </a:t>
            </a:r>
            <a:r>
              <a:rPr lang="en-IN" dirty="0" err="1"/>
              <a:t>np.ndarray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return [ format(</a:t>
            </a:r>
            <a:r>
              <a:rPr lang="en-IN" dirty="0" err="1"/>
              <a:t>i</a:t>
            </a:r>
            <a:r>
              <a:rPr lang="en-IN" dirty="0"/>
              <a:t>, "08b") for </a:t>
            </a:r>
            <a:r>
              <a:rPr lang="en-IN" dirty="0" err="1"/>
              <a:t>i</a:t>
            </a:r>
            <a:r>
              <a:rPr lang="en-IN" dirty="0"/>
              <a:t> in data ]</a:t>
            </a:r>
          </a:p>
          <a:p>
            <a:pPr marL="0" indent="0">
              <a:buNone/>
            </a:pPr>
            <a:r>
              <a:rPr lang="en-IN" dirty="0"/>
              <a:t>    elif </a:t>
            </a:r>
            <a:r>
              <a:rPr lang="en-IN" dirty="0" err="1"/>
              <a:t>isinstance</a:t>
            </a:r>
            <a:r>
              <a:rPr lang="en-IN" dirty="0"/>
              <a:t>(data, int) or </a:t>
            </a:r>
            <a:r>
              <a:rPr lang="en-IN" dirty="0" err="1"/>
              <a:t>isinstance</a:t>
            </a:r>
            <a:r>
              <a:rPr lang="en-IN" dirty="0"/>
              <a:t>(data, np.uint8):</a:t>
            </a:r>
          </a:p>
          <a:p>
            <a:pPr marL="0" indent="0">
              <a:buNone/>
            </a:pPr>
            <a:r>
              <a:rPr lang="en-IN" dirty="0"/>
              <a:t>        return format(data, "08b")</a:t>
            </a:r>
          </a:p>
          <a:p>
            <a:pPr marL="0" indent="0">
              <a:buNone/>
            </a:pPr>
            <a:r>
              <a:rPr lang="en-IN" dirty="0"/>
              <a:t>    else:</a:t>
            </a:r>
          </a:p>
          <a:p>
            <a:pPr marL="0" indent="0">
              <a:buNone/>
            </a:pPr>
            <a:r>
              <a:rPr lang="en-IN" dirty="0"/>
              <a:t>        raise </a:t>
            </a:r>
            <a:r>
              <a:rPr lang="en-IN" dirty="0" err="1"/>
              <a:t>TypeError</a:t>
            </a:r>
            <a:r>
              <a:rPr lang="en-IN" dirty="0"/>
              <a:t>("Type not supported.")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1445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Casper</vt:lpstr>
      <vt:lpstr>Century Gothic</vt:lpstr>
      <vt:lpstr>Symbol</vt:lpstr>
      <vt:lpstr>Times New Roman</vt:lpstr>
      <vt:lpstr>Vapor Trail</vt:lpstr>
      <vt:lpstr>Bachelor of Engineering (Computer Science &amp; Engineering)  Subject Name : Foundation OF AI Applications Lab Subject Code 20ECP-118 Prepared By: Group-4   </vt:lpstr>
      <vt:lpstr>  Title</vt:lpstr>
      <vt:lpstr>Group 4</vt:lpstr>
      <vt:lpstr> </vt:lpstr>
      <vt:lpstr>    MODULE</vt:lpstr>
      <vt:lpstr>RequIREments :</vt:lpstr>
      <vt:lpstr>        </vt:lpstr>
      <vt:lpstr>Explanation ABOUT STEGANOGRAPHY : 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              Uses:</vt:lpstr>
      <vt:lpstr>REFEReNCE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Vaibhav Kumar</dc:creator>
  <cp:lastModifiedBy>Vaibhav Kumar</cp:lastModifiedBy>
  <cp:revision>3</cp:revision>
  <dcterms:created xsi:type="dcterms:W3CDTF">2020-12-09T07:08:36Z</dcterms:created>
  <dcterms:modified xsi:type="dcterms:W3CDTF">2021-01-12T09:17:57Z</dcterms:modified>
</cp:coreProperties>
</file>