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2"/>
  </p:notesMasterIdLst>
  <p:sldIdLst>
    <p:sldId id="256" r:id="rId2"/>
    <p:sldId id="286" r:id="rId3"/>
    <p:sldId id="257" r:id="rId4"/>
    <p:sldId id="259" r:id="rId5"/>
    <p:sldId id="287" r:id="rId6"/>
    <p:sldId id="258" r:id="rId7"/>
    <p:sldId id="264" r:id="rId8"/>
    <p:sldId id="292" r:id="rId9"/>
    <p:sldId id="293" r:id="rId10"/>
    <p:sldId id="294" r:id="rId11"/>
    <p:sldId id="296" r:id="rId12"/>
    <p:sldId id="276" r:id="rId13"/>
    <p:sldId id="295" r:id="rId14"/>
    <p:sldId id="288" r:id="rId15"/>
    <p:sldId id="289" r:id="rId16"/>
    <p:sldId id="291" r:id="rId17"/>
    <p:sldId id="290" r:id="rId18"/>
    <p:sldId id="267" r:id="rId19"/>
    <p:sldId id="265" r:id="rId20"/>
    <p:sldId id="285" r:id="rId21"/>
  </p:sldIdLst>
  <p:sldSz cx="9144000" cy="5143500" type="screen16x9"/>
  <p:notesSz cx="6858000" cy="9144000"/>
  <p:embeddedFontLst>
    <p:embeddedFont>
      <p:font typeface="Anaheim" panose="020B0604020202020204" charset="0"/>
      <p:regular r:id="rId23"/>
    </p:embeddedFont>
    <p:embeddedFont>
      <p:font typeface="Bai Jamjuree" panose="020B0604020202020204" charset="-34"/>
      <p:regular r:id="rId24"/>
      <p:bold r:id="rId25"/>
      <p:italic r:id="rId26"/>
      <p:boldItalic r:id="rId27"/>
    </p:embeddedFont>
    <p:embeddedFont>
      <p:font typeface="Bai Jamjuree Medium" panose="020B0604020202020204" charset="-34"/>
      <p:regular r:id="rId28"/>
      <p:bold r:id="rId29"/>
      <p:italic r:id="rId30"/>
      <p:boldItalic r:id="rId31"/>
    </p:embeddedFont>
    <p:embeddedFont>
      <p:font typeface="Bai Jamjuree SemiBold" panose="020B0604020202020204" charset="-34"/>
      <p:regular r:id="rId32"/>
      <p:bold r:id="rId33"/>
      <p:italic r:id="rId34"/>
      <p:boldItalic r:id="rId35"/>
    </p:embeddedFont>
    <p:embeddedFont>
      <p:font typeface="Changa" panose="020B0604020202020204" charset="-78"/>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MH1A04B5" initials="2" lastIdx="1" clrIdx="0">
    <p:extLst>
      <p:ext uri="{19B8F6BF-5375-455C-9EA6-DF929625EA0E}">
        <p15:presenceInfo xmlns:p15="http://schemas.microsoft.com/office/powerpoint/2012/main" userId="S::20MH1A04B5@acoe.edu.in::05ea5640-02b6-462a-827c-aee4dbf3952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18A"/>
    <a:srgbClr val="6C6C6C"/>
    <a:srgbClr val="FF7769"/>
    <a:srgbClr val="53EBE7"/>
    <a:srgbClr val="A8D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97F3B0-91F1-4B74-8EA9-D54977D4FD96}">
  <a:tblStyle styleId="{B997F3B0-91F1-4B74-8EA9-D54977D4FD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7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16T17:18:05.01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0663a482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0663a482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06659e22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06659e22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106659e22d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06659e22d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06659e22d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06659e22d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1068623519b_0_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1068623519b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10689eb310b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10689eb310b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1068623519b_0_1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1068623519b_0_1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068623519b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068623519b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0"/>
        <p:cNvGrpSpPr/>
        <p:nvPr/>
      </p:nvGrpSpPr>
      <p:grpSpPr>
        <a:xfrm>
          <a:off x="0" y="0"/>
          <a:ext cx="0" cy="0"/>
          <a:chOff x="0" y="0"/>
          <a:chExt cx="0" cy="0"/>
        </a:xfrm>
      </p:grpSpPr>
      <p:sp>
        <p:nvSpPr>
          <p:cNvPr id="3591" name="Google Shape;3591;g1056859d572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2" name="Google Shape;3592;g1056859d572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85750" y="325800"/>
            <a:ext cx="8572500" cy="4819800"/>
          </a:xfrm>
          <a:prstGeom prst="round2SameRect">
            <a:avLst>
              <a:gd name="adj1" fmla="val 4057"/>
              <a:gd name="adj2" fmla="val 0"/>
            </a:avLst>
          </a:prstGeom>
          <a:solidFill>
            <a:schemeClr val="dk2"/>
          </a:solidFill>
          <a:ln>
            <a:noFill/>
          </a:ln>
          <a:effectLst>
            <a:outerShdw blurRad="357188" dist="47625"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15100" y="557475"/>
            <a:ext cx="351000" cy="351000"/>
            <a:chOff x="715100" y="557475"/>
            <a:chExt cx="351000" cy="351000"/>
          </a:xfrm>
        </p:grpSpPr>
        <p:sp>
          <p:nvSpPr>
            <p:cNvPr id="11" name="Google Shape;11;p2"/>
            <p:cNvSpPr/>
            <p:nvPr/>
          </p:nvSpPr>
          <p:spPr>
            <a:xfrm>
              <a:off x="715100" y="557475"/>
              <a:ext cx="351000" cy="351000"/>
            </a:xfrm>
            <a:prstGeom prst="roundRect">
              <a:avLst>
                <a:gd name="adj" fmla="val 16667"/>
              </a:avLst>
            </a:prstGeom>
            <a:solidFill>
              <a:schemeClr val="accent6"/>
            </a:solidFill>
            <a:ln>
              <a:noFill/>
            </a:ln>
            <a:effectLst>
              <a:outerShdw blurRad="357188" dist="19050" dir="54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371" y="638106"/>
              <a:ext cx="76200" cy="20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52498" y="638234"/>
              <a:ext cx="76200" cy="20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 name="Google Shape;14;p2"/>
          <p:cNvCxnSpPr/>
          <p:nvPr/>
        </p:nvCxnSpPr>
        <p:spPr>
          <a:xfrm>
            <a:off x="525050" y="1905925"/>
            <a:ext cx="0" cy="3237600"/>
          </a:xfrm>
          <a:prstGeom prst="straightConnector1">
            <a:avLst/>
          </a:prstGeom>
          <a:noFill/>
          <a:ln w="19050" cap="flat" cmpd="sng">
            <a:solidFill>
              <a:schemeClr val="accent6"/>
            </a:solidFill>
            <a:prstDash val="solid"/>
            <a:round/>
            <a:headEnd type="none" w="med" len="med"/>
            <a:tailEnd type="none" w="med" len="med"/>
          </a:ln>
        </p:spPr>
      </p:cxnSp>
      <p:cxnSp>
        <p:nvCxnSpPr>
          <p:cNvPr id="15" name="Google Shape;15;p2"/>
          <p:cNvCxnSpPr/>
          <p:nvPr/>
        </p:nvCxnSpPr>
        <p:spPr>
          <a:xfrm>
            <a:off x="525050" y="325800"/>
            <a:ext cx="0" cy="1169700"/>
          </a:xfrm>
          <a:prstGeom prst="straightConnector1">
            <a:avLst/>
          </a:prstGeom>
          <a:noFill/>
          <a:ln w="19050" cap="flat" cmpd="sng">
            <a:solidFill>
              <a:schemeClr val="accent6"/>
            </a:solidFill>
            <a:prstDash val="solid"/>
            <a:round/>
            <a:headEnd type="none" w="med" len="med"/>
            <a:tailEnd type="none" w="med" len="med"/>
          </a:ln>
        </p:spPr>
      </p:cxnSp>
      <p:cxnSp>
        <p:nvCxnSpPr>
          <p:cNvPr id="16" name="Google Shape;16;p2"/>
          <p:cNvCxnSpPr/>
          <p:nvPr/>
        </p:nvCxnSpPr>
        <p:spPr>
          <a:xfrm rot="10800000">
            <a:off x="285600" y="1115463"/>
            <a:ext cx="8572800" cy="0"/>
          </a:xfrm>
          <a:prstGeom prst="straightConnector1">
            <a:avLst/>
          </a:prstGeom>
          <a:noFill/>
          <a:ln w="19050" cap="flat" cmpd="sng">
            <a:solidFill>
              <a:schemeClr val="accent6"/>
            </a:solidFill>
            <a:prstDash val="solid"/>
            <a:round/>
            <a:headEnd type="none" w="med" len="med"/>
            <a:tailEnd type="none" w="med" len="med"/>
          </a:ln>
        </p:spPr>
      </p:cxnSp>
      <p:grpSp>
        <p:nvGrpSpPr>
          <p:cNvPr id="17" name="Google Shape;17;p2"/>
          <p:cNvGrpSpPr/>
          <p:nvPr/>
        </p:nvGrpSpPr>
        <p:grpSpPr>
          <a:xfrm>
            <a:off x="441050" y="1832963"/>
            <a:ext cx="168000" cy="168000"/>
            <a:chOff x="8096100" y="1031463"/>
            <a:chExt cx="168000" cy="168000"/>
          </a:xfrm>
        </p:grpSpPr>
        <p:sp>
          <p:nvSpPr>
            <p:cNvPr id="18" name="Google Shape;18;p2"/>
            <p:cNvSpPr/>
            <p:nvPr/>
          </p:nvSpPr>
          <p:spPr>
            <a:xfrm>
              <a:off x="8096100" y="1031463"/>
              <a:ext cx="168000" cy="168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48150" y="1083500"/>
              <a:ext cx="63900" cy="63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441050" y="1378588"/>
            <a:ext cx="168000" cy="168000"/>
            <a:chOff x="8096100" y="1031463"/>
            <a:chExt cx="168000" cy="168000"/>
          </a:xfrm>
        </p:grpSpPr>
        <p:sp>
          <p:nvSpPr>
            <p:cNvPr id="21" name="Google Shape;21;p2"/>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014025" y="1031463"/>
            <a:ext cx="168000" cy="168000"/>
            <a:chOff x="8096100" y="1031463"/>
            <a:chExt cx="168000" cy="168000"/>
          </a:xfrm>
        </p:grpSpPr>
        <p:sp>
          <p:nvSpPr>
            <p:cNvPr id="24" name="Google Shape;24;p2"/>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48150" y="1083500"/>
              <a:ext cx="63900" cy="6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210275" y="1031463"/>
            <a:ext cx="168000" cy="168000"/>
            <a:chOff x="8096100" y="1031463"/>
            <a:chExt cx="168000" cy="168000"/>
          </a:xfrm>
        </p:grpSpPr>
        <p:sp>
          <p:nvSpPr>
            <p:cNvPr id="27" name="Google Shape;27;p2"/>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48150" y="1083500"/>
              <a:ext cx="63900" cy="6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txBox="1">
            <a:spLocks noGrp="1"/>
          </p:cNvSpPr>
          <p:nvPr>
            <p:ph type="ctrTitle"/>
          </p:nvPr>
        </p:nvSpPr>
        <p:spPr>
          <a:xfrm>
            <a:off x="1130625" y="1180200"/>
            <a:ext cx="4056300" cy="2783100"/>
          </a:xfrm>
          <a:prstGeom prst="rect">
            <a:avLst/>
          </a:prstGeom>
          <a:effectLst>
            <a:outerShdw blurRad="200025" dist="28575" dir="5400000" algn="bl" rotWithShape="0">
              <a:schemeClr val="accent6">
                <a:alpha val="52999"/>
              </a:schemeClr>
            </a:outerShdw>
          </a:effectLst>
        </p:spPr>
        <p:txBody>
          <a:bodyPr spcFirstLastPara="1" wrap="square" lIns="91425" tIns="91425" rIns="91425" bIns="91425" anchor="t" anchorCtr="0">
            <a:noAutofit/>
          </a:bodyPr>
          <a:lstStyle>
            <a:lvl1pPr lvl="0">
              <a:lnSpc>
                <a:spcPct val="80000"/>
              </a:lnSpc>
              <a:spcBef>
                <a:spcPts val="0"/>
              </a:spcBef>
              <a:spcAft>
                <a:spcPts val="0"/>
              </a:spcAft>
              <a:buClr>
                <a:schemeClr val="accent4"/>
              </a:buClr>
              <a:buSzPts val="5200"/>
              <a:buNone/>
              <a:defRPr sz="5600">
                <a:solidFill>
                  <a:schemeClr val="accent4"/>
                </a:solidFill>
                <a:latin typeface="Changa"/>
                <a:ea typeface="Changa"/>
                <a:cs typeface="Changa"/>
                <a:sym typeface="Changa"/>
              </a:defRPr>
            </a:lvl1pPr>
            <a:lvl2pPr lvl="1" algn="ctr">
              <a:spcBef>
                <a:spcPts val="0"/>
              </a:spcBef>
              <a:spcAft>
                <a:spcPts val="0"/>
              </a:spcAft>
              <a:buClr>
                <a:schemeClr val="accent2"/>
              </a:buClr>
              <a:buSzPts val="5200"/>
              <a:buNone/>
              <a:defRPr sz="5200">
                <a:solidFill>
                  <a:schemeClr val="accent2"/>
                </a:solidFill>
              </a:defRPr>
            </a:lvl2pPr>
            <a:lvl3pPr lvl="2" algn="ctr">
              <a:spcBef>
                <a:spcPts val="0"/>
              </a:spcBef>
              <a:spcAft>
                <a:spcPts val="0"/>
              </a:spcAft>
              <a:buClr>
                <a:schemeClr val="accent2"/>
              </a:buClr>
              <a:buSzPts val="5200"/>
              <a:buNone/>
              <a:defRPr sz="5200">
                <a:solidFill>
                  <a:schemeClr val="accent2"/>
                </a:solidFill>
              </a:defRPr>
            </a:lvl3pPr>
            <a:lvl4pPr lvl="3" algn="ctr">
              <a:spcBef>
                <a:spcPts val="0"/>
              </a:spcBef>
              <a:spcAft>
                <a:spcPts val="0"/>
              </a:spcAft>
              <a:buClr>
                <a:schemeClr val="accent2"/>
              </a:buClr>
              <a:buSzPts val="5200"/>
              <a:buNone/>
              <a:defRPr sz="5200">
                <a:solidFill>
                  <a:schemeClr val="accent2"/>
                </a:solidFill>
              </a:defRPr>
            </a:lvl4pPr>
            <a:lvl5pPr lvl="4" algn="ctr">
              <a:spcBef>
                <a:spcPts val="0"/>
              </a:spcBef>
              <a:spcAft>
                <a:spcPts val="0"/>
              </a:spcAft>
              <a:buClr>
                <a:schemeClr val="accent2"/>
              </a:buClr>
              <a:buSzPts val="5200"/>
              <a:buNone/>
              <a:defRPr sz="5200">
                <a:solidFill>
                  <a:schemeClr val="accent2"/>
                </a:solidFill>
              </a:defRPr>
            </a:lvl5pPr>
            <a:lvl6pPr lvl="5" algn="ctr">
              <a:spcBef>
                <a:spcPts val="0"/>
              </a:spcBef>
              <a:spcAft>
                <a:spcPts val="0"/>
              </a:spcAft>
              <a:buClr>
                <a:schemeClr val="accent2"/>
              </a:buClr>
              <a:buSzPts val="5200"/>
              <a:buNone/>
              <a:defRPr sz="5200">
                <a:solidFill>
                  <a:schemeClr val="accent2"/>
                </a:solidFill>
              </a:defRPr>
            </a:lvl6pPr>
            <a:lvl7pPr lvl="6" algn="ctr">
              <a:spcBef>
                <a:spcPts val="0"/>
              </a:spcBef>
              <a:spcAft>
                <a:spcPts val="0"/>
              </a:spcAft>
              <a:buClr>
                <a:schemeClr val="accent2"/>
              </a:buClr>
              <a:buSzPts val="5200"/>
              <a:buNone/>
              <a:defRPr sz="5200">
                <a:solidFill>
                  <a:schemeClr val="accent2"/>
                </a:solidFill>
              </a:defRPr>
            </a:lvl7pPr>
            <a:lvl8pPr lvl="7" algn="ctr">
              <a:spcBef>
                <a:spcPts val="0"/>
              </a:spcBef>
              <a:spcAft>
                <a:spcPts val="0"/>
              </a:spcAft>
              <a:buClr>
                <a:schemeClr val="accent2"/>
              </a:buClr>
              <a:buSzPts val="5200"/>
              <a:buNone/>
              <a:defRPr sz="5200">
                <a:solidFill>
                  <a:schemeClr val="accent2"/>
                </a:solidFill>
              </a:defRPr>
            </a:lvl8pPr>
            <a:lvl9pPr lvl="8" algn="ctr">
              <a:spcBef>
                <a:spcPts val="0"/>
              </a:spcBef>
              <a:spcAft>
                <a:spcPts val="0"/>
              </a:spcAft>
              <a:buClr>
                <a:schemeClr val="accent2"/>
              </a:buClr>
              <a:buSzPts val="5200"/>
              <a:buNone/>
              <a:defRPr sz="5200">
                <a:solidFill>
                  <a:schemeClr val="accent2"/>
                </a:solidFill>
              </a:defRPr>
            </a:lvl9pPr>
          </a:lstStyle>
          <a:p>
            <a:endParaRPr/>
          </a:p>
        </p:txBody>
      </p:sp>
      <p:sp>
        <p:nvSpPr>
          <p:cNvPr id="30" name="Google Shape;30;p2"/>
          <p:cNvSpPr txBox="1">
            <a:spLocks noGrp="1"/>
          </p:cNvSpPr>
          <p:nvPr>
            <p:ph type="subTitle" idx="1"/>
          </p:nvPr>
        </p:nvSpPr>
        <p:spPr>
          <a:xfrm>
            <a:off x="1130625" y="4078025"/>
            <a:ext cx="39813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rgbClr val="F7F5E6"/>
                </a:solidFill>
                <a:latin typeface="Bai Jamjuree Medium"/>
                <a:ea typeface="Bai Jamjuree Medium"/>
                <a:cs typeface="Bai Jamjuree Medium"/>
                <a:sym typeface="Bai Jamjure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1" name="Google Shape;31;p2"/>
          <p:cNvGrpSpPr/>
          <p:nvPr/>
        </p:nvGrpSpPr>
        <p:grpSpPr>
          <a:xfrm>
            <a:off x="4291900" y="4828950"/>
            <a:ext cx="653300" cy="76500"/>
            <a:chOff x="4291900" y="4738825"/>
            <a:chExt cx="653300" cy="76500"/>
          </a:xfrm>
        </p:grpSpPr>
        <p:sp>
          <p:nvSpPr>
            <p:cNvPr id="32" name="Google Shape;32;p2"/>
            <p:cNvSpPr/>
            <p:nvPr/>
          </p:nvSpPr>
          <p:spPr>
            <a:xfrm>
              <a:off x="4291900" y="4738825"/>
              <a:ext cx="76500" cy="765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361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803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7245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687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8316994" y="666800"/>
            <a:ext cx="223800" cy="132350"/>
            <a:chOff x="8359900" y="681900"/>
            <a:chExt cx="223800" cy="132350"/>
          </a:xfrm>
        </p:grpSpPr>
        <p:cxnSp>
          <p:nvCxnSpPr>
            <p:cNvPr id="38" name="Google Shape;38;p2"/>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39" name="Google Shape;39;p2"/>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40" name="Google Shape;40;p2"/>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2"/>
        </a:solidFill>
        <a:effectLst/>
      </p:bgPr>
    </p:bg>
    <p:spTree>
      <p:nvGrpSpPr>
        <p:cNvPr id="1" name="Shape 823"/>
        <p:cNvGrpSpPr/>
        <p:nvPr/>
      </p:nvGrpSpPr>
      <p:grpSpPr>
        <a:xfrm>
          <a:off x="0" y="0"/>
          <a:ext cx="0" cy="0"/>
          <a:chOff x="0" y="0"/>
          <a:chExt cx="0" cy="0"/>
        </a:xfrm>
      </p:grpSpPr>
      <p:sp>
        <p:nvSpPr>
          <p:cNvPr id="824" name="Google Shape;824;p29"/>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26" name="Google Shape;826;p29"/>
          <p:cNvGrpSpPr/>
          <p:nvPr/>
        </p:nvGrpSpPr>
        <p:grpSpPr>
          <a:xfrm>
            <a:off x="8316994" y="666800"/>
            <a:ext cx="223800" cy="132350"/>
            <a:chOff x="8359900" y="681900"/>
            <a:chExt cx="223800" cy="132350"/>
          </a:xfrm>
        </p:grpSpPr>
        <p:cxnSp>
          <p:nvCxnSpPr>
            <p:cNvPr id="827" name="Google Shape;827;p29"/>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828" name="Google Shape;828;p29"/>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829" name="Google Shape;829;p29"/>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sp>
        <p:nvSpPr>
          <p:cNvPr id="830" name="Google Shape;830;p29"/>
          <p:cNvSpPr txBox="1">
            <a:spLocks noGrp="1"/>
          </p:cNvSpPr>
          <p:nvPr>
            <p:ph type="title" idx="2"/>
          </p:nvPr>
        </p:nvSpPr>
        <p:spPr>
          <a:xfrm>
            <a:off x="2947136" y="1382463"/>
            <a:ext cx="16470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1" name="Google Shape;831;p29"/>
          <p:cNvSpPr txBox="1">
            <a:spLocks noGrp="1"/>
          </p:cNvSpPr>
          <p:nvPr>
            <p:ph type="subTitle" idx="1"/>
          </p:nvPr>
        </p:nvSpPr>
        <p:spPr>
          <a:xfrm>
            <a:off x="4745871" y="1295850"/>
            <a:ext cx="29151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2" name="Google Shape;832;p29"/>
          <p:cNvSpPr txBox="1">
            <a:spLocks noGrp="1"/>
          </p:cNvSpPr>
          <p:nvPr>
            <p:ph type="title" idx="3"/>
          </p:nvPr>
        </p:nvSpPr>
        <p:spPr>
          <a:xfrm>
            <a:off x="2947136" y="2262223"/>
            <a:ext cx="16470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3" name="Google Shape;833;p29"/>
          <p:cNvSpPr txBox="1">
            <a:spLocks noGrp="1"/>
          </p:cNvSpPr>
          <p:nvPr>
            <p:ph type="subTitle" idx="4"/>
          </p:nvPr>
        </p:nvSpPr>
        <p:spPr>
          <a:xfrm>
            <a:off x="4745871" y="2175561"/>
            <a:ext cx="29151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4" name="Google Shape;834;p29"/>
          <p:cNvSpPr txBox="1">
            <a:spLocks noGrp="1"/>
          </p:cNvSpPr>
          <p:nvPr>
            <p:ph type="title" idx="5"/>
          </p:nvPr>
        </p:nvSpPr>
        <p:spPr>
          <a:xfrm>
            <a:off x="2947113" y="4021675"/>
            <a:ext cx="16470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5" name="Google Shape;835;p29"/>
          <p:cNvSpPr txBox="1">
            <a:spLocks noGrp="1"/>
          </p:cNvSpPr>
          <p:nvPr>
            <p:ph type="subTitle" idx="6"/>
          </p:nvPr>
        </p:nvSpPr>
        <p:spPr>
          <a:xfrm>
            <a:off x="4745871" y="3934950"/>
            <a:ext cx="29151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6" name="Google Shape;836;p29"/>
          <p:cNvSpPr txBox="1">
            <a:spLocks noGrp="1"/>
          </p:cNvSpPr>
          <p:nvPr>
            <p:ph type="title" idx="7"/>
          </p:nvPr>
        </p:nvSpPr>
        <p:spPr>
          <a:xfrm>
            <a:off x="2947113" y="3141950"/>
            <a:ext cx="16470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7" name="Google Shape;837;p29"/>
          <p:cNvSpPr txBox="1">
            <a:spLocks noGrp="1"/>
          </p:cNvSpPr>
          <p:nvPr>
            <p:ph type="subTitle" idx="8"/>
          </p:nvPr>
        </p:nvSpPr>
        <p:spPr>
          <a:xfrm>
            <a:off x="4745871" y="3055250"/>
            <a:ext cx="29151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838" name="Google Shape;838;p29"/>
          <p:cNvCxnSpPr/>
          <p:nvPr/>
        </p:nvCxnSpPr>
        <p:spPr>
          <a:xfrm rot="10800000">
            <a:off x="285600" y="1115463"/>
            <a:ext cx="8572800" cy="0"/>
          </a:xfrm>
          <a:prstGeom prst="straightConnector1">
            <a:avLst/>
          </a:prstGeom>
          <a:noFill/>
          <a:ln w="19050" cap="flat" cmpd="sng">
            <a:solidFill>
              <a:schemeClr val="accent1"/>
            </a:solidFill>
            <a:prstDash val="solid"/>
            <a:round/>
            <a:headEnd type="none" w="med" len="med"/>
            <a:tailEnd type="none" w="med" len="med"/>
          </a:ln>
        </p:spPr>
      </p:cxnSp>
      <p:grpSp>
        <p:nvGrpSpPr>
          <p:cNvPr id="839" name="Google Shape;839;p29"/>
          <p:cNvGrpSpPr/>
          <p:nvPr/>
        </p:nvGrpSpPr>
        <p:grpSpPr>
          <a:xfrm>
            <a:off x="441050" y="2276950"/>
            <a:ext cx="168000" cy="168000"/>
            <a:chOff x="8096100" y="1031463"/>
            <a:chExt cx="168000" cy="168000"/>
          </a:xfrm>
        </p:grpSpPr>
        <p:sp>
          <p:nvSpPr>
            <p:cNvPr id="840" name="Google Shape;840;p2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29"/>
          <p:cNvGrpSpPr/>
          <p:nvPr/>
        </p:nvGrpSpPr>
        <p:grpSpPr>
          <a:xfrm>
            <a:off x="7481163" y="1031463"/>
            <a:ext cx="168000" cy="168000"/>
            <a:chOff x="8096100" y="1031463"/>
            <a:chExt cx="168000" cy="168000"/>
          </a:xfrm>
        </p:grpSpPr>
        <p:sp>
          <p:nvSpPr>
            <p:cNvPr id="843" name="Google Shape;843;p2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29"/>
          <p:cNvGrpSpPr/>
          <p:nvPr/>
        </p:nvGrpSpPr>
        <p:grpSpPr>
          <a:xfrm>
            <a:off x="441050" y="3513725"/>
            <a:ext cx="168000" cy="168000"/>
            <a:chOff x="8096100" y="1031463"/>
            <a:chExt cx="168000" cy="168000"/>
          </a:xfrm>
        </p:grpSpPr>
        <p:sp>
          <p:nvSpPr>
            <p:cNvPr id="846" name="Google Shape;846;p2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8" name="Google Shape;848;p29"/>
          <p:cNvCxnSpPr/>
          <p:nvPr/>
        </p:nvCxnSpPr>
        <p:spPr>
          <a:xfrm>
            <a:off x="525050" y="326225"/>
            <a:ext cx="0" cy="4817400"/>
          </a:xfrm>
          <a:prstGeom prst="straightConnector1">
            <a:avLst/>
          </a:prstGeom>
          <a:noFill/>
          <a:ln w="19050" cap="flat" cmpd="sng">
            <a:solidFill>
              <a:schemeClr val="accent1"/>
            </a:solidFill>
            <a:prstDash val="solid"/>
            <a:round/>
            <a:headEnd type="none" w="med" len="med"/>
            <a:tailEnd type="none" w="med" len="med"/>
          </a:ln>
        </p:spPr>
      </p:cxnSp>
      <p:grpSp>
        <p:nvGrpSpPr>
          <p:cNvPr id="849" name="Google Shape;849;p29"/>
          <p:cNvGrpSpPr/>
          <p:nvPr/>
        </p:nvGrpSpPr>
        <p:grpSpPr>
          <a:xfrm>
            <a:off x="1500913" y="1031463"/>
            <a:ext cx="168000" cy="168000"/>
            <a:chOff x="8096100" y="1031463"/>
            <a:chExt cx="168000" cy="168000"/>
          </a:xfrm>
        </p:grpSpPr>
        <p:sp>
          <p:nvSpPr>
            <p:cNvPr id="850" name="Google Shape;850;p2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9"/>
          <p:cNvGrpSpPr/>
          <p:nvPr/>
        </p:nvGrpSpPr>
        <p:grpSpPr>
          <a:xfrm>
            <a:off x="4291900" y="4828950"/>
            <a:ext cx="653300" cy="76500"/>
            <a:chOff x="4291900" y="4738825"/>
            <a:chExt cx="653300" cy="76500"/>
          </a:xfrm>
        </p:grpSpPr>
        <p:sp>
          <p:nvSpPr>
            <p:cNvPr id="853" name="Google Shape;853;p29"/>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44361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29"/>
          <p:cNvGrpSpPr/>
          <p:nvPr/>
        </p:nvGrpSpPr>
        <p:grpSpPr>
          <a:xfrm>
            <a:off x="715100" y="557475"/>
            <a:ext cx="351000" cy="351000"/>
            <a:chOff x="715100" y="557475"/>
            <a:chExt cx="351000" cy="351000"/>
          </a:xfrm>
        </p:grpSpPr>
        <p:sp>
          <p:nvSpPr>
            <p:cNvPr id="859" name="Google Shape;859;p29"/>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1012"/>
        <p:cNvGrpSpPr/>
        <p:nvPr/>
      </p:nvGrpSpPr>
      <p:grpSpPr>
        <a:xfrm>
          <a:off x="0" y="0"/>
          <a:ext cx="0" cy="0"/>
          <a:chOff x="0" y="0"/>
          <a:chExt cx="0" cy="0"/>
        </a:xfrm>
      </p:grpSpPr>
      <p:sp>
        <p:nvSpPr>
          <p:cNvPr id="1013" name="Google Shape;1013;p3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4" name="Google Shape;1014;p34"/>
          <p:cNvCxnSpPr>
            <a:stCxn id="1015" idx="4"/>
          </p:cNvCxnSpPr>
          <p:nvPr/>
        </p:nvCxnSpPr>
        <p:spPr>
          <a:xfrm>
            <a:off x="525050" y="3530050"/>
            <a:ext cx="0" cy="1613400"/>
          </a:xfrm>
          <a:prstGeom prst="straightConnector1">
            <a:avLst/>
          </a:prstGeom>
          <a:noFill/>
          <a:ln w="19050" cap="flat" cmpd="sng">
            <a:solidFill>
              <a:schemeClr val="accent1"/>
            </a:solidFill>
            <a:prstDash val="solid"/>
            <a:round/>
            <a:headEnd type="none" w="med" len="med"/>
            <a:tailEnd type="none" w="med" len="med"/>
          </a:ln>
        </p:spPr>
      </p:cxnSp>
      <p:cxnSp>
        <p:nvCxnSpPr>
          <p:cNvPr id="1016" name="Google Shape;1016;p34"/>
          <p:cNvCxnSpPr>
            <a:endCxn id="1017" idx="0"/>
          </p:cNvCxnSpPr>
          <p:nvPr/>
        </p:nvCxnSpPr>
        <p:spPr>
          <a:xfrm>
            <a:off x="525050" y="325038"/>
            <a:ext cx="0" cy="1800000"/>
          </a:xfrm>
          <a:prstGeom prst="straightConnector1">
            <a:avLst/>
          </a:prstGeom>
          <a:noFill/>
          <a:ln w="19050" cap="flat" cmpd="sng">
            <a:solidFill>
              <a:schemeClr val="accent1"/>
            </a:solidFill>
            <a:prstDash val="solid"/>
            <a:round/>
            <a:headEnd type="none" w="med" len="med"/>
            <a:tailEnd type="none" w="med" len="med"/>
          </a:ln>
        </p:spPr>
      </p:cxnSp>
      <p:cxnSp>
        <p:nvCxnSpPr>
          <p:cNvPr id="1018" name="Google Shape;1018;p34"/>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1019" name="Google Shape;1019;p34"/>
          <p:cNvGrpSpPr/>
          <p:nvPr/>
        </p:nvGrpSpPr>
        <p:grpSpPr>
          <a:xfrm>
            <a:off x="441050" y="2073000"/>
            <a:ext cx="168000" cy="168000"/>
            <a:chOff x="8096100" y="1031463"/>
            <a:chExt cx="168000" cy="168000"/>
          </a:xfrm>
        </p:grpSpPr>
        <p:sp>
          <p:nvSpPr>
            <p:cNvPr id="1020" name="Google Shape;1020;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4"/>
          <p:cNvGrpSpPr/>
          <p:nvPr/>
        </p:nvGrpSpPr>
        <p:grpSpPr>
          <a:xfrm>
            <a:off x="441050" y="3414113"/>
            <a:ext cx="168000" cy="168000"/>
            <a:chOff x="8096100" y="1031463"/>
            <a:chExt cx="168000" cy="168000"/>
          </a:xfrm>
        </p:grpSpPr>
        <p:sp>
          <p:nvSpPr>
            <p:cNvPr id="1022" name="Google Shape;1022;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4"/>
          <p:cNvGrpSpPr/>
          <p:nvPr/>
        </p:nvGrpSpPr>
        <p:grpSpPr>
          <a:xfrm>
            <a:off x="2873625" y="1031463"/>
            <a:ext cx="168000" cy="168000"/>
            <a:chOff x="8096100" y="1031463"/>
            <a:chExt cx="168000" cy="168000"/>
          </a:xfrm>
        </p:grpSpPr>
        <p:sp>
          <p:nvSpPr>
            <p:cNvPr id="1024" name="Google Shape;1024;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4"/>
          <p:cNvGrpSpPr/>
          <p:nvPr/>
        </p:nvGrpSpPr>
        <p:grpSpPr>
          <a:xfrm>
            <a:off x="7595250" y="1031463"/>
            <a:ext cx="168000" cy="168000"/>
            <a:chOff x="8096100" y="1031463"/>
            <a:chExt cx="168000" cy="168000"/>
          </a:xfrm>
        </p:grpSpPr>
        <p:sp>
          <p:nvSpPr>
            <p:cNvPr id="1027" name="Google Shape;1027;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4"/>
          <p:cNvGrpSpPr/>
          <p:nvPr/>
        </p:nvGrpSpPr>
        <p:grpSpPr>
          <a:xfrm>
            <a:off x="4291900" y="4828950"/>
            <a:ext cx="653300" cy="76500"/>
            <a:chOff x="4291900" y="4738825"/>
            <a:chExt cx="653300" cy="76500"/>
          </a:xfrm>
        </p:grpSpPr>
        <p:sp>
          <p:nvSpPr>
            <p:cNvPr id="1030" name="Google Shape;1030;p34"/>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4"/>
          <p:cNvGrpSpPr/>
          <p:nvPr/>
        </p:nvGrpSpPr>
        <p:grpSpPr>
          <a:xfrm>
            <a:off x="8316994" y="666800"/>
            <a:ext cx="223800" cy="132350"/>
            <a:chOff x="8359900" y="681900"/>
            <a:chExt cx="223800" cy="132350"/>
          </a:xfrm>
        </p:grpSpPr>
        <p:cxnSp>
          <p:nvCxnSpPr>
            <p:cNvPr id="1036" name="Google Shape;1036;p3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37" name="Google Shape;1037;p3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38" name="Google Shape;1038;p3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cxnSp>
        <p:nvCxnSpPr>
          <p:cNvPr id="1039" name="Google Shape;1039;p34"/>
          <p:cNvCxnSpPr/>
          <p:nvPr/>
        </p:nvCxnSpPr>
        <p:spPr>
          <a:xfrm>
            <a:off x="7679250" y="1115463"/>
            <a:ext cx="0" cy="4043700"/>
          </a:xfrm>
          <a:prstGeom prst="straightConnector1">
            <a:avLst/>
          </a:prstGeom>
          <a:noFill/>
          <a:ln w="19050" cap="flat" cmpd="sng">
            <a:solidFill>
              <a:schemeClr val="accent1"/>
            </a:solidFill>
            <a:prstDash val="solid"/>
            <a:round/>
            <a:headEnd type="none" w="med" len="med"/>
            <a:tailEnd type="none" w="med" len="med"/>
          </a:ln>
        </p:spPr>
      </p:cxnSp>
      <p:grpSp>
        <p:nvGrpSpPr>
          <p:cNvPr id="1040" name="Google Shape;1040;p34"/>
          <p:cNvGrpSpPr/>
          <p:nvPr/>
        </p:nvGrpSpPr>
        <p:grpSpPr>
          <a:xfrm>
            <a:off x="7315401" y="2387731"/>
            <a:ext cx="727706" cy="1026398"/>
            <a:chOff x="947567" y="3816290"/>
            <a:chExt cx="561675" cy="792218"/>
          </a:xfrm>
        </p:grpSpPr>
        <p:sp>
          <p:nvSpPr>
            <p:cNvPr id="1041" name="Google Shape;1041;p34"/>
            <p:cNvSpPr/>
            <p:nvPr/>
          </p:nvSpPr>
          <p:spPr>
            <a:xfrm>
              <a:off x="947567" y="3816290"/>
              <a:ext cx="561675" cy="792218"/>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1053914" y="3914769"/>
              <a:ext cx="348897" cy="28716"/>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1082550" y="4140443"/>
              <a:ext cx="287733" cy="353764"/>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1139658" y="4031096"/>
              <a:ext cx="177409" cy="110404"/>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1139658" y="4202499"/>
              <a:ext cx="29609" cy="201096"/>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4"/>
          <p:cNvGrpSpPr/>
          <p:nvPr/>
        </p:nvGrpSpPr>
        <p:grpSpPr>
          <a:xfrm>
            <a:off x="715100" y="557475"/>
            <a:ext cx="351000" cy="351000"/>
            <a:chOff x="715100" y="557475"/>
            <a:chExt cx="351000" cy="351000"/>
          </a:xfrm>
        </p:grpSpPr>
        <p:sp>
          <p:nvSpPr>
            <p:cNvPr id="1047" name="Google Shape;1047;p3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1050"/>
        <p:cNvGrpSpPr/>
        <p:nvPr/>
      </p:nvGrpSpPr>
      <p:grpSpPr>
        <a:xfrm>
          <a:off x="0" y="0"/>
          <a:ext cx="0" cy="0"/>
          <a:chOff x="0" y="0"/>
          <a:chExt cx="0" cy="0"/>
        </a:xfrm>
      </p:grpSpPr>
      <p:sp>
        <p:nvSpPr>
          <p:cNvPr id="1051" name="Google Shape;1051;p35"/>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2" name="Google Shape;1052;p35"/>
          <p:cNvCxnSpPr/>
          <p:nvPr/>
        </p:nvCxnSpPr>
        <p:spPr>
          <a:xfrm>
            <a:off x="525050" y="4019675"/>
            <a:ext cx="0" cy="1123800"/>
          </a:xfrm>
          <a:prstGeom prst="straightConnector1">
            <a:avLst/>
          </a:prstGeom>
          <a:noFill/>
          <a:ln w="19050" cap="flat" cmpd="sng">
            <a:solidFill>
              <a:schemeClr val="accent1"/>
            </a:solidFill>
            <a:prstDash val="solid"/>
            <a:round/>
            <a:headEnd type="none" w="med" len="med"/>
            <a:tailEnd type="none" w="med" len="med"/>
          </a:ln>
        </p:spPr>
      </p:cxnSp>
      <p:cxnSp>
        <p:nvCxnSpPr>
          <p:cNvPr id="1053" name="Google Shape;1053;p35"/>
          <p:cNvCxnSpPr/>
          <p:nvPr/>
        </p:nvCxnSpPr>
        <p:spPr>
          <a:xfrm>
            <a:off x="525050" y="325725"/>
            <a:ext cx="0" cy="1061400"/>
          </a:xfrm>
          <a:prstGeom prst="straightConnector1">
            <a:avLst/>
          </a:prstGeom>
          <a:noFill/>
          <a:ln w="19050" cap="flat" cmpd="sng">
            <a:solidFill>
              <a:schemeClr val="accent1"/>
            </a:solidFill>
            <a:prstDash val="solid"/>
            <a:round/>
            <a:headEnd type="none" w="med" len="med"/>
            <a:tailEnd type="none" w="med" len="med"/>
          </a:ln>
        </p:spPr>
      </p:cxnSp>
      <p:cxnSp>
        <p:nvCxnSpPr>
          <p:cNvPr id="1054" name="Google Shape;1054;p35"/>
          <p:cNvCxnSpPr/>
          <p:nvPr/>
        </p:nvCxnSpPr>
        <p:spPr>
          <a:xfrm rot="10800000">
            <a:off x="288125" y="2210550"/>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1055" name="Google Shape;1055;p35"/>
          <p:cNvGrpSpPr/>
          <p:nvPr/>
        </p:nvGrpSpPr>
        <p:grpSpPr>
          <a:xfrm>
            <a:off x="441050" y="1265513"/>
            <a:ext cx="168000" cy="168000"/>
            <a:chOff x="8096100" y="1031463"/>
            <a:chExt cx="168000" cy="168000"/>
          </a:xfrm>
        </p:grpSpPr>
        <p:sp>
          <p:nvSpPr>
            <p:cNvPr id="1056" name="Google Shape;1056;p3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5"/>
          <p:cNvGrpSpPr/>
          <p:nvPr/>
        </p:nvGrpSpPr>
        <p:grpSpPr>
          <a:xfrm>
            <a:off x="441050" y="3922938"/>
            <a:ext cx="168000" cy="168000"/>
            <a:chOff x="8096100" y="1031463"/>
            <a:chExt cx="168000" cy="168000"/>
          </a:xfrm>
        </p:grpSpPr>
        <p:sp>
          <p:nvSpPr>
            <p:cNvPr id="1059" name="Google Shape;1059;p3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35"/>
          <p:cNvGrpSpPr/>
          <p:nvPr/>
        </p:nvGrpSpPr>
        <p:grpSpPr>
          <a:xfrm>
            <a:off x="4534550" y="2126538"/>
            <a:ext cx="168000" cy="168000"/>
            <a:chOff x="8096100" y="1031463"/>
            <a:chExt cx="168000" cy="168000"/>
          </a:xfrm>
        </p:grpSpPr>
        <p:sp>
          <p:nvSpPr>
            <p:cNvPr id="1062" name="Google Shape;1062;p3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35"/>
          <p:cNvGrpSpPr/>
          <p:nvPr/>
        </p:nvGrpSpPr>
        <p:grpSpPr>
          <a:xfrm>
            <a:off x="4291900" y="4828950"/>
            <a:ext cx="653300" cy="76500"/>
            <a:chOff x="4291900" y="4738825"/>
            <a:chExt cx="653300" cy="76500"/>
          </a:xfrm>
        </p:grpSpPr>
        <p:sp>
          <p:nvSpPr>
            <p:cNvPr id="1065" name="Google Shape;1065;p35"/>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5"/>
          <p:cNvGrpSpPr/>
          <p:nvPr/>
        </p:nvGrpSpPr>
        <p:grpSpPr>
          <a:xfrm>
            <a:off x="8316994" y="666800"/>
            <a:ext cx="223800" cy="132350"/>
            <a:chOff x="8359900" y="681900"/>
            <a:chExt cx="223800" cy="132350"/>
          </a:xfrm>
        </p:grpSpPr>
        <p:cxnSp>
          <p:nvCxnSpPr>
            <p:cNvPr id="1071" name="Google Shape;1071;p35"/>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72" name="Google Shape;1072;p35"/>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73" name="Google Shape;1073;p35"/>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074" name="Google Shape;1074;p35"/>
          <p:cNvGrpSpPr/>
          <p:nvPr/>
        </p:nvGrpSpPr>
        <p:grpSpPr>
          <a:xfrm>
            <a:off x="715100" y="1652550"/>
            <a:ext cx="351000" cy="351000"/>
            <a:chOff x="715100" y="557475"/>
            <a:chExt cx="351000" cy="351000"/>
          </a:xfrm>
        </p:grpSpPr>
        <p:sp>
          <p:nvSpPr>
            <p:cNvPr id="1075" name="Google Shape;1075;p35"/>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8" name="Google Shape;1078;p35"/>
          <p:cNvCxnSpPr/>
          <p:nvPr/>
        </p:nvCxnSpPr>
        <p:spPr>
          <a:xfrm>
            <a:off x="4618550" y="2210550"/>
            <a:ext cx="0" cy="2406600"/>
          </a:xfrm>
          <a:prstGeom prst="straightConnector1">
            <a:avLst/>
          </a:prstGeom>
          <a:noFill/>
          <a:ln w="19050" cap="flat" cmpd="sng">
            <a:solidFill>
              <a:schemeClr val="accent1"/>
            </a:solidFill>
            <a:prstDash val="solid"/>
            <a:round/>
            <a:headEnd type="none" w="med" len="med"/>
            <a:tailEnd type="none" w="med" len="med"/>
          </a:ln>
        </p:spPr>
      </p:cxnSp>
      <p:grpSp>
        <p:nvGrpSpPr>
          <p:cNvPr id="1079" name="Google Shape;1079;p35"/>
          <p:cNvGrpSpPr/>
          <p:nvPr/>
        </p:nvGrpSpPr>
        <p:grpSpPr>
          <a:xfrm rot="-5400000">
            <a:off x="6957245" y="666799"/>
            <a:ext cx="1084507" cy="1227157"/>
            <a:chOff x="7344395" y="3393374"/>
            <a:chExt cx="1084507" cy="1227157"/>
          </a:xfrm>
        </p:grpSpPr>
        <p:sp>
          <p:nvSpPr>
            <p:cNvPr id="1080" name="Google Shape;1080;p35"/>
            <p:cNvSpPr/>
            <p:nvPr/>
          </p:nvSpPr>
          <p:spPr>
            <a:xfrm>
              <a:off x="8121433" y="3393374"/>
              <a:ext cx="307470" cy="1227157"/>
            </a:xfrm>
            <a:custGeom>
              <a:avLst/>
              <a:gdLst/>
              <a:ahLst/>
              <a:cxnLst/>
              <a:rect l="l" t="t" r="r" b="b"/>
              <a:pathLst>
                <a:path w="6887" h="27487" extrusionOk="0">
                  <a:moveTo>
                    <a:pt x="3401" y="1"/>
                  </a:moveTo>
                  <a:cubicBezTo>
                    <a:pt x="2587" y="1"/>
                    <a:pt x="1931" y="657"/>
                    <a:pt x="1931" y="1470"/>
                  </a:cubicBezTo>
                  <a:lnTo>
                    <a:pt x="1931" y="20745"/>
                  </a:lnTo>
                  <a:lnTo>
                    <a:pt x="1931" y="20903"/>
                  </a:lnTo>
                  <a:cubicBezTo>
                    <a:pt x="765" y="21462"/>
                    <a:pt x="0" y="22676"/>
                    <a:pt x="0" y="24037"/>
                  </a:cubicBezTo>
                  <a:cubicBezTo>
                    <a:pt x="0" y="25907"/>
                    <a:pt x="1518" y="27486"/>
                    <a:pt x="3449" y="27486"/>
                  </a:cubicBezTo>
                  <a:cubicBezTo>
                    <a:pt x="5320" y="27486"/>
                    <a:pt x="6887" y="25907"/>
                    <a:pt x="6887" y="24037"/>
                  </a:cubicBezTo>
                  <a:cubicBezTo>
                    <a:pt x="6887" y="22676"/>
                    <a:pt x="6073" y="21462"/>
                    <a:pt x="4919" y="20903"/>
                  </a:cubicBezTo>
                  <a:lnTo>
                    <a:pt x="4919" y="20745"/>
                  </a:lnTo>
                  <a:lnTo>
                    <a:pt x="4919" y="19336"/>
                  </a:lnTo>
                  <a:lnTo>
                    <a:pt x="4919" y="2685"/>
                  </a:lnTo>
                  <a:lnTo>
                    <a:pt x="4919" y="1470"/>
                  </a:lnTo>
                  <a:cubicBezTo>
                    <a:pt x="4919" y="657"/>
                    <a:pt x="4251" y="1"/>
                    <a:pt x="3449" y="1"/>
                  </a:cubicBezTo>
                  <a:close/>
                </a:path>
              </a:pathLst>
            </a:custGeom>
            <a:solidFill>
              <a:srgbClr val="FCF9F9"/>
            </a:solidFill>
            <a:ln>
              <a:noFill/>
            </a:ln>
            <a:effectLst>
              <a:outerShdw blurRad="171450" dist="57150" dir="5400000" algn="bl" rotWithShape="0">
                <a:schemeClr val="accent4">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8341039" y="3836382"/>
              <a:ext cx="45" cy="273317"/>
            </a:xfrm>
            <a:custGeom>
              <a:avLst/>
              <a:gdLst/>
              <a:ahLst/>
              <a:cxnLst/>
              <a:rect l="l" t="t" r="r" b="b"/>
              <a:pathLst>
                <a:path w="1" h="6122" extrusionOk="0">
                  <a:moveTo>
                    <a:pt x="0" y="1"/>
                  </a:moveTo>
                  <a:lnTo>
                    <a:pt x="0" y="6122"/>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8121433" y="3987683"/>
              <a:ext cx="307470" cy="632843"/>
            </a:xfrm>
            <a:custGeom>
              <a:avLst/>
              <a:gdLst/>
              <a:ahLst/>
              <a:cxnLst/>
              <a:rect l="l" t="t" r="r" b="b"/>
              <a:pathLst>
                <a:path w="6887" h="14175" extrusionOk="0">
                  <a:moveTo>
                    <a:pt x="1931" y="0"/>
                  </a:moveTo>
                  <a:lnTo>
                    <a:pt x="1931" y="7433"/>
                  </a:lnTo>
                  <a:lnTo>
                    <a:pt x="1931" y="7591"/>
                  </a:lnTo>
                  <a:cubicBezTo>
                    <a:pt x="765" y="8150"/>
                    <a:pt x="0" y="9364"/>
                    <a:pt x="0" y="10725"/>
                  </a:cubicBezTo>
                  <a:cubicBezTo>
                    <a:pt x="0" y="12595"/>
                    <a:pt x="1518" y="14174"/>
                    <a:pt x="3449" y="14174"/>
                  </a:cubicBezTo>
                  <a:cubicBezTo>
                    <a:pt x="5320" y="14174"/>
                    <a:pt x="6887" y="12595"/>
                    <a:pt x="6887" y="10725"/>
                  </a:cubicBezTo>
                  <a:cubicBezTo>
                    <a:pt x="6887" y="9364"/>
                    <a:pt x="6073" y="8150"/>
                    <a:pt x="4919" y="7591"/>
                  </a:cubicBezTo>
                  <a:lnTo>
                    <a:pt x="4919" y="7433"/>
                  </a:lnTo>
                  <a:lnTo>
                    <a:pt x="4919" y="5369"/>
                  </a:lnTo>
                  <a:lnTo>
                    <a:pt x="4919" y="3389"/>
                  </a:lnTo>
                  <a:lnTo>
                    <a:pt x="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8202730" y="4390020"/>
              <a:ext cx="142685" cy="144248"/>
            </a:xfrm>
            <a:custGeom>
              <a:avLst/>
              <a:gdLst/>
              <a:ahLst/>
              <a:cxnLst/>
              <a:rect l="l" t="t" r="r" b="b"/>
              <a:pathLst>
                <a:path w="3196" h="3231" extrusionOk="0">
                  <a:moveTo>
                    <a:pt x="1628" y="0"/>
                  </a:moveTo>
                  <a:cubicBezTo>
                    <a:pt x="718" y="0"/>
                    <a:pt x="1" y="753"/>
                    <a:pt x="1" y="1616"/>
                  </a:cubicBezTo>
                  <a:cubicBezTo>
                    <a:pt x="1" y="2478"/>
                    <a:pt x="718" y="3231"/>
                    <a:pt x="1628" y="3231"/>
                  </a:cubicBezTo>
                  <a:cubicBezTo>
                    <a:pt x="2491" y="3231"/>
                    <a:pt x="3195" y="2478"/>
                    <a:pt x="3195" y="1616"/>
                  </a:cubicBezTo>
                  <a:cubicBezTo>
                    <a:pt x="3195" y="753"/>
                    <a:pt x="2491" y="0"/>
                    <a:pt x="162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7733160" y="3393374"/>
              <a:ext cx="306979" cy="1227157"/>
            </a:xfrm>
            <a:custGeom>
              <a:avLst/>
              <a:gdLst/>
              <a:ahLst/>
              <a:cxnLst/>
              <a:rect l="l" t="t" r="r" b="b"/>
              <a:pathLst>
                <a:path w="6876" h="27487" extrusionOk="0">
                  <a:moveTo>
                    <a:pt x="3389" y="1"/>
                  </a:moveTo>
                  <a:cubicBezTo>
                    <a:pt x="2576" y="1"/>
                    <a:pt x="1968" y="657"/>
                    <a:pt x="1968" y="1470"/>
                  </a:cubicBezTo>
                  <a:lnTo>
                    <a:pt x="1968" y="9571"/>
                  </a:lnTo>
                  <a:lnTo>
                    <a:pt x="1968" y="13312"/>
                  </a:lnTo>
                  <a:lnTo>
                    <a:pt x="1968" y="20745"/>
                  </a:lnTo>
                  <a:lnTo>
                    <a:pt x="1968" y="20903"/>
                  </a:lnTo>
                  <a:cubicBezTo>
                    <a:pt x="802" y="21462"/>
                    <a:pt x="1" y="22676"/>
                    <a:pt x="1" y="24037"/>
                  </a:cubicBezTo>
                  <a:cubicBezTo>
                    <a:pt x="1" y="25907"/>
                    <a:pt x="1568" y="27486"/>
                    <a:pt x="3438" y="27486"/>
                  </a:cubicBezTo>
                  <a:cubicBezTo>
                    <a:pt x="5357" y="27486"/>
                    <a:pt x="6875" y="25907"/>
                    <a:pt x="6875" y="24037"/>
                  </a:cubicBezTo>
                  <a:cubicBezTo>
                    <a:pt x="6875" y="22676"/>
                    <a:pt x="6074" y="21462"/>
                    <a:pt x="4956" y="20903"/>
                  </a:cubicBezTo>
                  <a:lnTo>
                    <a:pt x="4956" y="20745"/>
                  </a:lnTo>
                  <a:lnTo>
                    <a:pt x="4956" y="1470"/>
                  </a:lnTo>
                  <a:cubicBezTo>
                    <a:pt x="4956" y="657"/>
                    <a:pt x="4300" y="1"/>
                    <a:pt x="3487" y="1"/>
                  </a:cubicBezTo>
                  <a:close/>
                </a:path>
              </a:pathLst>
            </a:custGeom>
            <a:solidFill>
              <a:srgbClr val="FCF9F9"/>
            </a:solidFill>
            <a:ln>
              <a:noFill/>
            </a:ln>
            <a:effectLst>
              <a:outerShdw blurRad="171450" dist="57150" dir="5400000" algn="bl" rotWithShape="0">
                <a:schemeClr val="accent4">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7733160" y="3596730"/>
              <a:ext cx="306979" cy="1023799"/>
            </a:xfrm>
            <a:custGeom>
              <a:avLst/>
              <a:gdLst/>
              <a:ahLst/>
              <a:cxnLst/>
              <a:rect l="l" t="t" r="r" b="b"/>
              <a:pathLst>
                <a:path w="6876" h="22932" extrusionOk="0">
                  <a:moveTo>
                    <a:pt x="1968" y="0"/>
                  </a:moveTo>
                  <a:lnTo>
                    <a:pt x="1968" y="5769"/>
                  </a:lnTo>
                  <a:lnTo>
                    <a:pt x="1968" y="8198"/>
                  </a:lnTo>
                  <a:lnTo>
                    <a:pt x="1968" y="16190"/>
                  </a:lnTo>
                  <a:lnTo>
                    <a:pt x="1968" y="16348"/>
                  </a:lnTo>
                  <a:cubicBezTo>
                    <a:pt x="802" y="16907"/>
                    <a:pt x="1" y="18121"/>
                    <a:pt x="1" y="19482"/>
                  </a:cubicBezTo>
                  <a:cubicBezTo>
                    <a:pt x="1" y="21352"/>
                    <a:pt x="1568" y="22931"/>
                    <a:pt x="3438" y="22931"/>
                  </a:cubicBezTo>
                  <a:cubicBezTo>
                    <a:pt x="5357" y="22931"/>
                    <a:pt x="6875" y="21352"/>
                    <a:pt x="6875" y="19482"/>
                  </a:cubicBezTo>
                  <a:cubicBezTo>
                    <a:pt x="6875" y="18121"/>
                    <a:pt x="6074" y="16907"/>
                    <a:pt x="4956" y="16348"/>
                  </a:cubicBezTo>
                  <a:lnTo>
                    <a:pt x="4956" y="16190"/>
                  </a:lnTo>
                  <a:lnTo>
                    <a:pt x="49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rot="5400000">
              <a:off x="7780349" y="4403279"/>
              <a:ext cx="214787" cy="151614"/>
            </a:xfrm>
            <a:custGeom>
              <a:avLst/>
              <a:gdLst/>
              <a:ahLst/>
              <a:cxnLst/>
              <a:rect l="l" t="t" r="r" b="b"/>
              <a:pathLst>
                <a:path w="4811" h="3396" extrusionOk="0">
                  <a:moveTo>
                    <a:pt x="1488" y="0"/>
                  </a:moveTo>
                  <a:cubicBezTo>
                    <a:pt x="1313" y="0"/>
                    <a:pt x="1134" y="34"/>
                    <a:pt x="960" y="104"/>
                  </a:cubicBezTo>
                  <a:cubicBezTo>
                    <a:pt x="304" y="408"/>
                    <a:pt x="0" y="1161"/>
                    <a:pt x="256" y="1877"/>
                  </a:cubicBezTo>
                  <a:cubicBezTo>
                    <a:pt x="413" y="2132"/>
                    <a:pt x="559" y="2327"/>
                    <a:pt x="814" y="2485"/>
                  </a:cubicBezTo>
                  <a:lnTo>
                    <a:pt x="911" y="2533"/>
                  </a:lnTo>
                  <a:lnTo>
                    <a:pt x="2381" y="3395"/>
                  </a:lnTo>
                  <a:lnTo>
                    <a:pt x="3899" y="2533"/>
                  </a:lnTo>
                  <a:lnTo>
                    <a:pt x="3948" y="2485"/>
                  </a:lnTo>
                  <a:cubicBezTo>
                    <a:pt x="4203" y="2327"/>
                    <a:pt x="4409" y="2132"/>
                    <a:pt x="4506" y="1877"/>
                  </a:cubicBezTo>
                  <a:cubicBezTo>
                    <a:pt x="4810" y="1161"/>
                    <a:pt x="4458" y="408"/>
                    <a:pt x="3802" y="104"/>
                  </a:cubicBezTo>
                  <a:cubicBezTo>
                    <a:pt x="3628" y="34"/>
                    <a:pt x="3455" y="0"/>
                    <a:pt x="3286" y="0"/>
                  </a:cubicBezTo>
                  <a:cubicBezTo>
                    <a:pt x="2957" y="0"/>
                    <a:pt x="2645" y="127"/>
                    <a:pt x="2381" y="359"/>
                  </a:cubicBezTo>
                  <a:cubicBezTo>
                    <a:pt x="2149" y="127"/>
                    <a:pt x="1826" y="0"/>
                    <a:pt x="148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7344395" y="3393374"/>
              <a:ext cx="309658" cy="1227157"/>
            </a:xfrm>
            <a:custGeom>
              <a:avLst/>
              <a:gdLst/>
              <a:ahLst/>
              <a:cxnLst/>
              <a:rect l="l" t="t" r="r" b="b"/>
              <a:pathLst>
                <a:path w="6936" h="27487" extrusionOk="0">
                  <a:moveTo>
                    <a:pt x="3438" y="1"/>
                  </a:moveTo>
                  <a:cubicBezTo>
                    <a:pt x="2636" y="1"/>
                    <a:pt x="1980" y="657"/>
                    <a:pt x="1980" y="1470"/>
                  </a:cubicBezTo>
                  <a:lnTo>
                    <a:pt x="1980" y="2333"/>
                  </a:lnTo>
                  <a:lnTo>
                    <a:pt x="1980" y="7337"/>
                  </a:lnTo>
                  <a:lnTo>
                    <a:pt x="1980" y="20745"/>
                  </a:lnTo>
                  <a:lnTo>
                    <a:pt x="1980" y="20903"/>
                  </a:lnTo>
                  <a:cubicBezTo>
                    <a:pt x="814" y="21462"/>
                    <a:pt x="0" y="22676"/>
                    <a:pt x="0" y="24037"/>
                  </a:cubicBezTo>
                  <a:cubicBezTo>
                    <a:pt x="0" y="25907"/>
                    <a:pt x="1567" y="27486"/>
                    <a:pt x="3438" y="27486"/>
                  </a:cubicBezTo>
                  <a:cubicBezTo>
                    <a:pt x="5369" y="27486"/>
                    <a:pt x="6936" y="25907"/>
                    <a:pt x="6936" y="24037"/>
                  </a:cubicBezTo>
                  <a:cubicBezTo>
                    <a:pt x="6936" y="22676"/>
                    <a:pt x="6122" y="21462"/>
                    <a:pt x="4956" y="20903"/>
                  </a:cubicBezTo>
                  <a:lnTo>
                    <a:pt x="4956" y="20745"/>
                  </a:lnTo>
                  <a:lnTo>
                    <a:pt x="4956" y="1470"/>
                  </a:lnTo>
                  <a:cubicBezTo>
                    <a:pt x="4956" y="657"/>
                    <a:pt x="4300" y="1"/>
                    <a:pt x="3498" y="1"/>
                  </a:cubicBezTo>
                  <a:close/>
                </a:path>
              </a:pathLst>
            </a:custGeom>
            <a:solidFill>
              <a:srgbClr val="FCF9F9"/>
            </a:solidFill>
            <a:ln>
              <a:noFill/>
            </a:ln>
            <a:effectLst>
              <a:outerShdw blurRad="171450" dist="57150" dir="5400000" algn="bl" rotWithShape="0">
                <a:schemeClr val="accent4">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7344395" y="3845043"/>
              <a:ext cx="309658" cy="775484"/>
            </a:xfrm>
            <a:custGeom>
              <a:avLst/>
              <a:gdLst/>
              <a:ahLst/>
              <a:cxnLst/>
              <a:rect l="l" t="t" r="r" b="b"/>
              <a:pathLst>
                <a:path w="6936" h="17370" extrusionOk="0">
                  <a:moveTo>
                    <a:pt x="1980" y="1"/>
                  </a:moveTo>
                  <a:lnTo>
                    <a:pt x="1980" y="4106"/>
                  </a:lnTo>
                  <a:lnTo>
                    <a:pt x="1980" y="10628"/>
                  </a:lnTo>
                  <a:lnTo>
                    <a:pt x="1980" y="10786"/>
                  </a:lnTo>
                  <a:cubicBezTo>
                    <a:pt x="1421" y="11090"/>
                    <a:pt x="960" y="11491"/>
                    <a:pt x="608" y="12001"/>
                  </a:cubicBezTo>
                  <a:cubicBezTo>
                    <a:pt x="255" y="12559"/>
                    <a:pt x="0" y="13215"/>
                    <a:pt x="0" y="13920"/>
                  </a:cubicBezTo>
                  <a:cubicBezTo>
                    <a:pt x="0" y="15790"/>
                    <a:pt x="1567" y="17369"/>
                    <a:pt x="3438" y="17369"/>
                  </a:cubicBezTo>
                  <a:cubicBezTo>
                    <a:pt x="5369" y="17369"/>
                    <a:pt x="6936" y="15790"/>
                    <a:pt x="6936" y="13920"/>
                  </a:cubicBezTo>
                  <a:cubicBezTo>
                    <a:pt x="6936" y="12559"/>
                    <a:pt x="6122" y="11345"/>
                    <a:pt x="4956" y="10786"/>
                  </a:cubicBezTo>
                  <a:lnTo>
                    <a:pt x="4956" y="10628"/>
                  </a:lnTo>
                  <a:lnTo>
                    <a:pt x="4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rot="5400000">
              <a:off x="7432792" y="4390020"/>
              <a:ext cx="132864" cy="164874"/>
            </a:xfrm>
            <a:custGeom>
              <a:avLst/>
              <a:gdLst/>
              <a:ahLst/>
              <a:cxnLst/>
              <a:rect l="l" t="t" r="r" b="b"/>
              <a:pathLst>
                <a:path w="2976" h="3693" extrusionOk="0">
                  <a:moveTo>
                    <a:pt x="1458" y="0"/>
                  </a:moveTo>
                  <a:lnTo>
                    <a:pt x="352" y="1215"/>
                  </a:lnTo>
                  <a:lnTo>
                    <a:pt x="243" y="1312"/>
                  </a:lnTo>
                  <a:cubicBezTo>
                    <a:pt x="97" y="1567"/>
                    <a:pt x="0" y="1871"/>
                    <a:pt x="0" y="2174"/>
                  </a:cubicBezTo>
                  <a:cubicBezTo>
                    <a:pt x="0" y="2976"/>
                    <a:pt x="656" y="3692"/>
                    <a:pt x="1458" y="3692"/>
                  </a:cubicBezTo>
                  <a:cubicBezTo>
                    <a:pt x="2320" y="3692"/>
                    <a:pt x="2976" y="2976"/>
                    <a:pt x="2976" y="2174"/>
                  </a:cubicBezTo>
                  <a:cubicBezTo>
                    <a:pt x="2976" y="1871"/>
                    <a:pt x="2879" y="1567"/>
                    <a:pt x="2733" y="1312"/>
                  </a:cubicBezTo>
                  <a:lnTo>
                    <a:pt x="2624" y="1215"/>
                  </a:lnTo>
                  <a:lnTo>
                    <a:pt x="145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73"/>
        <p:cNvGrpSpPr/>
        <p:nvPr/>
      </p:nvGrpSpPr>
      <p:grpSpPr>
        <a:xfrm>
          <a:off x="0" y="0"/>
          <a:ext cx="0" cy="0"/>
          <a:chOff x="0" y="0"/>
          <a:chExt cx="0" cy="0"/>
        </a:xfrm>
      </p:grpSpPr>
      <p:sp>
        <p:nvSpPr>
          <p:cNvPr id="74" name="Google Shape;74;p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4"/>
          <p:cNvCxnSpPr>
            <a:stCxn id="76" idx="4"/>
          </p:cNvCxnSpPr>
          <p:nvPr/>
        </p:nvCxnSpPr>
        <p:spPr>
          <a:xfrm>
            <a:off x="525050" y="3530050"/>
            <a:ext cx="0" cy="1613400"/>
          </a:xfrm>
          <a:prstGeom prst="straightConnector1">
            <a:avLst/>
          </a:prstGeom>
          <a:noFill/>
          <a:ln w="19050" cap="flat" cmpd="sng">
            <a:solidFill>
              <a:schemeClr val="accent1"/>
            </a:solidFill>
            <a:prstDash val="solid"/>
            <a:round/>
            <a:headEnd type="none" w="med" len="med"/>
            <a:tailEnd type="none" w="med" len="med"/>
          </a:ln>
        </p:spPr>
      </p:cxnSp>
      <p:cxnSp>
        <p:nvCxnSpPr>
          <p:cNvPr id="77" name="Google Shape;77;p4"/>
          <p:cNvCxnSpPr>
            <a:endCxn id="78" idx="0"/>
          </p:cNvCxnSpPr>
          <p:nvPr/>
        </p:nvCxnSpPr>
        <p:spPr>
          <a:xfrm>
            <a:off x="525050" y="325725"/>
            <a:ext cx="0" cy="2286000"/>
          </a:xfrm>
          <a:prstGeom prst="straightConnector1">
            <a:avLst/>
          </a:prstGeom>
          <a:noFill/>
          <a:ln w="19050" cap="flat" cmpd="sng">
            <a:solidFill>
              <a:schemeClr val="accent1"/>
            </a:solidFill>
            <a:prstDash val="solid"/>
            <a:round/>
            <a:headEnd type="none" w="med" len="med"/>
            <a:tailEnd type="none" w="med" len="med"/>
          </a:ln>
        </p:spPr>
      </p:cxnSp>
      <p:cxnSp>
        <p:nvCxnSpPr>
          <p:cNvPr id="79" name="Google Shape;79;p4"/>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80" name="Google Shape;80;p4"/>
          <p:cNvGrpSpPr/>
          <p:nvPr/>
        </p:nvGrpSpPr>
        <p:grpSpPr>
          <a:xfrm>
            <a:off x="441050" y="2559688"/>
            <a:ext cx="168000" cy="168000"/>
            <a:chOff x="8096100" y="1031463"/>
            <a:chExt cx="168000" cy="168000"/>
          </a:xfrm>
        </p:grpSpPr>
        <p:sp>
          <p:nvSpPr>
            <p:cNvPr id="81" name="Google Shape;81;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4"/>
          <p:cNvGrpSpPr/>
          <p:nvPr/>
        </p:nvGrpSpPr>
        <p:grpSpPr>
          <a:xfrm>
            <a:off x="441050" y="3414113"/>
            <a:ext cx="168000" cy="168000"/>
            <a:chOff x="8096100" y="1031463"/>
            <a:chExt cx="168000" cy="168000"/>
          </a:xfrm>
        </p:grpSpPr>
        <p:sp>
          <p:nvSpPr>
            <p:cNvPr id="83" name="Google Shape;83;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4"/>
          <p:cNvGrpSpPr/>
          <p:nvPr/>
        </p:nvGrpSpPr>
        <p:grpSpPr>
          <a:xfrm>
            <a:off x="3327125" y="1031463"/>
            <a:ext cx="168000" cy="168000"/>
            <a:chOff x="8096100" y="1031463"/>
            <a:chExt cx="168000" cy="168000"/>
          </a:xfrm>
        </p:grpSpPr>
        <p:sp>
          <p:nvSpPr>
            <p:cNvPr id="85" name="Google Shape;85;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4"/>
          <p:cNvGrpSpPr/>
          <p:nvPr/>
        </p:nvGrpSpPr>
        <p:grpSpPr>
          <a:xfrm>
            <a:off x="6297200" y="1031463"/>
            <a:ext cx="168000" cy="168000"/>
            <a:chOff x="8096100" y="1031463"/>
            <a:chExt cx="168000" cy="168000"/>
          </a:xfrm>
        </p:grpSpPr>
        <p:sp>
          <p:nvSpPr>
            <p:cNvPr id="88" name="Google Shape;88;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4"/>
          <p:cNvGrpSpPr/>
          <p:nvPr/>
        </p:nvGrpSpPr>
        <p:grpSpPr>
          <a:xfrm>
            <a:off x="4291900" y="4828950"/>
            <a:ext cx="653300" cy="76500"/>
            <a:chOff x="4291900" y="4738825"/>
            <a:chExt cx="653300" cy="76500"/>
          </a:xfrm>
        </p:grpSpPr>
        <p:sp>
          <p:nvSpPr>
            <p:cNvPr id="91" name="Google Shape;91;p4"/>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 name="Google Shape;97;p4"/>
          <p:cNvSpPr txBox="1">
            <a:spLocks noGrp="1"/>
          </p:cNvSpPr>
          <p:nvPr>
            <p:ph type="body" idx="1"/>
          </p:nvPr>
        </p:nvSpPr>
        <p:spPr>
          <a:xfrm>
            <a:off x="720000" y="1210462"/>
            <a:ext cx="7704000" cy="3523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Bai Jamjuree SemiBold"/>
              <a:buAutoNum type="arabicPeriod"/>
              <a:defRPr sz="1200">
                <a:solidFill>
                  <a:schemeClr val="accent2"/>
                </a:solidFill>
              </a:defRPr>
            </a:lvl1pPr>
            <a:lvl2pPr marL="914400" lvl="1" indent="-304800" rtl="0">
              <a:lnSpc>
                <a:spcPct val="115000"/>
              </a:lnSpc>
              <a:spcBef>
                <a:spcPts val="0"/>
              </a:spcBef>
              <a:spcAft>
                <a:spcPts val="0"/>
              </a:spcAft>
              <a:buClr>
                <a:schemeClr val="accent2"/>
              </a:buClr>
              <a:buSzPts val="1200"/>
              <a:buAutoNum type="alphaLcPeriod"/>
              <a:defRPr sz="1200">
                <a:solidFill>
                  <a:schemeClr val="accent2"/>
                </a:solidFill>
              </a:defRPr>
            </a:lvl2pPr>
            <a:lvl3pPr marL="1371600" lvl="2" indent="-304800" rtl="0">
              <a:lnSpc>
                <a:spcPct val="115000"/>
              </a:lnSpc>
              <a:spcBef>
                <a:spcPts val="0"/>
              </a:spcBef>
              <a:spcAft>
                <a:spcPts val="0"/>
              </a:spcAft>
              <a:buClr>
                <a:schemeClr val="accent2"/>
              </a:buClr>
              <a:buSzPts val="1200"/>
              <a:buAutoNum type="romanLcPeriod"/>
              <a:defRPr sz="1200">
                <a:solidFill>
                  <a:schemeClr val="accent2"/>
                </a:solidFill>
              </a:defRPr>
            </a:lvl3pPr>
            <a:lvl4pPr marL="1828800" lvl="3" indent="-304800" rtl="0">
              <a:lnSpc>
                <a:spcPct val="115000"/>
              </a:lnSpc>
              <a:spcBef>
                <a:spcPts val="0"/>
              </a:spcBef>
              <a:spcAft>
                <a:spcPts val="0"/>
              </a:spcAft>
              <a:buClr>
                <a:schemeClr val="accent2"/>
              </a:buClr>
              <a:buSzPts val="1200"/>
              <a:buAutoNum type="arabicPeriod"/>
              <a:defRPr sz="1200">
                <a:solidFill>
                  <a:schemeClr val="accent2"/>
                </a:solidFill>
              </a:defRPr>
            </a:lvl4pPr>
            <a:lvl5pPr marL="2286000" lvl="4" indent="-304800" rtl="0">
              <a:lnSpc>
                <a:spcPct val="115000"/>
              </a:lnSpc>
              <a:spcBef>
                <a:spcPts val="0"/>
              </a:spcBef>
              <a:spcAft>
                <a:spcPts val="0"/>
              </a:spcAft>
              <a:buClr>
                <a:schemeClr val="accent2"/>
              </a:buClr>
              <a:buSzPts val="1200"/>
              <a:buAutoNum type="alphaLcPeriod"/>
              <a:defRPr sz="1200">
                <a:solidFill>
                  <a:schemeClr val="accent2"/>
                </a:solidFill>
              </a:defRPr>
            </a:lvl5pPr>
            <a:lvl6pPr marL="2743200" lvl="5" indent="-304800" rtl="0">
              <a:lnSpc>
                <a:spcPct val="115000"/>
              </a:lnSpc>
              <a:spcBef>
                <a:spcPts val="0"/>
              </a:spcBef>
              <a:spcAft>
                <a:spcPts val="0"/>
              </a:spcAft>
              <a:buClr>
                <a:schemeClr val="accent2"/>
              </a:buClr>
              <a:buSzPts val="1200"/>
              <a:buAutoNum type="romanLcPeriod"/>
              <a:defRPr sz="1200">
                <a:solidFill>
                  <a:schemeClr val="accent2"/>
                </a:solidFill>
              </a:defRPr>
            </a:lvl6pPr>
            <a:lvl7pPr marL="3200400" lvl="6" indent="-304800" rtl="0">
              <a:lnSpc>
                <a:spcPct val="115000"/>
              </a:lnSpc>
              <a:spcBef>
                <a:spcPts val="0"/>
              </a:spcBef>
              <a:spcAft>
                <a:spcPts val="0"/>
              </a:spcAft>
              <a:buClr>
                <a:schemeClr val="accent2"/>
              </a:buClr>
              <a:buSzPts val="1200"/>
              <a:buAutoNum type="arabicPeriod"/>
              <a:defRPr sz="1200">
                <a:solidFill>
                  <a:schemeClr val="accent2"/>
                </a:solidFill>
              </a:defRPr>
            </a:lvl7pPr>
            <a:lvl8pPr marL="3657600" lvl="7" indent="-304800" rtl="0">
              <a:lnSpc>
                <a:spcPct val="115000"/>
              </a:lnSpc>
              <a:spcBef>
                <a:spcPts val="0"/>
              </a:spcBef>
              <a:spcAft>
                <a:spcPts val="0"/>
              </a:spcAft>
              <a:buClr>
                <a:schemeClr val="accent2"/>
              </a:buClr>
              <a:buSzPts val="1200"/>
              <a:buAutoNum type="alphaLcPeriod"/>
              <a:defRPr sz="1200">
                <a:solidFill>
                  <a:schemeClr val="accent2"/>
                </a:solidFill>
              </a:defRPr>
            </a:lvl8pPr>
            <a:lvl9pPr marL="4114800" lvl="8" indent="-304800" rtl="0">
              <a:lnSpc>
                <a:spcPct val="115000"/>
              </a:lnSpc>
              <a:spcBef>
                <a:spcPts val="0"/>
              </a:spcBef>
              <a:spcAft>
                <a:spcPts val="0"/>
              </a:spcAft>
              <a:buClr>
                <a:schemeClr val="accent2"/>
              </a:buClr>
              <a:buSzPts val="1200"/>
              <a:buAutoNum type="romanLcPeriod"/>
              <a:defRPr sz="1200">
                <a:solidFill>
                  <a:schemeClr val="accent2"/>
                </a:solidFill>
              </a:defRPr>
            </a:lvl9pPr>
          </a:lstStyle>
          <a:p>
            <a:endParaRPr/>
          </a:p>
        </p:txBody>
      </p:sp>
      <p:grpSp>
        <p:nvGrpSpPr>
          <p:cNvPr id="98" name="Google Shape;98;p4"/>
          <p:cNvGrpSpPr/>
          <p:nvPr/>
        </p:nvGrpSpPr>
        <p:grpSpPr>
          <a:xfrm>
            <a:off x="8316994" y="666800"/>
            <a:ext cx="223800" cy="132350"/>
            <a:chOff x="8359900" y="681900"/>
            <a:chExt cx="223800" cy="132350"/>
          </a:xfrm>
        </p:grpSpPr>
        <p:cxnSp>
          <p:nvCxnSpPr>
            <p:cNvPr id="99" name="Google Shape;99;p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0" name="Google Shape;100;p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1" name="Google Shape;101;p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02" name="Google Shape;102;p4"/>
          <p:cNvGrpSpPr/>
          <p:nvPr/>
        </p:nvGrpSpPr>
        <p:grpSpPr>
          <a:xfrm>
            <a:off x="715100" y="557475"/>
            <a:ext cx="351000" cy="351000"/>
            <a:chOff x="715100" y="557475"/>
            <a:chExt cx="351000" cy="351000"/>
          </a:xfrm>
        </p:grpSpPr>
        <p:sp>
          <p:nvSpPr>
            <p:cNvPr id="103" name="Google Shape;103;p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142"/>
        <p:cNvGrpSpPr/>
        <p:nvPr/>
      </p:nvGrpSpPr>
      <p:grpSpPr>
        <a:xfrm>
          <a:off x="0" y="0"/>
          <a:ext cx="0" cy="0"/>
          <a:chOff x="0" y="0"/>
          <a:chExt cx="0" cy="0"/>
        </a:xfrm>
      </p:grpSpPr>
      <p:sp>
        <p:nvSpPr>
          <p:cNvPr id="143" name="Google Shape;143;p6"/>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6"/>
          <p:cNvGrpSpPr/>
          <p:nvPr/>
        </p:nvGrpSpPr>
        <p:grpSpPr>
          <a:xfrm>
            <a:off x="8316994" y="666800"/>
            <a:ext cx="223800" cy="132350"/>
            <a:chOff x="8359900" y="681900"/>
            <a:chExt cx="223800" cy="132350"/>
          </a:xfrm>
        </p:grpSpPr>
        <p:cxnSp>
          <p:nvCxnSpPr>
            <p:cNvPr id="145" name="Google Shape;145;p6"/>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46" name="Google Shape;146;p6"/>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47" name="Google Shape;147;p6"/>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cxnSp>
        <p:nvCxnSpPr>
          <p:cNvPr id="148" name="Google Shape;148;p6"/>
          <p:cNvCxnSpPr>
            <a:stCxn id="149" idx="4"/>
          </p:cNvCxnSpPr>
          <p:nvPr/>
        </p:nvCxnSpPr>
        <p:spPr>
          <a:xfrm>
            <a:off x="525050" y="2870288"/>
            <a:ext cx="0" cy="2287500"/>
          </a:xfrm>
          <a:prstGeom prst="straightConnector1">
            <a:avLst/>
          </a:prstGeom>
          <a:noFill/>
          <a:ln w="19050" cap="flat" cmpd="sng">
            <a:solidFill>
              <a:schemeClr val="accent1"/>
            </a:solidFill>
            <a:prstDash val="solid"/>
            <a:round/>
            <a:headEnd type="none" w="med" len="med"/>
            <a:tailEnd type="none" w="med" len="med"/>
          </a:ln>
        </p:spPr>
      </p:cxnSp>
      <p:cxnSp>
        <p:nvCxnSpPr>
          <p:cNvPr id="150" name="Google Shape;150;p6"/>
          <p:cNvCxnSpPr>
            <a:endCxn id="151" idx="0"/>
          </p:cNvCxnSpPr>
          <p:nvPr/>
        </p:nvCxnSpPr>
        <p:spPr>
          <a:xfrm>
            <a:off x="525050" y="328500"/>
            <a:ext cx="0" cy="1702200"/>
          </a:xfrm>
          <a:prstGeom prst="straightConnector1">
            <a:avLst/>
          </a:prstGeom>
          <a:noFill/>
          <a:ln w="19050" cap="flat" cmpd="sng">
            <a:solidFill>
              <a:schemeClr val="accent1"/>
            </a:solidFill>
            <a:prstDash val="solid"/>
            <a:round/>
            <a:headEnd type="none" w="med" len="med"/>
            <a:tailEnd type="none" w="med" len="med"/>
          </a:ln>
        </p:spPr>
      </p:cxnSp>
      <p:cxnSp>
        <p:nvCxnSpPr>
          <p:cNvPr id="152" name="Google Shape;152;p6"/>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153" name="Google Shape;153;p6"/>
          <p:cNvGrpSpPr/>
          <p:nvPr/>
        </p:nvGrpSpPr>
        <p:grpSpPr>
          <a:xfrm>
            <a:off x="441050" y="1978663"/>
            <a:ext cx="168000" cy="168000"/>
            <a:chOff x="8096100" y="1031463"/>
            <a:chExt cx="168000" cy="168000"/>
          </a:xfrm>
        </p:grpSpPr>
        <p:sp>
          <p:nvSpPr>
            <p:cNvPr id="154" name="Google Shape;154;p6"/>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441050" y="2754350"/>
            <a:ext cx="168000" cy="168000"/>
            <a:chOff x="8096100" y="1031463"/>
            <a:chExt cx="168000" cy="168000"/>
          </a:xfrm>
        </p:grpSpPr>
        <p:sp>
          <p:nvSpPr>
            <p:cNvPr id="156" name="Google Shape;156;p6"/>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6"/>
          <p:cNvGrpSpPr/>
          <p:nvPr/>
        </p:nvGrpSpPr>
        <p:grpSpPr>
          <a:xfrm>
            <a:off x="2698475" y="1031463"/>
            <a:ext cx="168000" cy="168000"/>
            <a:chOff x="8096100" y="1031463"/>
            <a:chExt cx="168000" cy="168000"/>
          </a:xfrm>
        </p:grpSpPr>
        <p:sp>
          <p:nvSpPr>
            <p:cNvPr id="158" name="Google Shape;158;p6"/>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6"/>
          <p:cNvGrpSpPr/>
          <p:nvPr/>
        </p:nvGrpSpPr>
        <p:grpSpPr>
          <a:xfrm>
            <a:off x="5572050" y="1031463"/>
            <a:ext cx="168000" cy="168000"/>
            <a:chOff x="8096100" y="1031463"/>
            <a:chExt cx="168000" cy="168000"/>
          </a:xfrm>
        </p:grpSpPr>
        <p:sp>
          <p:nvSpPr>
            <p:cNvPr id="161" name="Google Shape;161;p6"/>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6"/>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4" name="Google Shape;164;p6"/>
          <p:cNvGrpSpPr/>
          <p:nvPr/>
        </p:nvGrpSpPr>
        <p:grpSpPr>
          <a:xfrm>
            <a:off x="4291900" y="4828950"/>
            <a:ext cx="653300" cy="76500"/>
            <a:chOff x="4291900" y="4738825"/>
            <a:chExt cx="653300" cy="76500"/>
          </a:xfrm>
        </p:grpSpPr>
        <p:sp>
          <p:nvSpPr>
            <p:cNvPr id="165" name="Google Shape;165;p6"/>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5803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6"/>
          <p:cNvGrpSpPr/>
          <p:nvPr/>
        </p:nvGrpSpPr>
        <p:grpSpPr>
          <a:xfrm>
            <a:off x="715100" y="557475"/>
            <a:ext cx="351000" cy="351000"/>
            <a:chOff x="715100" y="557475"/>
            <a:chExt cx="351000" cy="351000"/>
          </a:xfrm>
        </p:grpSpPr>
        <p:sp>
          <p:nvSpPr>
            <p:cNvPr id="171" name="Google Shape;171;p6"/>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174"/>
        <p:cNvGrpSpPr/>
        <p:nvPr/>
      </p:nvGrpSpPr>
      <p:grpSpPr>
        <a:xfrm>
          <a:off x="0" y="0"/>
          <a:ext cx="0" cy="0"/>
          <a:chOff x="0" y="0"/>
          <a:chExt cx="0" cy="0"/>
        </a:xfrm>
      </p:grpSpPr>
      <p:sp>
        <p:nvSpPr>
          <p:cNvPr id="175" name="Google Shape;175;p7"/>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7"/>
          <p:cNvGrpSpPr/>
          <p:nvPr/>
        </p:nvGrpSpPr>
        <p:grpSpPr>
          <a:xfrm>
            <a:off x="8316994" y="666800"/>
            <a:ext cx="223800" cy="132350"/>
            <a:chOff x="8359900" y="681900"/>
            <a:chExt cx="223800" cy="132350"/>
          </a:xfrm>
        </p:grpSpPr>
        <p:cxnSp>
          <p:nvCxnSpPr>
            <p:cNvPr id="177" name="Google Shape;177;p7"/>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78" name="Google Shape;178;p7"/>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79" name="Google Shape;179;p7"/>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80" name="Google Shape;180;p7"/>
          <p:cNvGrpSpPr/>
          <p:nvPr/>
        </p:nvGrpSpPr>
        <p:grpSpPr>
          <a:xfrm>
            <a:off x="4291900" y="4828950"/>
            <a:ext cx="653300" cy="76500"/>
            <a:chOff x="4291900" y="4738825"/>
            <a:chExt cx="653300" cy="76500"/>
          </a:xfrm>
        </p:grpSpPr>
        <p:sp>
          <p:nvSpPr>
            <p:cNvPr id="181" name="Google Shape;181;p7"/>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7"/>
          <p:cNvSpPr txBox="1">
            <a:spLocks noGrp="1"/>
          </p:cNvSpPr>
          <p:nvPr>
            <p:ph type="title"/>
          </p:nvPr>
        </p:nvSpPr>
        <p:spPr>
          <a:xfrm>
            <a:off x="1151375" y="8981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7"/>
          <p:cNvSpPr txBox="1">
            <a:spLocks noGrp="1"/>
          </p:cNvSpPr>
          <p:nvPr>
            <p:ph type="body" idx="1"/>
          </p:nvPr>
        </p:nvSpPr>
        <p:spPr>
          <a:xfrm>
            <a:off x="4448925" y="1975025"/>
            <a:ext cx="3725400" cy="241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chemeClr val="accent2"/>
                </a:solidFill>
              </a:defRPr>
            </a:lvl1pPr>
            <a:lvl2pPr marL="914400" lvl="1" indent="-317500" rtl="0">
              <a:lnSpc>
                <a:spcPct val="115000"/>
              </a:lnSpc>
              <a:spcBef>
                <a:spcPts val="0"/>
              </a:spcBef>
              <a:spcAft>
                <a:spcPts val="0"/>
              </a:spcAft>
              <a:buClr>
                <a:schemeClr val="accent2"/>
              </a:buClr>
              <a:buSzPts val="1400"/>
              <a:buChar char="○"/>
              <a:defRPr>
                <a:solidFill>
                  <a:schemeClr val="accent2"/>
                </a:solidFill>
              </a:defRPr>
            </a:lvl2pPr>
            <a:lvl3pPr marL="1371600" lvl="2" indent="-317500" rtl="0">
              <a:lnSpc>
                <a:spcPct val="115000"/>
              </a:lnSpc>
              <a:spcBef>
                <a:spcPts val="0"/>
              </a:spcBef>
              <a:spcAft>
                <a:spcPts val="0"/>
              </a:spcAft>
              <a:buClr>
                <a:schemeClr val="accent2"/>
              </a:buClr>
              <a:buSzPts val="1400"/>
              <a:buChar char="■"/>
              <a:defRPr>
                <a:solidFill>
                  <a:schemeClr val="accent2"/>
                </a:solidFill>
              </a:defRPr>
            </a:lvl3pPr>
            <a:lvl4pPr marL="1828800" lvl="3" indent="-317500" rtl="0">
              <a:lnSpc>
                <a:spcPct val="115000"/>
              </a:lnSpc>
              <a:spcBef>
                <a:spcPts val="0"/>
              </a:spcBef>
              <a:spcAft>
                <a:spcPts val="0"/>
              </a:spcAft>
              <a:buClr>
                <a:schemeClr val="accent2"/>
              </a:buClr>
              <a:buSzPts val="1400"/>
              <a:buChar char="●"/>
              <a:defRPr>
                <a:solidFill>
                  <a:schemeClr val="accent2"/>
                </a:solidFill>
              </a:defRPr>
            </a:lvl4pPr>
            <a:lvl5pPr marL="2286000" lvl="4" indent="-317500" rtl="0">
              <a:lnSpc>
                <a:spcPct val="115000"/>
              </a:lnSpc>
              <a:spcBef>
                <a:spcPts val="0"/>
              </a:spcBef>
              <a:spcAft>
                <a:spcPts val="0"/>
              </a:spcAft>
              <a:buClr>
                <a:schemeClr val="accent2"/>
              </a:buClr>
              <a:buSzPts val="1400"/>
              <a:buChar char="○"/>
              <a:defRPr>
                <a:solidFill>
                  <a:schemeClr val="accent2"/>
                </a:solidFill>
              </a:defRPr>
            </a:lvl5pPr>
            <a:lvl6pPr marL="2743200" lvl="5" indent="-317500" rtl="0">
              <a:lnSpc>
                <a:spcPct val="115000"/>
              </a:lnSpc>
              <a:spcBef>
                <a:spcPts val="0"/>
              </a:spcBef>
              <a:spcAft>
                <a:spcPts val="0"/>
              </a:spcAft>
              <a:buClr>
                <a:schemeClr val="accent2"/>
              </a:buClr>
              <a:buSzPts val="1400"/>
              <a:buChar char="■"/>
              <a:defRPr>
                <a:solidFill>
                  <a:schemeClr val="accent2"/>
                </a:solidFill>
              </a:defRPr>
            </a:lvl6pPr>
            <a:lvl7pPr marL="3200400" lvl="6" indent="-317500" rtl="0">
              <a:lnSpc>
                <a:spcPct val="115000"/>
              </a:lnSpc>
              <a:spcBef>
                <a:spcPts val="0"/>
              </a:spcBef>
              <a:spcAft>
                <a:spcPts val="0"/>
              </a:spcAft>
              <a:buClr>
                <a:schemeClr val="accent2"/>
              </a:buClr>
              <a:buSzPts val="1400"/>
              <a:buChar char="●"/>
              <a:defRPr>
                <a:solidFill>
                  <a:schemeClr val="accent2"/>
                </a:solidFill>
              </a:defRPr>
            </a:lvl7pPr>
            <a:lvl8pPr marL="3657600" lvl="7" indent="-317500" rtl="0">
              <a:lnSpc>
                <a:spcPct val="115000"/>
              </a:lnSpc>
              <a:spcBef>
                <a:spcPts val="0"/>
              </a:spcBef>
              <a:spcAft>
                <a:spcPts val="0"/>
              </a:spcAft>
              <a:buClr>
                <a:schemeClr val="accent2"/>
              </a:buClr>
              <a:buSzPts val="1400"/>
              <a:buChar char="○"/>
              <a:defRPr>
                <a:solidFill>
                  <a:schemeClr val="accent2"/>
                </a:solidFill>
              </a:defRPr>
            </a:lvl8pPr>
            <a:lvl9pPr marL="4114800" lvl="8" indent="-317500" rtl="0">
              <a:lnSpc>
                <a:spcPct val="115000"/>
              </a:lnSpc>
              <a:spcBef>
                <a:spcPts val="0"/>
              </a:spcBef>
              <a:spcAft>
                <a:spcPts val="0"/>
              </a:spcAft>
              <a:buClr>
                <a:schemeClr val="accent2"/>
              </a:buClr>
              <a:buSzPts val="1400"/>
              <a:buChar char="■"/>
              <a:defRPr>
                <a:solidFill>
                  <a:schemeClr val="accent2"/>
                </a:solidFill>
              </a:defRPr>
            </a:lvl9pPr>
          </a:lstStyle>
          <a:p>
            <a:endParaRPr/>
          </a:p>
        </p:txBody>
      </p:sp>
      <p:cxnSp>
        <p:nvCxnSpPr>
          <p:cNvPr id="188" name="Google Shape;188;p7"/>
          <p:cNvCxnSpPr/>
          <p:nvPr/>
        </p:nvCxnSpPr>
        <p:spPr>
          <a:xfrm rot="10800000">
            <a:off x="285800" y="1784525"/>
            <a:ext cx="8567700" cy="0"/>
          </a:xfrm>
          <a:prstGeom prst="straightConnector1">
            <a:avLst/>
          </a:prstGeom>
          <a:noFill/>
          <a:ln w="19050" cap="flat" cmpd="sng">
            <a:solidFill>
              <a:schemeClr val="accent1"/>
            </a:solidFill>
            <a:prstDash val="solid"/>
            <a:round/>
            <a:headEnd type="none" w="med" len="med"/>
            <a:tailEnd type="none" w="med" len="med"/>
          </a:ln>
        </p:spPr>
      </p:cxnSp>
      <p:grpSp>
        <p:nvGrpSpPr>
          <p:cNvPr id="189" name="Google Shape;189;p7"/>
          <p:cNvGrpSpPr/>
          <p:nvPr/>
        </p:nvGrpSpPr>
        <p:grpSpPr>
          <a:xfrm>
            <a:off x="441050" y="3714463"/>
            <a:ext cx="168000" cy="168000"/>
            <a:chOff x="8096100" y="1031463"/>
            <a:chExt cx="168000" cy="168000"/>
          </a:xfrm>
        </p:grpSpPr>
        <p:sp>
          <p:nvSpPr>
            <p:cNvPr id="190" name="Google Shape;190;p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7"/>
          <p:cNvGrpSpPr/>
          <p:nvPr/>
        </p:nvGrpSpPr>
        <p:grpSpPr>
          <a:xfrm>
            <a:off x="3974825" y="1700513"/>
            <a:ext cx="168000" cy="168000"/>
            <a:chOff x="8096100" y="1031463"/>
            <a:chExt cx="168000" cy="168000"/>
          </a:xfrm>
        </p:grpSpPr>
        <p:sp>
          <p:nvSpPr>
            <p:cNvPr id="193" name="Google Shape;193;p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5" name="Google Shape;195;p7"/>
          <p:cNvCxnSpPr/>
          <p:nvPr/>
        </p:nvCxnSpPr>
        <p:spPr>
          <a:xfrm>
            <a:off x="525050" y="3824300"/>
            <a:ext cx="0" cy="1321500"/>
          </a:xfrm>
          <a:prstGeom prst="straightConnector1">
            <a:avLst/>
          </a:prstGeom>
          <a:noFill/>
          <a:ln w="19050" cap="flat" cmpd="sng">
            <a:solidFill>
              <a:schemeClr val="accent1"/>
            </a:solidFill>
            <a:prstDash val="solid"/>
            <a:round/>
            <a:headEnd type="none" w="med" len="med"/>
            <a:tailEnd type="none" w="med" len="med"/>
          </a:ln>
        </p:spPr>
      </p:cxnSp>
      <p:cxnSp>
        <p:nvCxnSpPr>
          <p:cNvPr id="196" name="Google Shape;196;p7"/>
          <p:cNvCxnSpPr>
            <a:endCxn id="197" idx="4"/>
          </p:cNvCxnSpPr>
          <p:nvPr/>
        </p:nvCxnSpPr>
        <p:spPr>
          <a:xfrm>
            <a:off x="525050" y="323825"/>
            <a:ext cx="0" cy="2549700"/>
          </a:xfrm>
          <a:prstGeom prst="straightConnector1">
            <a:avLst/>
          </a:prstGeom>
          <a:noFill/>
          <a:ln w="19050" cap="flat" cmpd="sng">
            <a:solidFill>
              <a:schemeClr val="accent1"/>
            </a:solidFill>
            <a:prstDash val="solid"/>
            <a:round/>
            <a:headEnd type="none" w="med" len="med"/>
            <a:tailEnd type="none" w="med" len="med"/>
          </a:ln>
        </p:spPr>
      </p:cxnSp>
      <p:cxnSp>
        <p:nvCxnSpPr>
          <p:cNvPr id="198" name="Google Shape;198;p7"/>
          <p:cNvCxnSpPr/>
          <p:nvPr/>
        </p:nvCxnSpPr>
        <p:spPr>
          <a:xfrm>
            <a:off x="4058825" y="1784525"/>
            <a:ext cx="0" cy="3359100"/>
          </a:xfrm>
          <a:prstGeom prst="straightConnector1">
            <a:avLst/>
          </a:prstGeom>
          <a:noFill/>
          <a:ln w="19050" cap="flat" cmpd="sng">
            <a:solidFill>
              <a:schemeClr val="accent1"/>
            </a:solidFill>
            <a:prstDash val="solid"/>
            <a:round/>
            <a:headEnd type="none" w="med" len="med"/>
            <a:tailEnd type="none" w="med" len="med"/>
          </a:ln>
        </p:spPr>
      </p:cxnSp>
      <p:grpSp>
        <p:nvGrpSpPr>
          <p:cNvPr id="199" name="Google Shape;199;p7"/>
          <p:cNvGrpSpPr/>
          <p:nvPr/>
        </p:nvGrpSpPr>
        <p:grpSpPr>
          <a:xfrm>
            <a:off x="441050" y="2757588"/>
            <a:ext cx="168000" cy="168000"/>
            <a:chOff x="8096100" y="1031463"/>
            <a:chExt cx="168000" cy="168000"/>
          </a:xfrm>
        </p:grpSpPr>
        <p:sp>
          <p:nvSpPr>
            <p:cNvPr id="200" name="Google Shape;200;p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a:off x="715100" y="948975"/>
            <a:ext cx="351000" cy="351000"/>
            <a:chOff x="715100" y="557475"/>
            <a:chExt cx="351000" cy="351000"/>
          </a:xfrm>
        </p:grpSpPr>
        <p:sp>
          <p:nvSpPr>
            <p:cNvPr id="202" name="Google Shape;202;p7"/>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05"/>
        <p:cNvGrpSpPr/>
        <p:nvPr/>
      </p:nvGrpSpPr>
      <p:grpSpPr>
        <a:xfrm>
          <a:off x="0" y="0"/>
          <a:ext cx="0" cy="0"/>
          <a:chOff x="0" y="0"/>
          <a:chExt cx="0" cy="0"/>
        </a:xfrm>
      </p:grpSpPr>
      <p:sp>
        <p:nvSpPr>
          <p:cNvPr id="206" name="Google Shape;206;p8"/>
          <p:cNvSpPr/>
          <p:nvPr/>
        </p:nvSpPr>
        <p:spPr>
          <a:xfrm>
            <a:off x="285750" y="325800"/>
            <a:ext cx="8572500" cy="4819800"/>
          </a:xfrm>
          <a:prstGeom prst="round2SameRect">
            <a:avLst>
              <a:gd name="adj1" fmla="val 4057"/>
              <a:gd name="adj2" fmla="val 0"/>
            </a:avLst>
          </a:prstGeom>
          <a:solidFill>
            <a:schemeClr val="dk2"/>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8"/>
          <p:cNvGrpSpPr/>
          <p:nvPr/>
        </p:nvGrpSpPr>
        <p:grpSpPr>
          <a:xfrm>
            <a:off x="8316994" y="666800"/>
            <a:ext cx="223800" cy="132350"/>
            <a:chOff x="8359900" y="681900"/>
            <a:chExt cx="223800" cy="132350"/>
          </a:xfrm>
        </p:grpSpPr>
        <p:cxnSp>
          <p:nvCxnSpPr>
            <p:cNvPr id="208" name="Google Shape;208;p8"/>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209" name="Google Shape;209;p8"/>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210" name="Google Shape;210;p8"/>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
        <p:nvSpPr>
          <p:cNvPr id="211" name="Google Shape;211;p8"/>
          <p:cNvSpPr txBox="1">
            <a:spLocks noGrp="1"/>
          </p:cNvSpPr>
          <p:nvPr>
            <p:ph type="title"/>
          </p:nvPr>
        </p:nvSpPr>
        <p:spPr>
          <a:xfrm>
            <a:off x="1594200" y="2961200"/>
            <a:ext cx="5955600" cy="1761600"/>
          </a:xfrm>
          <a:prstGeom prst="rect">
            <a:avLst/>
          </a:prstGeom>
          <a:effectLst>
            <a:outerShdw blurRad="242888" dist="66675" dir="5400000" algn="bl" rotWithShape="0">
              <a:schemeClr val="accent6">
                <a:alpha val="28000"/>
              </a:schemeClr>
            </a:outerShdw>
          </a:effectLst>
        </p:spPr>
        <p:txBody>
          <a:bodyPr spcFirstLastPara="1" wrap="square" lIns="91425" tIns="91425" rIns="91425" bIns="91425" anchor="t" anchorCtr="0">
            <a:noAutofit/>
          </a:bodyPr>
          <a:lstStyle>
            <a:lvl1pPr lvl="0" algn="ctr">
              <a:lnSpc>
                <a:spcPct val="80000"/>
              </a:lnSpc>
              <a:spcBef>
                <a:spcPts val="0"/>
              </a:spcBef>
              <a:spcAft>
                <a:spcPts val="0"/>
              </a:spcAft>
              <a:buClr>
                <a:schemeClr val="accent4"/>
              </a:buClr>
              <a:buSzPts val="6000"/>
              <a:buNone/>
              <a:defRPr sz="7000">
                <a:solidFill>
                  <a:schemeClr val="accent4"/>
                </a:solidFill>
              </a:defRPr>
            </a:lvl1pPr>
            <a:lvl2pPr lvl="1" algn="ctr">
              <a:spcBef>
                <a:spcPts val="0"/>
              </a:spcBef>
              <a:spcAft>
                <a:spcPts val="0"/>
              </a:spcAft>
              <a:buClr>
                <a:schemeClr val="accent4"/>
              </a:buClr>
              <a:buSzPts val="6000"/>
              <a:buNone/>
              <a:defRPr sz="6000">
                <a:solidFill>
                  <a:schemeClr val="accent4"/>
                </a:solidFill>
              </a:defRPr>
            </a:lvl2pPr>
            <a:lvl3pPr lvl="2" algn="ctr">
              <a:spcBef>
                <a:spcPts val="0"/>
              </a:spcBef>
              <a:spcAft>
                <a:spcPts val="0"/>
              </a:spcAft>
              <a:buClr>
                <a:schemeClr val="accent4"/>
              </a:buClr>
              <a:buSzPts val="6000"/>
              <a:buNone/>
              <a:defRPr sz="6000">
                <a:solidFill>
                  <a:schemeClr val="accent4"/>
                </a:solidFill>
              </a:defRPr>
            </a:lvl3pPr>
            <a:lvl4pPr lvl="3" algn="ctr">
              <a:spcBef>
                <a:spcPts val="0"/>
              </a:spcBef>
              <a:spcAft>
                <a:spcPts val="0"/>
              </a:spcAft>
              <a:buClr>
                <a:schemeClr val="accent4"/>
              </a:buClr>
              <a:buSzPts val="6000"/>
              <a:buNone/>
              <a:defRPr sz="6000">
                <a:solidFill>
                  <a:schemeClr val="accent4"/>
                </a:solidFill>
              </a:defRPr>
            </a:lvl4pPr>
            <a:lvl5pPr lvl="4" algn="ctr">
              <a:spcBef>
                <a:spcPts val="0"/>
              </a:spcBef>
              <a:spcAft>
                <a:spcPts val="0"/>
              </a:spcAft>
              <a:buClr>
                <a:schemeClr val="accent4"/>
              </a:buClr>
              <a:buSzPts val="6000"/>
              <a:buNone/>
              <a:defRPr sz="6000">
                <a:solidFill>
                  <a:schemeClr val="accent4"/>
                </a:solidFill>
              </a:defRPr>
            </a:lvl5pPr>
            <a:lvl6pPr lvl="5" algn="ctr">
              <a:spcBef>
                <a:spcPts val="0"/>
              </a:spcBef>
              <a:spcAft>
                <a:spcPts val="0"/>
              </a:spcAft>
              <a:buClr>
                <a:schemeClr val="accent4"/>
              </a:buClr>
              <a:buSzPts val="6000"/>
              <a:buNone/>
              <a:defRPr sz="6000">
                <a:solidFill>
                  <a:schemeClr val="accent4"/>
                </a:solidFill>
              </a:defRPr>
            </a:lvl6pPr>
            <a:lvl7pPr lvl="6" algn="ctr">
              <a:spcBef>
                <a:spcPts val="0"/>
              </a:spcBef>
              <a:spcAft>
                <a:spcPts val="0"/>
              </a:spcAft>
              <a:buClr>
                <a:schemeClr val="accent4"/>
              </a:buClr>
              <a:buSzPts val="6000"/>
              <a:buNone/>
              <a:defRPr sz="6000">
                <a:solidFill>
                  <a:schemeClr val="accent4"/>
                </a:solidFill>
              </a:defRPr>
            </a:lvl7pPr>
            <a:lvl8pPr lvl="7" algn="ctr">
              <a:spcBef>
                <a:spcPts val="0"/>
              </a:spcBef>
              <a:spcAft>
                <a:spcPts val="0"/>
              </a:spcAft>
              <a:buClr>
                <a:schemeClr val="accent4"/>
              </a:buClr>
              <a:buSzPts val="6000"/>
              <a:buNone/>
              <a:defRPr sz="6000">
                <a:solidFill>
                  <a:schemeClr val="accent4"/>
                </a:solidFill>
              </a:defRPr>
            </a:lvl8pPr>
            <a:lvl9pPr lvl="8" algn="ctr">
              <a:spcBef>
                <a:spcPts val="0"/>
              </a:spcBef>
              <a:spcAft>
                <a:spcPts val="0"/>
              </a:spcAft>
              <a:buClr>
                <a:schemeClr val="accent4"/>
              </a:buClr>
              <a:buSzPts val="6000"/>
              <a:buNone/>
              <a:defRPr sz="6000">
                <a:solidFill>
                  <a:schemeClr val="accent4"/>
                </a:solidFill>
              </a:defRPr>
            </a:lvl9pPr>
          </a:lstStyle>
          <a:p>
            <a:endParaRPr/>
          </a:p>
        </p:txBody>
      </p:sp>
      <p:cxnSp>
        <p:nvCxnSpPr>
          <p:cNvPr id="212" name="Google Shape;212;p8"/>
          <p:cNvCxnSpPr>
            <a:stCxn id="213" idx="0"/>
          </p:cNvCxnSpPr>
          <p:nvPr/>
        </p:nvCxnSpPr>
        <p:spPr>
          <a:xfrm>
            <a:off x="525050" y="1852500"/>
            <a:ext cx="0" cy="3291000"/>
          </a:xfrm>
          <a:prstGeom prst="straightConnector1">
            <a:avLst/>
          </a:prstGeom>
          <a:noFill/>
          <a:ln w="19050" cap="flat" cmpd="sng">
            <a:solidFill>
              <a:schemeClr val="accent6"/>
            </a:solidFill>
            <a:prstDash val="solid"/>
            <a:round/>
            <a:headEnd type="none" w="med" len="med"/>
            <a:tailEnd type="none" w="med" len="med"/>
          </a:ln>
        </p:spPr>
      </p:cxnSp>
      <p:cxnSp>
        <p:nvCxnSpPr>
          <p:cNvPr id="214" name="Google Shape;214;p8"/>
          <p:cNvCxnSpPr>
            <a:stCxn id="215" idx="2"/>
          </p:cNvCxnSpPr>
          <p:nvPr/>
        </p:nvCxnSpPr>
        <p:spPr>
          <a:xfrm rot="10800000">
            <a:off x="523800" y="3448038"/>
            <a:ext cx="902400" cy="0"/>
          </a:xfrm>
          <a:prstGeom prst="straightConnector1">
            <a:avLst/>
          </a:prstGeom>
          <a:noFill/>
          <a:ln w="19050" cap="flat" cmpd="sng">
            <a:solidFill>
              <a:schemeClr val="accent6"/>
            </a:solidFill>
            <a:prstDash val="solid"/>
            <a:round/>
            <a:headEnd type="none" w="med" len="med"/>
            <a:tailEnd type="none" w="med" len="med"/>
          </a:ln>
        </p:spPr>
      </p:cxnSp>
      <p:grpSp>
        <p:nvGrpSpPr>
          <p:cNvPr id="216" name="Google Shape;216;p8"/>
          <p:cNvGrpSpPr/>
          <p:nvPr/>
        </p:nvGrpSpPr>
        <p:grpSpPr>
          <a:xfrm>
            <a:off x="1426200" y="3364038"/>
            <a:ext cx="168000" cy="168000"/>
            <a:chOff x="8096100" y="1031463"/>
            <a:chExt cx="168000" cy="168000"/>
          </a:xfrm>
        </p:grpSpPr>
        <p:sp>
          <p:nvSpPr>
            <p:cNvPr id="215" name="Google Shape;215;p8"/>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8"/>
          <p:cNvCxnSpPr>
            <a:stCxn id="213" idx="4"/>
          </p:cNvCxnSpPr>
          <p:nvPr/>
        </p:nvCxnSpPr>
        <p:spPr>
          <a:xfrm rot="10800000">
            <a:off x="525050" y="326100"/>
            <a:ext cx="0" cy="1462500"/>
          </a:xfrm>
          <a:prstGeom prst="straightConnector1">
            <a:avLst/>
          </a:prstGeom>
          <a:noFill/>
          <a:ln w="19050" cap="flat" cmpd="sng">
            <a:solidFill>
              <a:schemeClr val="accent6"/>
            </a:solidFill>
            <a:prstDash val="solid"/>
            <a:round/>
            <a:headEnd type="none" w="med" len="med"/>
            <a:tailEnd type="none" w="med" len="med"/>
          </a:ln>
        </p:spPr>
      </p:cxnSp>
      <p:grpSp>
        <p:nvGrpSpPr>
          <p:cNvPr id="219" name="Google Shape;219;p8"/>
          <p:cNvGrpSpPr/>
          <p:nvPr/>
        </p:nvGrpSpPr>
        <p:grpSpPr>
          <a:xfrm>
            <a:off x="441050" y="1736538"/>
            <a:ext cx="168000" cy="168000"/>
            <a:chOff x="441050" y="2487750"/>
            <a:chExt cx="168000" cy="168000"/>
          </a:xfrm>
        </p:grpSpPr>
        <p:sp>
          <p:nvSpPr>
            <p:cNvPr id="220" name="Google Shape;220;p8"/>
            <p:cNvSpPr/>
            <p:nvPr/>
          </p:nvSpPr>
          <p:spPr>
            <a:xfrm rot="10800000">
              <a:off x="441050" y="2487750"/>
              <a:ext cx="168000" cy="168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10800000">
              <a:off x="493100" y="2539813"/>
              <a:ext cx="63900" cy="63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1" name="Google Shape;221;p8"/>
          <p:cNvCxnSpPr>
            <a:stCxn id="222" idx="2"/>
          </p:cNvCxnSpPr>
          <p:nvPr/>
        </p:nvCxnSpPr>
        <p:spPr>
          <a:xfrm>
            <a:off x="7717800" y="3448038"/>
            <a:ext cx="1142700" cy="0"/>
          </a:xfrm>
          <a:prstGeom prst="straightConnector1">
            <a:avLst/>
          </a:prstGeom>
          <a:noFill/>
          <a:ln w="19050" cap="flat" cmpd="sng">
            <a:solidFill>
              <a:schemeClr val="accent6"/>
            </a:solidFill>
            <a:prstDash val="solid"/>
            <a:round/>
            <a:headEnd type="none" w="med" len="med"/>
            <a:tailEnd type="none" w="med" len="med"/>
          </a:ln>
        </p:spPr>
      </p:cxnSp>
      <p:grpSp>
        <p:nvGrpSpPr>
          <p:cNvPr id="223" name="Google Shape;223;p8"/>
          <p:cNvGrpSpPr/>
          <p:nvPr/>
        </p:nvGrpSpPr>
        <p:grpSpPr>
          <a:xfrm flipH="1">
            <a:off x="7549800" y="3364038"/>
            <a:ext cx="168000" cy="168000"/>
            <a:chOff x="8096100" y="1031463"/>
            <a:chExt cx="168000" cy="168000"/>
          </a:xfrm>
        </p:grpSpPr>
        <p:sp>
          <p:nvSpPr>
            <p:cNvPr id="222" name="Google Shape;222;p8"/>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8"/>
          <p:cNvGrpSpPr/>
          <p:nvPr/>
        </p:nvGrpSpPr>
        <p:grpSpPr>
          <a:xfrm>
            <a:off x="4291900" y="4828950"/>
            <a:ext cx="653300" cy="76500"/>
            <a:chOff x="4291900" y="4738825"/>
            <a:chExt cx="653300" cy="76500"/>
          </a:xfrm>
        </p:grpSpPr>
        <p:sp>
          <p:nvSpPr>
            <p:cNvPr id="226" name="Google Shape;226;p8"/>
            <p:cNvSpPr/>
            <p:nvPr/>
          </p:nvSpPr>
          <p:spPr>
            <a:xfrm>
              <a:off x="42919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44361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4580300" y="4738825"/>
              <a:ext cx="76500" cy="765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7245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8687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dk2"/>
        </a:solidFill>
        <a:effectLst/>
      </p:bgPr>
    </p:bg>
    <p:spTree>
      <p:nvGrpSpPr>
        <p:cNvPr id="1" name="Shape 341"/>
        <p:cNvGrpSpPr/>
        <p:nvPr/>
      </p:nvGrpSpPr>
      <p:grpSpPr>
        <a:xfrm>
          <a:off x="0" y="0"/>
          <a:ext cx="0" cy="0"/>
          <a:chOff x="0" y="0"/>
          <a:chExt cx="0" cy="0"/>
        </a:xfrm>
      </p:grpSpPr>
      <p:sp>
        <p:nvSpPr>
          <p:cNvPr id="342" name="Google Shape;342;p1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8316994" y="666800"/>
            <a:ext cx="223800" cy="132350"/>
            <a:chOff x="8359900" y="681900"/>
            <a:chExt cx="223800" cy="132350"/>
          </a:xfrm>
        </p:grpSpPr>
        <p:cxnSp>
          <p:nvCxnSpPr>
            <p:cNvPr id="344" name="Google Shape;344;p1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345" name="Google Shape;345;p1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346" name="Google Shape;346;p1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cxnSp>
        <p:nvCxnSpPr>
          <p:cNvPr id="347" name="Google Shape;347;p14"/>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sp>
        <p:nvSpPr>
          <p:cNvPr id="348" name="Google Shape;348;p1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49" name="Google Shape;349;p14"/>
          <p:cNvCxnSpPr>
            <a:stCxn id="350" idx="4"/>
          </p:cNvCxnSpPr>
          <p:nvPr/>
        </p:nvCxnSpPr>
        <p:spPr>
          <a:xfrm>
            <a:off x="525050" y="3453663"/>
            <a:ext cx="0" cy="1699800"/>
          </a:xfrm>
          <a:prstGeom prst="straightConnector1">
            <a:avLst/>
          </a:prstGeom>
          <a:noFill/>
          <a:ln w="19050" cap="flat" cmpd="sng">
            <a:solidFill>
              <a:schemeClr val="accent1"/>
            </a:solidFill>
            <a:prstDash val="solid"/>
            <a:round/>
            <a:headEnd type="none" w="med" len="med"/>
            <a:tailEnd type="none" w="med" len="med"/>
          </a:ln>
        </p:spPr>
      </p:cxnSp>
      <p:cxnSp>
        <p:nvCxnSpPr>
          <p:cNvPr id="351" name="Google Shape;351;p14"/>
          <p:cNvCxnSpPr>
            <a:endCxn id="352" idx="0"/>
          </p:cNvCxnSpPr>
          <p:nvPr/>
        </p:nvCxnSpPr>
        <p:spPr>
          <a:xfrm>
            <a:off x="525050" y="328975"/>
            <a:ext cx="0" cy="2090700"/>
          </a:xfrm>
          <a:prstGeom prst="straightConnector1">
            <a:avLst/>
          </a:prstGeom>
          <a:noFill/>
          <a:ln w="19050" cap="flat" cmpd="sng">
            <a:solidFill>
              <a:schemeClr val="accent1"/>
            </a:solidFill>
            <a:prstDash val="solid"/>
            <a:round/>
            <a:headEnd type="none" w="med" len="med"/>
            <a:tailEnd type="none" w="med" len="med"/>
          </a:ln>
        </p:spPr>
      </p:cxnSp>
      <p:grpSp>
        <p:nvGrpSpPr>
          <p:cNvPr id="353" name="Google Shape;353;p14"/>
          <p:cNvGrpSpPr/>
          <p:nvPr/>
        </p:nvGrpSpPr>
        <p:grpSpPr>
          <a:xfrm>
            <a:off x="441050" y="2367638"/>
            <a:ext cx="168000" cy="168000"/>
            <a:chOff x="8096100" y="1031463"/>
            <a:chExt cx="168000" cy="168000"/>
          </a:xfrm>
        </p:grpSpPr>
        <p:sp>
          <p:nvSpPr>
            <p:cNvPr id="354" name="Google Shape;354;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4"/>
          <p:cNvGrpSpPr/>
          <p:nvPr/>
        </p:nvGrpSpPr>
        <p:grpSpPr>
          <a:xfrm>
            <a:off x="441050" y="3337725"/>
            <a:ext cx="168000" cy="168000"/>
            <a:chOff x="8096100" y="1031463"/>
            <a:chExt cx="168000" cy="168000"/>
          </a:xfrm>
        </p:grpSpPr>
        <p:sp>
          <p:nvSpPr>
            <p:cNvPr id="356" name="Google Shape;356;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4"/>
          <p:cNvGrpSpPr/>
          <p:nvPr/>
        </p:nvGrpSpPr>
        <p:grpSpPr>
          <a:xfrm>
            <a:off x="2084100" y="1031463"/>
            <a:ext cx="168000" cy="168000"/>
            <a:chOff x="8096100" y="1031463"/>
            <a:chExt cx="168000" cy="168000"/>
          </a:xfrm>
        </p:grpSpPr>
        <p:sp>
          <p:nvSpPr>
            <p:cNvPr id="358" name="Google Shape;358;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4"/>
          <p:cNvGrpSpPr/>
          <p:nvPr/>
        </p:nvGrpSpPr>
        <p:grpSpPr>
          <a:xfrm>
            <a:off x="6152400" y="1031463"/>
            <a:ext cx="168000" cy="168000"/>
            <a:chOff x="8096100" y="1031463"/>
            <a:chExt cx="168000" cy="168000"/>
          </a:xfrm>
        </p:grpSpPr>
        <p:sp>
          <p:nvSpPr>
            <p:cNvPr id="361" name="Google Shape;361;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4"/>
          <p:cNvGrpSpPr/>
          <p:nvPr/>
        </p:nvGrpSpPr>
        <p:grpSpPr>
          <a:xfrm>
            <a:off x="4291900" y="4828950"/>
            <a:ext cx="653300" cy="76500"/>
            <a:chOff x="4291900" y="4738825"/>
            <a:chExt cx="653300" cy="76500"/>
          </a:xfrm>
        </p:grpSpPr>
        <p:sp>
          <p:nvSpPr>
            <p:cNvPr id="364" name="Google Shape;364;p14"/>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45803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4"/>
          <p:cNvGrpSpPr/>
          <p:nvPr/>
        </p:nvGrpSpPr>
        <p:grpSpPr>
          <a:xfrm>
            <a:off x="715100" y="557475"/>
            <a:ext cx="351000" cy="351000"/>
            <a:chOff x="715100" y="557475"/>
            <a:chExt cx="351000" cy="351000"/>
          </a:xfrm>
        </p:grpSpPr>
        <p:sp>
          <p:nvSpPr>
            <p:cNvPr id="370" name="Google Shape;370;p1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2"/>
        </a:solidFill>
        <a:effectLst/>
      </p:bgPr>
    </p:bg>
    <p:spTree>
      <p:nvGrpSpPr>
        <p:cNvPr id="1" name="Shape 472"/>
        <p:cNvGrpSpPr/>
        <p:nvPr/>
      </p:nvGrpSpPr>
      <p:grpSpPr>
        <a:xfrm>
          <a:off x="0" y="0"/>
          <a:ext cx="0" cy="0"/>
          <a:chOff x="0" y="0"/>
          <a:chExt cx="0" cy="0"/>
        </a:xfrm>
      </p:grpSpPr>
      <p:sp>
        <p:nvSpPr>
          <p:cNvPr id="473" name="Google Shape;473;p18"/>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8"/>
          <p:cNvCxnSpPr/>
          <p:nvPr/>
        </p:nvCxnSpPr>
        <p:spPr>
          <a:xfrm rot="10800000">
            <a:off x="285600" y="1115463"/>
            <a:ext cx="8572800" cy="0"/>
          </a:xfrm>
          <a:prstGeom prst="straightConnector1">
            <a:avLst/>
          </a:prstGeom>
          <a:noFill/>
          <a:ln w="19050" cap="flat" cmpd="sng">
            <a:solidFill>
              <a:schemeClr val="accent1"/>
            </a:solidFill>
            <a:prstDash val="solid"/>
            <a:round/>
            <a:headEnd type="none" w="med" len="med"/>
            <a:tailEnd type="none" w="med" len="med"/>
          </a:ln>
        </p:spPr>
      </p:cxnSp>
      <p:grpSp>
        <p:nvGrpSpPr>
          <p:cNvPr id="475" name="Google Shape;475;p18"/>
          <p:cNvGrpSpPr/>
          <p:nvPr/>
        </p:nvGrpSpPr>
        <p:grpSpPr>
          <a:xfrm>
            <a:off x="441050" y="2080363"/>
            <a:ext cx="168000" cy="168000"/>
            <a:chOff x="8096100" y="1031463"/>
            <a:chExt cx="168000" cy="168000"/>
          </a:xfrm>
        </p:grpSpPr>
        <p:sp>
          <p:nvSpPr>
            <p:cNvPr id="476" name="Google Shape;476;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8"/>
          <p:cNvGrpSpPr/>
          <p:nvPr/>
        </p:nvGrpSpPr>
        <p:grpSpPr>
          <a:xfrm>
            <a:off x="441050" y="3451963"/>
            <a:ext cx="168000" cy="168000"/>
            <a:chOff x="8096100" y="1031463"/>
            <a:chExt cx="168000" cy="168000"/>
          </a:xfrm>
        </p:grpSpPr>
        <p:sp>
          <p:nvSpPr>
            <p:cNvPr id="479" name="Google Shape;479;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8"/>
          <p:cNvGrpSpPr/>
          <p:nvPr/>
        </p:nvGrpSpPr>
        <p:grpSpPr>
          <a:xfrm>
            <a:off x="1587800" y="1031463"/>
            <a:ext cx="168000" cy="168000"/>
            <a:chOff x="8096100" y="1031463"/>
            <a:chExt cx="168000" cy="168000"/>
          </a:xfrm>
        </p:grpSpPr>
        <p:sp>
          <p:nvSpPr>
            <p:cNvPr id="482" name="Google Shape;482;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18"/>
          <p:cNvGrpSpPr/>
          <p:nvPr/>
        </p:nvGrpSpPr>
        <p:grpSpPr>
          <a:xfrm>
            <a:off x="5283500" y="1031463"/>
            <a:ext cx="168000" cy="168000"/>
            <a:chOff x="8096100" y="1031463"/>
            <a:chExt cx="168000" cy="168000"/>
          </a:xfrm>
        </p:grpSpPr>
        <p:sp>
          <p:nvSpPr>
            <p:cNvPr id="485" name="Google Shape;485;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7" name="Google Shape;487;p18"/>
          <p:cNvCxnSpPr>
            <a:stCxn id="480" idx="4"/>
          </p:cNvCxnSpPr>
          <p:nvPr/>
        </p:nvCxnSpPr>
        <p:spPr>
          <a:xfrm>
            <a:off x="525050" y="3567900"/>
            <a:ext cx="0" cy="1578000"/>
          </a:xfrm>
          <a:prstGeom prst="straightConnector1">
            <a:avLst/>
          </a:prstGeom>
          <a:noFill/>
          <a:ln w="19050" cap="flat" cmpd="sng">
            <a:solidFill>
              <a:schemeClr val="accent1"/>
            </a:solidFill>
            <a:prstDash val="solid"/>
            <a:round/>
            <a:headEnd type="none" w="med" len="med"/>
            <a:tailEnd type="none" w="med" len="med"/>
          </a:ln>
        </p:spPr>
      </p:cxnSp>
      <p:cxnSp>
        <p:nvCxnSpPr>
          <p:cNvPr id="488" name="Google Shape;488;p18"/>
          <p:cNvCxnSpPr>
            <a:endCxn id="477" idx="0"/>
          </p:cNvCxnSpPr>
          <p:nvPr/>
        </p:nvCxnSpPr>
        <p:spPr>
          <a:xfrm>
            <a:off x="525050" y="326100"/>
            <a:ext cx="0" cy="1806300"/>
          </a:xfrm>
          <a:prstGeom prst="straightConnector1">
            <a:avLst/>
          </a:prstGeom>
          <a:noFill/>
          <a:ln w="19050" cap="flat" cmpd="sng">
            <a:solidFill>
              <a:schemeClr val="accent1"/>
            </a:solidFill>
            <a:prstDash val="solid"/>
            <a:round/>
            <a:headEnd type="none" w="med" len="med"/>
            <a:tailEnd type="none" w="med" len="med"/>
          </a:ln>
        </p:spPr>
      </p:cxnSp>
      <p:grpSp>
        <p:nvGrpSpPr>
          <p:cNvPr id="489" name="Google Shape;489;p18"/>
          <p:cNvGrpSpPr/>
          <p:nvPr/>
        </p:nvGrpSpPr>
        <p:grpSpPr>
          <a:xfrm>
            <a:off x="4291900" y="4828950"/>
            <a:ext cx="653300" cy="76500"/>
            <a:chOff x="4291900" y="4738825"/>
            <a:chExt cx="653300" cy="76500"/>
          </a:xfrm>
        </p:grpSpPr>
        <p:sp>
          <p:nvSpPr>
            <p:cNvPr id="490" name="Google Shape;490;p18"/>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8"/>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18"/>
          <p:cNvSpPr txBox="1">
            <a:spLocks noGrp="1"/>
          </p:cNvSpPr>
          <p:nvPr>
            <p:ph type="title" idx="2"/>
          </p:nvPr>
        </p:nvSpPr>
        <p:spPr>
          <a:xfrm>
            <a:off x="2101125" y="19551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7" name="Google Shape;497;p18"/>
          <p:cNvSpPr txBox="1">
            <a:spLocks noGrp="1"/>
          </p:cNvSpPr>
          <p:nvPr>
            <p:ph type="title" idx="3" hasCustomPrompt="1"/>
          </p:nvPr>
        </p:nvSpPr>
        <p:spPr>
          <a:xfrm>
            <a:off x="1335800" y="1936073"/>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8" name="Google Shape;498;p18"/>
          <p:cNvSpPr txBox="1">
            <a:spLocks noGrp="1"/>
          </p:cNvSpPr>
          <p:nvPr>
            <p:ph type="subTitle" idx="1"/>
          </p:nvPr>
        </p:nvSpPr>
        <p:spPr>
          <a:xfrm>
            <a:off x="2101125" y="23119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9" name="Google Shape;499;p18"/>
          <p:cNvSpPr txBox="1">
            <a:spLocks noGrp="1"/>
          </p:cNvSpPr>
          <p:nvPr>
            <p:ph type="title" idx="4"/>
          </p:nvPr>
        </p:nvSpPr>
        <p:spPr>
          <a:xfrm>
            <a:off x="5796825" y="19551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0" name="Google Shape;500;p18"/>
          <p:cNvSpPr txBox="1">
            <a:spLocks noGrp="1"/>
          </p:cNvSpPr>
          <p:nvPr>
            <p:ph type="title" idx="5" hasCustomPrompt="1"/>
          </p:nvPr>
        </p:nvSpPr>
        <p:spPr>
          <a:xfrm>
            <a:off x="5031500" y="1938025"/>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8"/>
          <p:cNvSpPr txBox="1">
            <a:spLocks noGrp="1"/>
          </p:cNvSpPr>
          <p:nvPr>
            <p:ph type="subTitle" idx="6"/>
          </p:nvPr>
        </p:nvSpPr>
        <p:spPr>
          <a:xfrm>
            <a:off x="5796825" y="23119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2" name="Google Shape;502;p18"/>
          <p:cNvSpPr txBox="1">
            <a:spLocks noGrp="1"/>
          </p:cNvSpPr>
          <p:nvPr>
            <p:ph type="title" idx="7"/>
          </p:nvPr>
        </p:nvSpPr>
        <p:spPr>
          <a:xfrm>
            <a:off x="5796825" y="33267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3" name="Google Shape;503;p18"/>
          <p:cNvSpPr txBox="1">
            <a:spLocks noGrp="1"/>
          </p:cNvSpPr>
          <p:nvPr>
            <p:ph type="title" idx="8" hasCustomPrompt="1"/>
          </p:nvPr>
        </p:nvSpPr>
        <p:spPr>
          <a:xfrm>
            <a:off x="5031500" y="3309622"/>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8"/>
          <p:cNvSpPr txBox="1">
            <a:spLocks noGrp="1"/>
          </p:cNvSpPr>
          <p:nvPr>
            <p:ph type="subTitle" idx="9"/>
          </p:nvPr>
        </p:nvSpPr>
        <p:spPr>
          <a:xfrm>
            <a:off x="5796825" y="36835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5" name="Google Shape;505;p18"/>
          <p:cNvSpPr txBox="1">
            <a:spLocks noGrp="1"/>
          </p:cNvSpPr>
          <p:nvPr>
            <p:ph type="title" idx="13"/>
          </p:nvPr>
        </p:nvSpPr>
        <p:spPr>
          <a:xfrm>
            <a:off x="2101125" y="33267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6" name="Google Shape;506;p18"/>
          <p:cNvSpPr txBox="1">
            <a:spLocks noGrp="1"/>
          </p:cNvSpPr>
          <p:nvPr>
            <p:ph type="title" idx="14" hasCustomPrompt="1"/>
          </p:nvPr>
        </p:nvSpPr>
        <p:spPr>
          <a:xfrm>
            <a:off x="1335800" y="3309622"/>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7" name="Google Shape;507;p18"/>
          <p:cNvSpPr txBox="1">
            <a:spLocks noGrp="1"/>
          </p:cNvSpPr>
          <p:nvPr>
            <p:ph type="subTitle" idx="15"/>
          </p:nvPr>
        </p:nvSpPr>
        <p:spPr>
          <a:xfrm>
            <a:off x="2101125" y="36835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08" name="Google Shape;508;p18"/>
          <p:cNvGrpSpPr/>
          <p:nvPr/>
        </p:nvGrpSpPr>
        <p:grpSpPr>
          <a:xfrm>
            <a:off x="8316994" y="666800"/>
            <a:ext cx="223800" cy="132350"/>
            <a:chOff x="8359900" y="681900"/>
            <a:chExt cx="223800" cy="132350"/>
          </a:xfrm>
        </p:grpSpPr>
        <p:cxnSp>
          <p:nvCxnSpPr>
            <p:cNvPr id="509" name="Google Shape;509;p18"/>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510" name="Google Shape;510;p18"/>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511" name="Google Shape;511;p18"/>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512" name="Google Shape;512;p18"/>
          <p:cNvGrpSpPr/>
          <p:nvPr/>
        </p:nvGrpSpPr>
        <p:grpSpPr>
          <a:xfrm>
            <a:off x="715100" y="557475"/>
            <a:ext cx="351000" cy="351000"/>
            <a:chOff x="715100" y="557475"/>
            <a:chExt cx="351000" cy="351000"/>
          </a:xfrm>
        </p:grpSpPr>
        <p:sp>
          <p:nvSpPr>
            <p:cNvPr id="513" name="Google Shape;513;p18"/>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1_2_1_1">
    <p:bg>
      <p:bgPr>
        <a:solidFill>
          <a:schemeClr val="dk2"/>
        </a:solidFill>
        <a:effectLst/>
      </p:bgPr>
    </p:bg>
    <p:spTree>
      <p:nvGrpSpPr>
        <p:cNvPr id="1" name="Shape 686"/>
        <p:cNvGrpSpPr/>
        <p:nvPr/>
      </p:nvGrpSpPr>
      <p:grpSpPr>
        <a:xfrm>
          <a:off x="0" y="0"/>
          <a:ext cx="0" cy="0"/>
          <a:chOff x="0" y="0"/>
          <a:chExt cx="0" cy="0"/>
        </a:xfrm>
      </p:grpSpPr>
      <p:sp>
        <p:nvSpPr>
          <p:cNvPr id="687" name="Google Shape;687;p25"/>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5"/>
          <p:cNvGrpSpPr/>
          <p:nvPr/>
        </p:nvGrpSpPr>
        <p:grpSpPr>
          <a:xfrm>
            <a:off x="8316994" y="666800"/>
            <a:ext cx="223800" cy="132350"/>
            <a:chOff x="8359900" y="681900"/>
            <a:chExt cx="223800" cy="132350"/>
          </a:xfrm>
        </p:grpSpPr>
        <p:cxnSp>
          <p:nvCxnSpPr>
            <p:cNvPr id="689" name="Google Shape;689;p25"/>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690" name="Google Shape;690;p25"/>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25"/>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sp>
        <p:nvSpPr>
          <p:cNvPr id="692" name="Google Shape;692;p25"/>
          <p:cNvSpPr txBox="1">
            <a:spLocks noGrp="1"/>
          </p:cNvSpPr>
          <p:nvPr>
            <p:ph type="subTitle" idx="1"/>
          </p:nvPr>
        </p:nvSpPr>
        <p:spPr>
          <a:xfrm>
            <a:off x="715100" y="1271625"/>
            <a:ext cx="4002300" cy="56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693" name="Google Shape;693;p25"/>
          <p:cNvCxnSpPr>
            <a:stCxn id="694" idx="4"/>
          </p:cNvCxnSpPr>
          <p:nvPr/>
        </p:nvCxnSpPr>
        <p:spPr>
          <a:xfrm>
            <a:off x="525050" y="3161225"/>
            <a:ext cx="0" cy="2023500"/>
          </a:xfrm>
          <a:prstGeom prst="straightConnector1">
            <a:avLst/>
          </a:prstGeom>
          <a:noFill/>
          <a:ln w="19050" cap="flat" cmpd="sng">
            <a:solidFill>
              <a:schemeClr val="accent1"/>
            </a:solidFill>
            <a:prstDash val="solid"/>
            <a:round/>
            <a:headEnd type="none" w="med" len="med"/>
            <a:tailEnd type="none" w="med" len="med"/>
          </a:ln>
        </p:spPr>
      </p:cxnSp>
      <p:cxnSp>
        <p:nvCxnSpPr>
          <p:cNvPr id="695" name="Google Shape;695;p25"/>
          <p:cNvCxnSpPr>
            <a:endCxn id="696" idx="0"/>
          </p:cNvCxnSpPr>
          <p:nvPr/>
        </p:nvCxnSpPr>
        <p:spPr>
          <a:xfrm>
            <a:off x="525050" y="328563"/>
            <a:ext cx="0" cy="1886100"/>
          </a:xfrm>
          <a:prstGeom prst="straightConnector1">
            <a:avLst/>
          </a:prstGeom>
          <a:noFill/>
          <a:ln w="19050" cap="flat" cmpd="sng">
            <a:solidFill>
              <a:schemeClr val="accent1"/>
            </a:solidFill>
            <a:prstDash val="solid"/>
            <a:round/>
            <a:headEnd type="none" w="med" len="med"/>
            <a:tailEnd type="none" w="med" len="med"/>
          </a:ln>
        </p:spPr>
      </p:cxnSp>
      <p:grpSp>
        <p:nvGrpSpPr>
          <p:cNvPr id="697" name="Google Shape;697;p25"/>
          <p:cNvGrpSpPr/>
          <p:nvPr/>
        </p:nvGrpSpPr>
        <p:grpSpPr>
          <a:xfrm>
            <a:off x="441050" y="2214663"/>
            <a:ext cx="168000" cy="168000"/>
            <a:chOff x="8096100" y="1031463"/>
            <a:chExt cx="168000" cy="168000"/>
          </a:xfrm>
        </p:grpSpPr>
        <p:sp>
          <p:nvSpPr>
            <p:cNvPr id="696" name="Google Shape;696;p2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25"/>
          <p:cNvGrpSpPr/>
          <p:nvPr/>
        </p:nvGrpSpPr>
        <p:grpSpPr>
          <a:xfrm>
            <a:off x="441050" y="3045288"/>
            <a:ext cx="168000" cy="168000"/>
            <a:chOff x="8096100" y="1031463"/>
            <a:chExt cx="168000" cy="168000"/>
          </a:xfrm>
        </p:grpSpPr>
        <p:sp>
          <p:nvSpPr>
            <p:cNvPr id="700" name="Google Shape;700;p2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25"/>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702" name="Google Shape;702;p25"/>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703" name="Google Shape;703;p25"/>
          <p:cNvGrpSpPr/>
          <p:nvPr/>
        </p:nvGrpSpPr>
        <p:grpSpPr>
          <a:xfrm>
            <a:off x="2438000" y="1031463"/>
            <a:ext cx="168000" cy="168000"/>
            <a:chOff x="8096100" y="1031463"/>
            <a:chExt cx="168000" cy="168000"/>
          </a:xfrm>
        </p:grpSpPr>
        <p:sp>
          <p:nvSpPr>
            <p:cNvPr id="704" name="Google Shape;704;p2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5"/>
          <p:cNvGrpSpPr/>
          <p:nvPr/>
        </p:nvGrpSpPr>
        <p:grpSpPr>
          <a:xfrm>
            <a:off x="5588000" y="1031463"/>
            <a:ext cx="168000" cy="168000"/>
            <a:chOff x="8096100" y="1031463"/>
            <a:chExt cx="168000" cy="168000"/>
          </a:xfrm>
        </p:grpSpPr>
        <p:sp>
          <p:nvSpPr>
            <p:cNvPr id="707" name="Google Shape;707;p2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5"/>
          <p:cNvGrpSpPr/>
          <p:nvPr/>
        </p:nvGrpSpPr>
        <p:grpSpPr>
          <a:xfrm>
            <a:off x="4291900" y="4828950"/>
            <a:ext cx="653300" cy="76500"/>
            <a:chOff x="4291900" y="4738825"/>
            <a:chExt cx="653300" cy="76500"/>
          </a:xfrm>
        </p:grpSpPr>
        <p:sp>
          <p:nvSpPr>
            <p:cNvPr id="710" name="Google Shape;710;p25"/>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48687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5"/>
          <p:cNvGrpSpPr/>
          <p:nvPr/>
        </p:nvGrpSpPr>
        <p:grpSpPr>
          <a:xfrm>
            <a:off x="715100" y="557475"/>
            <a:ext cx="351000" cy="351000"/>
            <a:chOff x="715100" y="557475"/>
            <a:chExt cx="351000" cy="351000"/>
          </a:xfrm>
        </p:grpSpPr>
        <p:sp>
          <p:nvSpPr>
            <p:cNvPr id="716" name="Google Shape;716;p25"/>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1pPr>
            <a:lvl2pPr lvl="1"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2pPr>
            <a:lvl3pPr lvl="2"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3pPr>
            <a:lvl4pPr lvl="3"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4pPr>
            <a:lvl5pPr lvl="4"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5pPr>
            <a:lvl6pPr lvl="5"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6pPr>
            <a:lvl7pPr lvl="6"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7pPr>
            <a:lvl8pPr lvl="7"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8pPr>
            <a:lvl9pPr lvl="8"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1pPr>
            <a:lvl2pPr marL="914400" lvl="1"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2pPr>
            <a:lvl3pPr marL="1371600" lvl="2"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3pPr>
            <a:lvl4pPr marL="1828800" lvl="3"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4pPr>
            <a:lvl5pPr marL="2286000" lvl="4"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5pPr>
            <a:lvl6pPr marL="2743200" lvl="5"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6pPr>
            <a:lvl7pPr marL="3200400" lvl="6"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7pPr>
            <a:lvl8pPr marL="3657600" lvl="7"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8pPr>
            <a:lvl9pPr marL="4114800" lvl="8"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8" r:id="rId6"/>
    <p:sldLayoutId id="2147483660" r:id="rId7"/>
    <p:sldLayoutId id="2147483664" r:id="rId8"/>
    <p:sldLayoutId id="2147483671" r:id="rId9"/>
    <p:sldLayoutId id="2147483675"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Rate_of_change"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Flight_instrument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9"/>
        <p:cNvGrpSpPr/>
        <p:nvPr/>
      </p:nvGrpSpPr>
      <p:grpSpPr>
        <a:xfrm>
          <a:off x="0" y="0"/>
          <a:ext cx="0" cy="0"/>
          <a:chOff x="0" y="0"/>
          <a:chExt cx="0" cy="0"/>
        </a:xfrm>
      </p:grpSpPr>
      <p:grpSp>
        <p:nvGrpSpPr>
          <p:cNvPr id="1100" name="Google Shape;1100;p39"/>
          <p:cNvGrpSpPr/>
          <p:nvPr/>
        </p:nvGrpSpPr>
        <p:grpSpPr>
          <a:xfrm>
            <a:off x="8316994" y="666800"/>
            <a:ext cx="223800" cy="132350"/>
            <a:chOff x="8359900" y="681900"/>
            <a:chExt cx="223800" cy="132350"/>
          </a:xfrm>
        </p:grpSpPr>
        <p:cxnSp>
          <p:nvCxnSpPr>
            <p:cNvPr id="1101" name="Google Shape;1101;p39"/>
            <p:cNvCxnSpPr/>
            <p:nvPr/>
          </p:nvCxnSpPr>
          <p:spPr>
            <a:xfrm>
              <a:off x="8359900" y="681900"/>
              <a:ext cx="223800" cy="0"/>
            </a:xfrm>
            <a:prstGeom prst="straightConnector1">
              <a:avLst/>
            </a:prstGeom>
            <a:noFill/>
            <a:ln w="19050" cap="flat" cmpd="sng">
              <a:solidFill>
                <a:schemeClr val="accent5"/>
              </a:solidFill>
              <a:prstDash val="solid"/>
              <a:round/>
              <a:headEnd type="none" w="med" len="med"/>
              <a:tailEnd type="none" w="med" len="med"/>
            </a:ln>
          </p:spPr>
        </p:cxnSp>
        <p:cxnSp>
          <p:nvCxnSpPr>
            <p:cNvPr id="1102" name="Google Shape;1102;p39"/>
            <p:cNvCxnSpPr/>
            <p:nvPr/>
          </p:nvCxnSpPr>
          <p:spPr>
            <a:xfrm>
              <a:off x="8359900" y="748075"/>
              <a:ext cx="223800" cy="0"/>
            </a:xfrm>
            <a:prstGeom prst="straightConnector1">
              <a:avLst/>
            </a:prstGeom>
            <a:noFill/>
            <a:ln w="19050" cap="flat" cmpd="sng">
              <a:solidFill>
                <a:schemeClr val="accent5"/>
              </a:solidFill>
              <a:prstDash val="solid"/>
              <a:round/>
              <a:headEnd type="none" w="med" len="med"/>
              <a:tailEnd type="none" w="med" len="med"/>
            </a:ln>
          </p:spPr>
        </p:cxnSp>
        <p:cxnSp>
          <p:nvCxnSpPr>
            <p:cNvPr id="1103" name="Google Shape;1103;p39"/>
            <p:cNvCxnSpPr/>
            <p:nvPr/>
          </p:nvCxnSpPr>
          <p:spPr>
            <a:xfrm>
              <a:off x="8359900" y="814250"/>
              <a:ext cx="223800" cy="0"/>
            </a:xfrm>
            <a:prstGeom prst="straightConnector1">
              <a:avLst/>
            </a:prstGeom>
            <a:noFill/>
            <a:ln w="19050" cap="flat" cmpd="sng">
              <a:solidFill>
                <a:schemeClr val="accent5"/>
              </a:solidFill>
              <a:prstDash val="solid"/>
              <a:round/>
              <a:headEnd type="none" w="med" len="med"/>
              <a:tailEnd type="none" w="med" len="med"/>
            </a:ln>
          </p:spPr>
        </p:cxnSp>
      </p:grpSp>
      <p:grpSp>
        <p:nvGrpSpPr>
          <p:cNvPr id="1104" name="Google Shape;1104;p39"/>
          <p:cNvGrpSpPr/>
          <p:nvPr/>
        </p:nvGrpSpPr>
        <p:grpSpPr>
          <a:xfrm>
            <a:off x="8316994" y="666800"/>
            <a:ext cx="223800" cy="132350"/>
            <a:chOff x="8359900" y="681900"/>
            <a:chExt cx="223800" cy="132350"/>
          </a:xfrm>
        </p:grpSpPr>
        <p:cxnSp>
          <p:nvCxnSpPr>
            <p:cNvPr id="1105" name="Google Shape;1105;p39"/>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1106" name="Google Shape;1106;p39"/>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1107" name="Google Shape;1107;p39"/>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
        <p:nvSpPr>
          <p:cNvPr id="1109" name="Google Shape;1109;p39"/>
          <p:cNvSpPr txBox="1">
            <a:spLocks noGrp="1"/>
          </p:cNvSpPr>
          <p:nvPr>
            <p:ph type="ctrTitle"/>
          </p:nvPr>
        </p:nvSpPr>
        <p:spPr>
          <a:xfrm>
            <a:off x="1130625" y="1180200"/>
            <a:ext cx="3941264" cy="21634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200" dirty="0"/>
            </a:br>
            <a:r>
              <a:rPr lang="en" sz="3200" dirty="0">
                <a:solidFill>
                  <a:schemeClr val="tx1"/>
                </a:solidFill>
              </a:rPr>
              <a:t>ADVANCE IOT BASED </a:t>
            </a:r>
            <a:r>
              <a:rPr lang="en" sz="3200" dirty="0">
                <a:solidFill>
                  <a:srgbClr val="53EBE7"/>
                </a:solidFill>
              </a:rPr>
              <a:t>PATIENT HEALTH MONITORING SYSTEM </a:t>
            </a:r>
            <a:r>
              <a:rPr lang="en" sz="3200" dirty="0">
                <a:solidFill>
                  <a:schemeClr val="tx1"/>
                </a:solidFill>
              </a:rPr>
              <a:t>USING CLOUD BASED BYLINK TECHNOLOGY</a:t>
            </a:r>
            <a:endParaRPr sz="3200" dirty="0">
              <a:solidFill>
                <a:schemeClr val="tx1"/>
              </a:solidFill>
            </a:endParaRPr>
          </a:p>
        </p:txBody>
      </p:sp>
      <p:sp>
        <p:nvSpPr>
          <p:cNvPr id="1110" name="Google Shape;1110;p39"/>
          <p:cNvSpPr txBox="1">
            <a:spLocks noGrp="1"/>
          </p:cNvSpPr>
          <p:nvPr>
            <p:ph type="subTitle" idx="1"/>
          </p:nvPr>
        </p:nvSpPr>
        <p:spPr>
          <a:xfrm>
            <a:off x="709420" y="3561440"/>
            <a:ext cx="7969542" cy="1582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TEAM MEMBERS :</a:t>
            </a:r>
          </a:p>
          <a:p>
            <a:pPr marL="0" lvl="0" indent="0" algn="l" rtl="0">
              <a:spcBef>
                <a:spcPts val="0"/>
              </a:spcBef>
              <a:spcAft>
                <a:spcPts val="0"/>
              </a:spcAft>
              <a:buNone/>
            </a:pPr>
            <a:r>
              <a:rPr lang="en-IN" sz="1200" dirty="0"/>
              <a:t>20MH1A04B5 - P. SAI KRISHNA                                                                                     </a:t>
            </a:r>
            <a:r>
              <a:rPr lang="en-IN" dirty="0"/>
              <a:t>GUIDE</a:t>
            </a:r>
            <a:r>
              <a:rPr lang="en-IN" sz="1200" dirty="0"/>
              <a:t> :</a:t>
            </a:r>
          </a:p>
          <a:p>
            <a:pPr marL="0" lvl="0" indent="0" algn="l" rtl="0">
              <a:spcBef>
                <a:spcPts val="0"/>
              </a:spcBef>
              <a:spcAft>
                <a:spcPts val="0"/>
              </a:spcAft>
              <a:buNone/>
            </a:pPr>
            <a:r>
              <a:rPr lang="en-IN" sz="1200" dirty="0"/>
              <a:t>20MH1A04A1  - K. DIVYA                                                                                    </a:t>
            </a:r>
            <a:r>
              <a:rPr lang="en-IN" sz="1200" dirty="0" err="1"/>
              <a:t>Dr.</a:t>
            </a:r>
            <a:r>
              <a:rPr lang="en-IN" sz="1200" dirty="0"/>
              <a:t> R RAMAN M.Tech, Ph.D.</a:t>
            </a:r>
          </a:p>
          <a:p>
            <a:pPr marL="0" lvl="0" indent="0" algn="l" rtl="0">
              <a:spcBef>
                <a:spcPts val="0"/>
              </a:spcBef>
              <a:spcAft>
                <a:spcPts val="0"/>
              </a:spcAft>
              <a:buNone/>
            </a:pPr>
            <a:r>
              <a:rPr lang="en-IN" sz="1200" dirty="0"/>
              <a:t>21MH5A0436 - K. MURALI KARTHIK </a:t>
            </a:r>
          </a:p>
          <a:p>
            <a:pPr marL="0" lvl="0" indent="0" algn="l" rtl="0">
              <a:spcBef>
                <a:spcPts val="0"/>
              </a:spcBef>
              <a:spcAft>
                <a:spcPts val="0"/>
              </a:spcAft>
              <a:buNone/>
            </a:pPr>
            <a:r>
              <a:rPr lang="en-IN" sz="1200" dirty="0"/>
              <a:t>20MH1A04A0 - L. JAI SAI SANTOSH</a:t>
            </a:r>
            <a:endParaRPr sz="1200" dirty="0"/>
          </a:p>
        </p:txBody>
      </p:sp>
      <p:grpSp>
        <p:nvGrpSpPr>
          <p:cNvPr id="1111" name="Google Shape;1111;p39"/>
          <p:cNvGrpSpPr/>
          <p:nvPr/>
        </p:nvGrpSpPr>
        <p:grpSpPr>
          <a:xfrm>
            <a:off x="5634136" y="1226383"/>
            <a:ext cx="2624694" cy="2690733"/>
            <a:chOff x="5653328" y="1580303"/>
            <a:chExt cx="2572786" cy="2835807"/>
          </a:xfrm>
        </p:grpSpPr>
        <p:sp>
          <p:nvSpPr>
            <p:cNvPr id="1112" name="Google Shape;1112;p39"/>
            <p:cNvSpPr/>
            <p:nvPr/>
          </p:nvSpPr>
          <p:spPr>
            <a:xfrm>
              <a:off x="6067949" y="2498198"/>
              <a:ext cx="1636694" cy="1632107"/>
            </a:xfrm>
            <a:custGeom>
              <a:avLst/>
              <a:gdLst/>
              <a:ahLst/>
              <a:cxnLst/>
              <a:rect l="l" t="t" r="r" b="b"/>
              <a:pathLst>
                <a:path w="21766" h="21705" extrusionOk="0">
                  <a:moveTo>
                    <a:pt x="10883" y="0"/>
                  </a:moveTo>
                  <a:cubicBezTo>
                    <a:pt x="4859" y="0"/>
                    <a:pt x="1" y="4858"/>
                    <a:pt x="1" y="10871"/>
                  </a:cubicBezTo>
                  <a:cubicBezTo>
                    <a:pt x="1" y="16846"/>
                    <a:pt x="4859" y="21704"/>
                    <a:pt x="10883" y="21704"/>
                  </a:cubicBezTo>
                  <a:cubicBezTo>
                    <a:pt x="16908" y="21704"/>
                    <a:pt x="21766" y="16846"/>
                    <a:pt x="21766" y="10871"/>
                  </a:cubicBezTo>
                  <a:cubicBezTo>
                    <a:pt x="21766" y="4858"/>
                    <a:pt x="16908" y="0"/>
                    <a:pt x="10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323766" y="2703629"/>
              <a:ext cx="548021" cy="589830"/>
            </a:xfrm>
            <a:custGeom>
              <a:avLst/>
              <a:gdLst/>
              <a:ahLst/>
              <a:cxnLst/>
              <a:rect l="l" t="t" r="r" b="b"/>
              <a:pathLst>
                <a:path w="7288" h="7844" extrusionOk="0">
                  <a:moveTo>
                    <a:pt x="6984" y="1"/>
                  </a:moveTo>
                  <a:cubicBezTo>
                    <a:pt x="6984" y="1"/>
                    <a:pt x="3146" y="305"/>
                    <a:pt x="1628" y="1823"/>
                  </a:cubicBezTo>
                  <a:cubicBezTo>
                    <a:pt x="158" y="3390"/>
                    <a:pt x="0" y="7786"/>
                    <a:pt x="0" y="7786"/>
                  </a:cubicBezTo>
                  <a:cubicBezTo>
                    <a:pt x="0" y="7786"/>
                    <a:pt x="362" y="7843"/>
                    <a:pt x="931" y="7843"/>
                  </a:cubicBezTo>
                  <a:cubicBezTo>
                    <a:pt x="2142" y="7843"/>
                    <a:pt x="4292" y="7585"/>
                    <a:pt x="5879" y="5964"/>
                  </a:cubicBezTo>
                  <a:cubicBezTo>
                    <a:pt x="7287" y="4495"/>
                    <a:pt x="6984" y="1"/>
                    <a:pt x="6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7514609" y="2826947"/>
              <a:ext cx="197312" cy="226563"/>
            </a:xfrm>
            <a:custGeom>
              <a:avLst/>
              <a:gdLst/>
              <a:ahLst/>
              <a:cxnLst/>
              <a:rect l="l" t="t" r="r" b="b"/>
              <a:pathLst>
                <a:path w="2624" h="3013" extrusionOk="0">
                  <a:moveTo>
                    <a:pt x="2434" y="1"/>
                  </a:moveTo>
                  <a:cubicBezTo>
                    <a:pt x="2390" y="1"/>
                    <a:pt x="2351" y="25"/>
                    <a:pt x="2320" y="74"/>
                  </a:cubicBezTo>
                  <a:cubicBezTo>
                    <a:pt x="2272" y="122"/>
                    <a:pt x="802" y="1446"/>
                    <a:pt x="49" y="2758"/>
                  </a:cubicBezTo>
                  <a:cubicBezTo>
                    <a:pt x="1" y="2855"/>
                    <a:pt x="49" y="2964"/>
                    <a:pt x="98" y="3013"/>
                  </a:cubicBezTo>
                  <a:lnTo>
                    <a:pt x="195" y="3013"/>
                  </a:lnTo>
                  <a:cubicBezTo>
                    <a:pt x="256" y="3013"/>
                    <a:pt x="304" y="3013"/>
                    <a:pt x="353" y="2964"/>
                  </a:cubicBezTo>
                  <a:cubicBezTo>
                    <a:pt x="1057" y="1640"/>
                    <a:pt x="2527" y="329"/>
                    <a:pt x="2527" y="280"/>
                  </a:cubicBezTo>
                  <a:cubicBezTo>
                    <a:pt x="2624" y="231"/>
                    <a:pt x="2624" y="122"/>
                    <a:pt x="2575" y="74"/>
                  </a:cubicBezTo>
                  <a:cubicBezTo>
                    <a:pt x="2527" y="25"/>
                    <a:pt x="2478" y="1"/>
                    <a:pt x="2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7274439" y="3051326"/>
              <a:ext cx="898731" cy="592537"/>
            </a:xfrm>
            <a:custGeom>
              <a:avLst/>
              <a:gdLst/>
              <a:ahLst/>
              <a:cxnLst/>
              <a:rect l="l" t="t" r="r" b="b"/>
              <a:pathLst>
                <a:path w="11952" h="7880" extrusionOk="0">
                  <a:moveTo>
                    <a:pt x="6455" y="0"/>
                  </a:moveTo>
                  <a:cubicBezTo>
                    <a:pt x="3740" y="0"/>
                    <a:pt x="1588" y="2728"/>
                    <a:pt x="911" y="3818"/>
                  </a:cubicBezTo>
                  <a:cubicBezTo>
                    <a:pt x="413" y="4729"/>
                    <a:pt x="0" y="7620"/>
                    <a:pt x="0" y="7620"/>
                  </a:cubicBezTo>
                  <a:cubicBezTo>
                    <a:pt x="0" y="7620"/>
                    <a:pt x="1326" y="7880"/>
                    <a:pt x="2923" y="7880"/>
                  </a:cubicBezTo>
                  <a:cubicBezTo>
                    <a:pt x="3955" y="7880"/>
                    <a:pt x="5100" y="7771"/>
                    <a:pt x="6073" y="7413"/>
                  </a:cubicBezTo>
                  <a:cubicBezTo>
                    <a:pt x="8611" y="6502"/>
                    <a:pt x="11952" y="2251"/>
                    <a:pt x="11952" y="2251"/>
                  </a:cubicBezTo>
                  <a:cubicBezTo>
                    <a:pt x="11952" y="2251"/>
                    <a:pt x="9923" y="430"/>
                    <a:pt x="6935" y="29"/>
                  </a:cubicBezTo>
                  <a:cubicBezTo>
                    <a:pt x="6774" y="9"/>
                    <a:pt x="6613" y="0"/>
                    <a:pt x="6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7502728" y="3215475"/>
              <a:ext cx="430266" cy="268221"/>
            </a:xfrm>
            <a:custGeom>
              <a:avLst/>
              <a:gdLst/>
              <a:ahLst/>
              <a:cxnLst/>
              <a:rect l="l" t="t" r="r" b="b"/>
              <a:pathLst>
                <a:path w="5722" h="3567" extrusionOk="0">
                  <a:moveTo>
                    <a:pt x="5551" y="1"/>
                  </a:moveTo>
                  <a:cubicBezTo>
                    <a:pt x="5524" y="1"/>
                    <a:pt x="5495" y="7"/>
                    <a:pt x="5466" y="20"/>
                  </a:cubicBezTo>
                  <a:cubicBezTo>
                    <a:pt x="5320" y="117"/>
                    <a:pt x="1725" y="1696"/>
                    <a:pt x="110" y="3263"/>
                  </a:cubicBezTo>
                  <a:cubicBezTo>
                    <a:pt x="1" y="3311"/>
                    <a:pt x="1" y="3408"/>
                    <a:pt x="110" y="3518"/>
                  </a:cubicBezTo>
                  <a:cubicBezTo>
                    <a:pt x="110" y="3518"/>
                    <a:pt x="159" y="3566"/>
                    <a:pt x="207" y="3566"/>
                  </a:cubicBezTo>
                  <a:cubicBezTo>
                    <a:pt x="256" y="3566"/>
                    <a:pt x="304" y="3518"/>
                    <a:pt x="304" y="3518"/>
                  </a:cubicBezTo>
                  <a:cubicBezTo>
                    <a:pt x="1932" y="1939"/>
                    <a:pt x="5575" y="372"/>
                    <a:pt x="5624" y="323"/>
                  </a:cubicBezTo>
                  <a:cubicBezTo>
                    <a:pt x="5721" y="323"/>
                    <a:pt x="5721" y="226"/>
                    <a:pt x="5721" y="117"/>
                  </a:cubicBezTo>
                  <a:cubicBezTo>
                    <a:pt x="5686" y="46"/>
                    <a:pt x="5624" y="1"/>
                    <a:pt x="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6654313" y="3502792"/>
              <a:ext cx="1571801" cy="913318"/>
            </a:xfrm>
            <a:custGeom>
              <a:avLst/>
              <a:gdLst/>
              <a:ahLst/>
              <a:cxnLst/>
              <a:rect l="l" t="t" r="r" b="b"/>
              <a:pathLst>
                <a:path w="20903" h="12146" extrusionOk="0">
                  <a:moveTo>
                    <a:pt x="20247" y="0"/>
                  </a:moveTo>
                  <a:cubicBezTo>
                    <a:pt x="20199" y="0"/>
                    <a:pt x="20138" y="49"/>
                    <a:pt x="20138" y="98"/>
                  </a:cubicBezTo>
                  <a:lnTo>
                    <a:pt x="13215" y="11284"/>
                  </a:lnTo>
                  <a:lnTo>
                    <a:pt x="207" y="11284"/>
                  </a:lnTo>
                  <a:cubicBezTo>
                    <a:pt x="98" y="11284"/>
                    <a:pt x="0" y="11381"/>
                    <a:pt x="0" y="11539"/>
                  </a:cubicBezTo>
                  <a:lnTo>
                    <a:pt x="0" y="11939"/>
                  </a:lnTo>
                  <a:cubicBezTo>
                    <a:pt x="0" y="12037"/>
                    <a:pt x="98" y="12146"/>
                    <a:pt x="207" y="12146"/>
                  </a:cubicBezTo>
                  <a:lnTo>
                    <a:pt x="13567" y="12146"/>
                  </a:lnTo>
                  <a:cubicBezTo>
                    <a:pt x="13664" y="12146"/>
                    <a:pt x="13713" y="12085"/>
                    <a:pt x="13761" y="12037"/>
                  </a:cubicBezTo>
                  <a:lnTo>
                    <a:pt x="20806" y="547"/>
                  </a:lnTo>
                  <a:cubicBezTo>
                    <a:pt x="20903" y="450"/>
                    <a:pt x="20854" y="304"/>
                    <a:pt x="20745" y="243"/>
                  </a:cubicBezTo>
                  <a:lnTo>
                    <a:pt x="20441" y="49"/>
                  </a:lnTo>
                  <a:cubicBezTo>
                    <a:pt x="20393" y="0"/>
                    <a:pt x="20296" y="0"/>
                    <a:pt x="20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5881693" y="1580303"/>
              <a:ext cx="1191014" cy="1123413"/>
            </a:xfrm>
            <a:custGeom>
              <a:avLst/>
              <a:gdLst/>
              <a:ahLst/>
              <a:cxnLst/>
              <a:rect l="l" t="t" r="r" b="b"/>
              <a:pathLst>
                <a:path w="15839" h="14940" extrusionOk="0">
                  <a:moveTo>
                    <a:pt x="1020" y="1"/>
                  </a:moveTo>
                  <a:cubicBezTo>
                    <a:pt x="462" y="1"/>
                    <a:pt x="0" y="462"/>
                    <a:pt x="0" y="1021"/>
                  </a:cubicBezTo>
                  <a:lnTo>
                    <a:pt x="0" y="13968"/>
                  </a:lnTo>
                  <a:cubicBezTo>
                    <a:pt x="0" y="14478"/>
                    <a:pt x="462" y="14940"/>
                    <a:pt x="1020" y="14940"/>
                  </a:cubicBezTo>
                  <a:lnTo>
                    <a:pt x="14879" y="14940"/>
                  </a:lnTo>
                  <a:cubicBezTo>
                    <a:pt x="15389" y="14940"/>
                    <a:pt x="15838" y="14478"/>
                    <a:pt x="15838" y="13968"/>
                  </a:cubicBezTo>
                  <a:lnTo>
                    <a:pt x="15838" y="1021"/>
                  </a:lnTo>
                  <a:cubicBezTo>
                    <a:pt x="15838" y="462"/>
                    <a:pt x="15389" y="1"/>
                    <a:pt x="14879" y="1"/>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6018697" y="1713698"/>
              <a:ext cx="68503" cy="64893"/>
            </a:xfrm>
            <a:custGeom>
              <a:avLst/>
              <a:gdLst/>
              <a:ahLst/>
              <a:cxnLst/>
              <a:rect l="l" t="t" r="r" b="b"/>
              <a:pathLst>
                <a:path w="911" h="863" extrusionOk="0">
                  <a:moveTo>
                    <a:pt x="462" y="0"/>
                  </a:moveTo>
                  <a:cubicBezTo>
                    <a:pt x="206" y="0"/>
                    <a:pt x="0" y="158"/>
                    <a:pt x="0" y="413"/>
                  </a:cubicBezTo>
                  <a:cubicBezTo>
                    <a:pt x="0" y="656"/>
                    <a:pt x="206" y="863"/>
                    <a:pt x="462" y="863"/>
                  </a:cubicBezTo>
                  <a:cubicBezTo>
                    <a:pt x="717" y="863"/>
                    <a:pt x="911" y="656"/>
                    <a:pt x="911" y="413"/>
                  </a:cubicBezTo>
                  <a:cubicBezTo>
                    <a:pt x="911" y="158"/>
                    <a:pt x="717" y="0"/>
                    <a:pt x="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6236008" y="1713698"/>
              <a:ext cx="64968" cy="64893"/>
            </a:xfrm>
            <a:custGeom>
              <a:avLst/>
              <a:gdLst/>
              <a:ahLst/>
              <a:cxnLst/>
              <a:rect l="l" t="t" r="r" b="b"/>
              <a:pathLst>
                <a:path w="864" h="863" extrusionOk="0">
                  <a:moveTo>
                    <a:pt x="450" y="0"/>
                  </a:moveTo>
                  <a:cubicBezTo>
                    <a:pt x="195" y="0"/>
                    <a:pt x="1" y="158"/>
                    <a:pt x="1" y="413"/>
                  </a:cubicBezTo>
                  <a:cubicBezTo>
                    <a:pt x="1" y="656"/>
                    <a:pt x="195" y="863"/>
                    <a:pt x="450" y="863"/>
                  </a:cubicBezTo>
                  <a:cubicBezTo>
                    <a:pt x="657" y="863"/>
                    <a:pt x="863" y="656"/>
                    <a:pt x="863" y="413"/>
                  </a:cubicBezTo>
                  <a:cubicBezTo>
                    <a:pt x="863" y="158"/>
                    <a:pt x="657"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6452492" y="1713698"/>
              <a:ext cx="64893" cy="64893"/>
            </a:xfrm>
            <a:custGeom>
              <a:avLst/>
              <a:gdLst/>
              <a:ahLst/>
              <a:cxnLst/>
              <a:rect l="l" t="t" r="r" b="b"/>
              <a:pathLst>
                <a:path w="863" h="863" extrusionOk="0">
                  <a:moveTo>
                    <a:pt x="413" y="0"/>
                  </a:moveTo>
                  <a:cubicBezTo>
                    <a:pt x="158" y="0"/>
                    <a:pt x="0" y="158"/>
                    <a:pt x="0" y="413"/>
                  </a:cubicBezTo>
                  <a:cubicBezTo>
                    <a:pt x="0" y="656"/>
                    <a:pt x="158" y="863"/>
                    <a:pt x="413" y="863"/>
                  </a:cubicBezTo>
                  <a:cubicBezTo>
                    <a:pt x="656" y="863"/>
                    <a:pt x="863" y="656"/>
                    <a:pt x="863" y="413"/>
                  </a:cubicBezTo>
                  <a:cubicBezTo>
                    <a:pt x="863" y="158"/>
                    <a:pt x="656"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6666193" y="1713698"/>
              <a:ext cx="63991" cy="64893"/>
            </a:xfrm>
            <a:custGeom>
              <a:avLst/>
              <a:gdLst/>
              <a:ahLst/>
              <a:cxnLst/>
              <a:rect l="l" t="t" r="r" b="b"/>
              <a:pathLst>
                <a:path w="851" h="863" extrusionOk="0">
                  <a:moveTo>
                    <a:pt x="450" y="0"/>
                  </a:moveTo>
                  <a:cubicBezTo>
                    <a:pt x="195" y="0"/>
                    <a:pt x="0" y="158"/>
                    <a:pt x="0" y="413"/>
                  </a:cubicBezTo>
                  <a:cubicBezTo>
                    <a:pt x="0" y="656"/>
                    <a:pt x="195" y="863"/>
                    <a:pt x="450" y="863"/>
                  </a:cubicBezTo>
                  <a:cubicBezTo>
                    <a:pt x="656" y="863"/>
                    <a:pt x="850" y="656"/>
                    <a:pt x="850" y="413"/>
                  </a:cubicBezTo>
                  <a:cubicBezTo>
                    <a:pt x="850" y="158"/>
                    <a:pt x="656"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6882602" y="1713698"/>
              <a:ext cx="64968" cy="64893"/>
            </a:xfrm>
            <a:custGeom>
              <a:avLst/>
              <a:gdLst/>
              <a:ahLst/>
              <a:cxnLst/>
              <a:rect l="l" t="t" r="r" b="b"/>
              <a:pathLst>
                <a:path w="864" h="863" extrusionOk="0">
                  <a:moveTo>
                    <a:pt x="402" y="0"/>
                  </a:moveTo>
                  <a:cubicBezTo>
                    <a:pt x="207" y="0"/>
                    <a:pt x="1" y="158"/>
                    <a:pt x="1" y="413"/>
                  </a:cubicBezTo>
                  <a:cubicBezTo>
                    <a:pt x="1" y="656"/>
                    <a:pt x="207" y="863"/>
                    <a:pt x="402" y="863"/>
                  </a:cubicBezTo>
                  <a:cubicBezTo>
                    <a:pt x="657" y="863"/>
                    <a:pt x="863" y="656"/>
                    <a:pt x="863" y="413"/>
                  </a:cubicBezTo>
                  <a:cubicBezTo>
                    <a:pt x="863" y="158"/>
                    <a:pt x="657" y="0"/>
                    <a:pt x="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6018697" y="1843332"/>
              <a:ext cx="939787" cy="738039"/>
            </a:xfrm>
            <a:custGeom>
              <a:avLst/>
              <a:gdLst/>
              <a:ahLst/>
              <a:cxnLst/>
              <a:rect l="l" t="t" r="r" b="b"/>
              <a:pathLst>
                <a:path w="12498" h="9815" extrusionOk="0">
                  <a:moveTo>
                    <a:pt x="0" y="1"/>
                  </a:moveTo>
                  <a:lnTo>
                    <a:pt x="0" y="9814"/>
                  </a:lnTo>
                  <a:lnTo>
                    <a:pt x="12352" y="9814"/>
                  </a:lnTo>
                  <a:lnTo>
                    <a:pt x="1249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6004034" y="1875666"/>
              <a:ext cx="852185" cy="217990"/>
            </a:xfrm>
            <a:custGeom>
              <a:avLst/>
              <a:gdLst/>
              <a:ahLst/>
              <a:cxnLst/>
              <a:rect l="l" t="t" r="r" b="b"/>
              <a:pathLst>
                <a:path w="11333" h="2899" extrusionOk="0">
                  <a:moveTo>
                    <a:pt x="11113" y="0"/>
                  </a:moveTo>
                  <a:cubicBezTo>
                    <a:pt x="11085" y="0"/>
                    <a:pt x="11057" y="6"/>
                    <a:pt x="11029" y="20"/>
                  </a:cubicBezTo>
                  <a:lnTo>
                    <a:pt x="6523" y="2304"/>
                  </a:lnTo>
                  <a:lnTo>
                    <a:pt x="5163" y="1745"/>
                  </a:lnTo>
                  <a:lnTo>
                    <a:pt x="5005" y="1745"/>
                  </a:lnTo>
                  <a:lnTo>
                    <a:pt x="3644" y="2510"/>
                  </a:lnTo>
                  <a:lnTo>
                    <a:pt x="1665" y="931"/>
                  </a:lnTo>
                  <a:cubicBezTo>
                    <a:pt x="1626" y="912"/>
                    <a:pt x="1585" y="900"/>
                    <a:pt x="1547" y="900"/>
                  </a:cubicBezTo>
                  <a:cubicBezTo>
                    <a:pt x="1490" y="900"/>
                    <a:pt x="1439" y="926"/>
                    <a:pt x="1410" y="992"/>
                  </a:cubicBezTo>
                  <a:lnTo>
                    <a:pt x="49" y="2607"/>
                  </a:lnTo>
                  <a:cubicBezTo>
                    <a:pt x="1" y="2656"/>
                    <a:pt x="1" y="2753"/>
                    <a:pt x="98" y="2862"/>
                  </a:cubicBezTo>
                  <a:lnTo>
                    <a:pt x="195" y="2862"/>
                  </a:lnTo>
                  <a:cubicBezTo>
                    <a:pt x="244" y="2862"/>
                    <a:pt x="304" y="2862"/>
                    <a:pt x="304" y="2814"/>
                  </a:cubicBezTo>
                  <a:lnTo>
                    <a:pt x="1567" y="1296"/>
                  </a:lnTo>
                  <a:lnTo>
                    <a:pt x="3486" y="2862"/>
                  </a:lnTo>
                  <a:cubicBezTo>
                    <a:pt x="3535" y="2887"/>
                    <a:pt x="3575" y="2899"/>
                    <a:pt x="3608" y="2899"/>
                  </a:cubicBezTo>
                  <a:cubicBezTo>
                    <a:pt x="3641" y="2899"/>
                    <a:pt x="3669" y="2887"/>
                    <a:pt x="3693" y="2862"/>
                  </a:cubicBezTo>
                  <a:lnTo>
                    <a:pt x="5102" y="2097"/>
                  </a:lnTo>
                  <a:lnTo>
                    <a:pt x="6426" y="2656"/>
                  </a:lnTo>
                  <a:lnTo>
                    <a:pt x="6571" y="2656"/>
                  </a:lnTo>
                  <a:lnTo>
                    <a:pt x="11175" y="324"/>
                  </a:lnTo>
                  <a:cubicBezTo>
                    <a:pt x="11284" y="275"/>
                    <a:pt x="11333" y="178"/>
                    <a:pt x="11284" y="81"/>
                  </a:cubicBezTo>
                  <a:cubicBezTo>
                    <a:pt x="11249" y="38"/>
                    <a:pt x="11184" y="0"/>
                    <a:pt x="1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6004034" y="2066509"/>
              <a:ext cx="863163" cy="370561"/>
            </a:xfrm>
            <a:custGeom>
              <a:avLst/>
              <a:gdLst/>
              <a:ahLst/>
              <a:cxnLst/>
              <a:rect l="l" t="t" r="r" b="b"/>
              <a:pathLst>
                <a:path w="11479" h="4928" extrusionOk="0">
                  <a:moveTo>
                    <a:pt x="11288" y="1"/>
                  </a:moveTo>
                  <a:cubicBezTo>
                    <a:pt x="11268" y="1"/>
                    <a:pt x="11250" y="6"/>
                    <a:pt x="11235" y="21"/>
                  </a:cubicBezTo>
                  <a:lnTo>
                    <a:pt x="7993" y="1843"/>
                  </a:lnTo>
                  <a:lnTo>
                    <a:pt x="6620" y="883"/>
                  </a:lnTo>
                  <a:cubicBezTo>
                    <a:pt x="6596" y="853"/>
                    <a:pt x="6571" y="837"/>
                    <a:pt x="6547" y="837"/>
                  </a:cubicBezTo>
                  <a:cubicBezTo>
                    <a:pt x="6523" y="837"/>
                    <a:pt x="6499" y="853"/>
                    <a:pt x="6474" y="883"/>
                  </a:cubicBezTo>
                  <a:cubicBezTo>
                    <a:pt x="6426" y="883"/>
                    <a:pt x="6426" y="932"/>
                    <a:pt x="6377" y="980"/>
                  </a:cubicBezTo>
                  <a:lnTo>
                    <a:pt x="5053" y="4417"/>
                  </a:lnTo>
                  <a:lnTo>
                    <a:pt x="3693" y="2596"/>
                  </a:lnTo>
                  <a:cubicBezTo>
                    <a:pt x="3629" y="2539"/>
                    <a:pt x="3586" y="2515"/>
                    <a:pt x="3541" y="2515"/>
                  </a:cubicBezTo>
                  <a:cubicBezTo>
                    <a:pt x="3510" y="2515"/>
                    <a:pt x="3478" y="2527"/>
                    <a:pt x="3438" y="2547"/>
                  </a:cubicBezTo>
                  <a:lnTo>
                    <a:pt x="98" y="4466"/>
                  </a:lnTo>
                  <a:cubicBezTo>
                    <a:pt x="1" y="4527"/>
                    <a:pt x="1" y="4624"/>
                    <a:pt x="49" y="4721"/>
                  </a:cubicBezTo>
                  <a:cubicBezTo>
                    <a:pt x="83" y="4755"/>
                    <a:pt x="141" y="4795"/>
                    <a:pt x="190" y="4795"/>
                  </a:cubicBezTo>
                  <a:cubicBezTo>
                    <a:pt x="210" y="4795"/>
                    <a:pt x="229" y="4788"/>
                    <a:pt x="244" y="4770"/>
                  </a:cubicBezTo>
                  <a:lnTo>
                    <a:pt x="3486" y="2899"/>
                  </a:lnTo>
                  <a:lnTo>
                    <a:pt x="4956" y="4879"/>
                  </a:lnTo>
                  <a:cubicBezTo>
                    <a:pt x="5005" y="4927"/>
                    <a:pt x="5053" y="4927"/>
                    <a:pt x="5102" y="4927"/>
                  </a:cubicBezTo>
                  <a:cubicBezTo>
                    <a:pt x="5211" y="4927"/>
                    <a:pt x="5260" y="4879"/>
                    <a:pt x="5260" y="4830"/>
                  </a:cubicBezTo>
                  <a:lnTo>
                    <a:pt x="6620" y="1284"/>
                  </a:lnTo>
                  <a:lnTo>
                    <a:pt x="7895" y="2146"/>
                  </a:lnTo>
                  <a:cubicBezTo>
                    <a:pt x="7920" y="2170"/>
                    <a:pt x="7956" y="2183"/>
                    <a:pt x="7993" y="2183"/>
                  </a:cubicBezTo>
                  <a:cubicBezTo>
                    <a:pt x="8029" y="2183"/>
                    <a:pt x="8065" y="2170"/>
                    <a:pt x="8090" y="2146"/>
                  </a:cubicBezTo>
                  <a:lnTo>
                    <a:pt x="11381" y="324"/>
                  </a:lnTo>
                  <a:cubicBezTo>
                    <a:pt x="11430" y="276"/>
                    <a:pt x="11478" y="166"/>
                    <a:pt x="11430" y="69"/>
                  </a:cubicBezTo>
                  <a:cubicBezTo>
                    <a:pt x="11395" y="35"/>
                    <a:pt x="11337" y="1"/>
                    <a:pt x="11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6977572" y="1873485"/>
              <a:ext cx="259498" cy="612914"/>
            </a:xfrm>
            <a:custGeom>
              <a:avLst/>
              <a:gdLst/>
              <a:ahLst/>
              <a:cxnLst/>
              <a:rect l="l" t="t" r="r" b="b"/>
              <a:pathLst>
                <a:path w="3451" h="8151" extrusionOk="0">
                  <a:moveTo>
                    <a:pt x="110" y="1"/>
                  </a:moveTo>
                  <a:lnTo>
                    <a:pt x="1" y="7750"/>
                  </a:lnTo>
                  <a:cubicBezTo>
                    <a:pt x="50" y="7750"/>
                    <a:pt x="2029" y="8150"/>
                    <a:pt x="2029" y="8150"/>
                  </a:cubicBezTo>
                  <a:cubicBezTo>
                    <a:pt x="2078" y="8150"/>
                    <a:pt x="3195" y="8150"/>
                    <a:pt x="3292" y="7798"/>
                  </a:cubicBezTo>
                  <a:cubicBezTo>
                    <a:pt x="3450" y="7288"/>
                    <a:pt x="3450" y="2333"/>
                    <a:pt x="3292" y="1567"/>
                  </a:cubicBezTo>
                  <a:cubicBezTo>
                    <a:pt x="3086" y="863"/>
                    <a:pt x="110" y="1"/>
                    <a:pt x="1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6650628" y="1934693"/>
              <a:ext cx="677733" cy="985506"/>
            </a:xfrm>
            <a:custGeom>
              <a:avLst/>
              <a:gdLst/>
              <a:ahLst/>
              <a:cxnLst/>
              <a:rect l="l" t="t" r="r" b="b"/>
              <a:pathLst>
                <a:path w="9013" h="13106" extrusionOk="0">
                  <a:moveTo>
                    <a:pt x="1519" y="0"/>
                  </a:moveTo>
                  <a:lnTo>
                    <a:pt x="1" y="1312"/>
                  </a:lnTo>
                  <a:lnTo>
                    <a:pt x="1" y="2077"/>
                  </a:lnTo>
                  <a:cubicBezTo>
                    <a:pt x="1" y="2077"/>
                    <a:pt x="815" y="5915"/>
                    <a:pt x="1009" y="6778"/>
                  </a:cubicBezTo>
                  <a:cubicBezTo>
                    <a:pt x="1215" y="7640"/>
                    <a:pt x="1920" y="8903"/>
                    <a:pt x="2989" y="9110"/>
                  </a:cubicBezTo>
                  <a:cubicBezTo>
                    <a:pt x="3140" y="9134"/>
                    <a:pt x="3304" y="9146"/>
                    <a:pt x="3481" y="9146"/>
                  </a:cubicBezTo>
                  <a:cubicBezTo>
                    <a:pt x="3657" y="9146"/>
                    <a:pt x="3845" y="9134"/>
                    <a:pt x="4045" y="9110"/>
                  </a:cubicBezTo>
                  <a:cubicBezTo>
                    <a:pt x="4094" y="9462"/>
                    <a:pt x="4094" y="9923"/>
                    <a:pt x="4094" y="9923"/>
                  </a:cubicBezTo>
                  <a:lnTo>
                    <a:pt x="1774" y="11077"/>
                  </a:lnTo>
                  <a:cubicBezTo>
                    <a:pt x="1774" y="11077"/>
                    <a:pt x="4203" y="13106"/>
                    <a:pt x="4555" y="13106"/>
                  </a:cubicBezTo>
                  <a:cubicBezTo>
                    <a:pt x="4908" y="13106"/>
                    <a:pt x="7543" y="11077"/>
                    <a:pt x="7543" y="11077"/>
                  </a:cubicBezTo>
                  <a:lnTo>
                    <a:pt x="6074" y="9668"/>
                  </a:lnTo>
                  <a:lnTo>
                    <a:pt x="6025" y="8599"/>
                  </a:lnTo>
                  <a:cubicBezTo>
                    <a:pt x="6280" y="8502"/>
                    <a:pt x="6584" y="8344"/>
                    <a:pt x="6729" y="8199"/>
                  </a:cubicBezTo>
                  <a:cubicBezTo>
                    <a:pt x="7385" y="7640"/>
                    <a:pt x="7434" y="6377"/>
                    <a:pt x="7385" y="5770"/>
                  </a:cubicBezTo>
                  <a:lnTo>
                    <a:pt x="7385" y="5612"/>
                  </a:lnTo>
                  <a:cubicBezTo>
                    <a:pt x="7446" y="5635"/>
                    <a:pt x="7520" y="5649"/>
                    <a:pt x="7607" y="5649"/>
                  </a:cubicBezTo>
                  <a:cubicBezTo>
                    <a:pt x="7746" y="5649"/>
                    <a:pt x="7915" y="5612"/>
                    <a:pt x="8102" y="5515"/>
                  </a:cubicBezTo>
                  <a:cubicBezTo>
                    <a:pt x="8648" y="5211"/>
                    <a:pt x="9013" y="4251"/>
                    <a:pt x="8406" y="3596"/>
                  </a:cubicBezTo>
                  <a:cubicBezTo>
                    <a:pt x="8234" y="3397"/>
                    <a:pt x="7931" y="3291"/>
                    <a:pt x="7637" y="3291"/>
                  </a:cubicBezTo>
                  <a:cubicBezTo>
                    <a:pt x="7409" y="3291"/>
                    <a:pt x="7187" y="3354"/>
                    <a:pt x="7033" y="3486"/>
                  </a:cubicBezTo>
                  <a:cubicBezTo>
                    <a:pt x="6827" y="2126"/>
                    <a:pt x="6632" y="608"/>
                    <a:pt x="6584" y="559"/>
                  </a:cubicBezTo>
                  <a:cubicBezTo>
                    <a:pt x="6474" y="450"/>
                    <a:pt x="1519" y="0"/>
                    <a:pt x="1519"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6878993" y="2581288"/>
              <a:ext cx="224758" cy="168136"/>
            </a:xfrm>
            <a:custGeom>
              <a:avLst/>
              <a:gdLst/>
              <a:ahLst/>
              <a:cxnLst/>
              <a:rect l="l" t="t" r="r" b="b"/>
              <a:pathLst>
                <a:path w="2989" h="2236" extrusionOk="0">
                  <a:moveTo>
                    <a:pt x="2988" y="0"/>
                  </a:moveTo>
                  <a:lnTo>
                    <a:pt x="2988" y="0"/>
                  </a:lnTo>
                  <a:cubicBezTo>
                    <a:pt x="2988" y="1"/>
                    <a:pt x="2478" y="256"/>
                    <a:pt x="1773" y="353"/>
                  </a:cubicBezTo>
                  <a:cubicBezTo>
                    <a:pt x="1118" y="462"/>
                    <a:pt x="1008" y="511"/>
                    <a:pt x="1008" y="511"/>
                  </a:cubicBezTo>
                  <a:lnTo>
                    <a:pt x="1057" y="1324"/>
                  </a:lnTo>
                  <a:lnTo>
                    <a:pt x="0" y="1822"/>
                  </a:lnTo>
                  <a:lnTo>
                    <a:pt x="304" y="2235"/>
                  </a:lnTo>
                  <a:lnTo>
                    <a:pt x="1518" y="1725"/>
                  </a:lnTo>
                  <a:lnTo>
                    <a:pt x="1470" y="814"/>
                  </a:lnTo>
                  <a:cubicBezTo>
                    <a:pt x="1470" y="814"/>
                    <a:pt x="1919" y="656"/>
                    <a:pt x="2332" y="462"/>
                  </a:cubicBezTo>
                  <a:cubicBezTo>
                    <a:pt x="2733" y="256"/>
                    <a:pt x="2988" y="1"/>
                    <a:pt x="2988"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6627844" y="1794080"/>
              <a:ext cx="609230" cy="413948"/>
            </a:xfrm>
            <a:custGeom>
              <a:avLst/>
              <a:gdLst/>
              <a:ahLst/>
              <a:cxnLst/>
              <a:rect l="l" t="t" r="r" b="b"/>
              <a:pathLst>
                <a:path w="8102" h="5505" extrusionOk="0">
                  <a:moveTo>
                    <a:pt x="5065" y="0"/>
                  </a:moveTo>
                  <a:cubicBezTo>
                    <a:pt x="3741" y="49"/>
                    <a:pt x="2174" y="146"/>
                    <a:pt x="1008" y="1105"/>
                  </a:cubicBezTo>
                  <a:cubicBezTo>
                    <a:pt x="0" y="2016"/>
                    <a:pt x="0" y="2733"/>
                    <a:pt x="97" y="3692"/>
                  </a:cubicBezTo>
                  <a:cubicBezTo>
                    <a:pt x="146" y="4555"/>
                    <a:pt x="607" y="5356"/>
                    <a:pt x="607" y="5356"/>
                  </a:cubicBezTo>
                  <a:cubicBezTo>
                    <a:pt x="607" y="5356"/>
                    <a:pt x="450" y="3534"/>
                    <a:pt x="911" y="3134"/>
                  </a:cubicBezTo>
                  <a:cubicBezTo>
                    <a:pt x="1101" y="2943"/>
                    <a:pt x="1396" y="2887"/>
                    <a:pt x="1695" y="2887"/>
                  </a:cubicBezTo>
                  <a:cubicBezTo>
                    <a:pt x="2027" y="2887"/>
                    <a:pt x="2364" y="2956"/>
                    <a:pt x="2575" y="2988"/>
                  </a:cubicBezTo>
                  <a:cubicBezTo>
                    <a:pt x="2863" y="2988"/>
                    <a:pt x="3885" y="2167"/>
                    <a:pt x="4767" y="2167"/>
                  </a:cubicBezTo>
                  <a:cubicBezTo>
                    <a:pt x="4814" y="2167"/>
                    <a:pt x="4861" y="2169"/>
                    <a:pt x="4907" y="2174"/>
                  </a:cubicBezTo>
                  <a:cubicBezTo>
                    <a:pt x="5818" y="2271"/>
                    <a:pt x="6826" y="3231"/>
                    <a:pt x="7032" y="4858"/>
                  </a:cubicBezTo>
                  <a:cubicBezTo>
                    <a:pt x="7081" y="5162"/>
                    <a:pt x="7081" y="5308"/>
                    <a:pt x="7081" y="5466"/>
                  </a:cubicBezTo>
                  <a:cubicBezTo>
                    <a:pt x="7090" y="5493"/>
                    <a:pt x="7105" y="5504"/>
                    <a:pt x="7125" y="5504"/>
                  </a:cubicBezTo>
                  <a:cubicBezTo>
                    <a:pt x="7212" y="5504"/>
                    <a:pt x="7402" y="5289"/>
                    <a:pt x="7688" y="5210"/>
                  </a:cubicBezTo>
                  <a:cubicBezTo>
                    <a:pt x="8101" y="5053"/>
                    <a:pt x="8041" y="3182"/>
                    <a:pt x="7895" y="2429"/>
                  </a:cubicBezTo>
                  <a:cubicBezTo>
                    <a:pt x="7688" y="1166"/>
                    <a:pt x="6377" y="0"/>
                    <a:pt x="506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6780338" y="2216897"/>
              <a:ext cx="117906" cy="227465"/>
            </a:xfrm>
            <a:custGeom>
              <a:avLst/>
              <a:gdLst/>
              <a:ahLst/>
              <a:cxnLst/>
              <a:rect l="l" t="t" r="r" b="b"/>
              <a:pathLst>
                <a:path w="1568" h="3025" extrusionOk="0">
                  <a:moveTo>
                    <a:pt x="122" y="0"/>
                  </a:moveTo>
                  <a:cubicBezTo>
                    <a:pt x="98" y="0"/>
                    <a:pt x="73" y="13"/>
                    <a:pt x="49" y="37"/>
                  </a:cubicBezTo>
                  <a:cubicBezTo>
                    <a:pt x="0" y="98"/>
                    <a:pt x="0" y="146"/>
                    <a:pt x="49" y="195"/>
                  </a:cubicBezTo>
                  <a:cubicBezTo>
                    <a:pt x="49" y="195"/>
                    <a:pt x="608" y="705"/>
                    <a:pt x="656" y="1203"/>
                  </a:cubicBezTo>
                  <a:cubicBezTo>
                    <a:pt x="705" y="1458"/>
                    <a:pt x="656" y="1762"/>
                    <a:pt x="608" y="2017"/>
                  </a:cubicBezTo>
                  <a:cubicBezTo>
                    <a:pt x="547" y="2223"/>
                    <a:pt x="498" y="2417"/>
                    <a:pt x="547" y="2624"/>
                  </a:cubicBezTo>
                  <a:cubicBezTo>
                    <a:pt x="608" y="2976"/>
                    <a:pt x="1009" y="3025"/>
                    <a:pt x="1312" y="3025"/>
                  </a:cubicBezTo>
                  <a:lnTo>
                    <a:pt x="1458" y="3025"/>
                  </a:lnTo>
                  <a:cubicBezTo>
                    <a:pt x="1567" y="3025"/>
                    <a:pt x="1567" y="2976"/>
                    <a:pt x="1567" y="2879"/>
                  </a:cubicBezTo>
                  <a:cubicBezTo>
                    <a:pt x="1567" y="2830"/>
                    <a:pt x="1519" y="2770"/>
                    <a:pt x="1458" y="2770"/>
                  </a:cubicBezTo>
                  <a:cubicBezTo>
                    <a:pt x="1394" y="2790"/>
                    <a:pt x="1302" y="2803"/>
                    <a:pt x="1205" y="2803"/>
                  </a:cubicBezTo>
                  <a:cubicBezTo>
                    <a:pt x="1005" y="2803"/>
                    <a:pt x="786" y="2747"/>
                    <a:pt x="753" y="2575"/>
                  </a:cubicBezTo>
                  <a:cubicBezTo>
                    <a:pt x="705" y="2466"/>
                    <a:pt x="753" y="2272"/>
                    <a:pt x="802" y="2065"/>
                  </a:cubicBezTo>
                  <a:cubicBezTo>
                    <a:pt x="851" y="1762"/>
                    <a:pt x="911" y="1458"/>
                    <a:pt x="911" y="1154"/>
                  </a:cubicBezTo>
                  <a:cubicBezTo>
                    <a:pt x="802" y="596"/>
                    <a:pt x="243" y="37"/>
                    <a:pt x="195" y="37"/>
                  </a:cubicBezTo>
                  <a:cubicBezTo>
                    <a:pt x="171" y="13"/>
                    <a:pt x="146" y="0"/>
                    <a:pt x="122"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6920951" y="2465639"/>
              <a:ext cx="79556" cy="59103"/>
            </a:xfrm>
            <a:custGeom>
              <a:avLst/>
              <a:gdLst/>
              <a:ahLst/>
              <a:cxnLst/>
              <a:rect l="l" t="t" r="r" b="b"/>
              <a:pathLst>
                <a:path w="1058" h="786" extrusionOk="0">
                  <a:moveTo>
                    <a:pt x="906" y="0"/>
                  </a:moveTo>
                  <a:cubicBezTo>
                    <a:pt x="857" y="0"/>
                    <a:pt x="803" y="35"/>
                    <a:pt x="803" y="69"/>
                  </a:cubicBezTo>
                  <a:cubicBezTo>
                    <a:pt x="608" y="579"/>
                    <a:pt x="147" y="579"/>
                    <a:pt x="147" y="579"/>
                  </a:cubicBezTo>
                  <a:cubicBezTo>
                    <a:pt x="49" y="579"/>
                    <a:pt x="1" y="628"/>
                    <a:pt x="1" y="676"/>
                  </a:cubicBezTo>
                  <a:cubicBezTo>
                    <a:pt x="1" y="737"/>
                    <a:pt x="49" y="785"/>
                    <a:pt x="147" y="785"/>
                  </a:cubicBezTo>
                  <a:cubicBezTo>
                    <a:pt x="147" y="785"/>
                    <a:pt x="754" y="785"/>
                    <a:pt x="1009" y="130"/>
                  </a:cubicBezTo>
                  <a:cubicBezTo>
                    <a:pt x="1058" y="69"/>
                    <a:pt x="1009" y="20"/>
                    <a:pt x="960" y="20"/>
                  </a:cubicBezTo>
                  <a:cubicBezTo>
                    <a:pt x="946" y="6"/>
                    <a:pt x="927" y="0"/>
                    <a:pt x="906"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7183078" y="2257953"/>
              <a:ext cx="57599" cy="49403"/>
            </a:xfrm>
            <a:custGeom>
              <a:avLst/>
              <a:gdLst/>
              <a:ahLst/>
              <a:cxnLst/>
              <a:rect l="l" t="t" r="r" b="b"/>
              <a:pathLst>
                <a:path w="766" h="657" extrusionOk="0">
                  <a:moveTo>
                    <a:pt x="657" y="1"/>
                  </a:moveTo>
                  <a:cubicBezTo>
                    <a:pt x="159" y="98"/>
                    <a:pt x="1" y="511"/>
                    <a:pt x="1" y="511"/>
                  </a:cubicBezTo>
                  <a:cubicBezTo>
                    <a:pt x="1" y="608"/>
                    <a:pt x="1" y="657"/>
                    <a:pt x="110" y="657"/>
                  </a:cubicBezTo>
                  <a:cubicBezTo>
                    <a:pt x="159" y="657"/>
                    <a:pt x="207" y="608"/>
                    <a:pt x="207" y="560"/>
                  </a:cubicBezTo>
                  <a:cubicBezTo>
                    <a:pt x="207" y="560"/>
                    <a:pt x="304" y="256"/>
                    <a:pt x="657" y="207"/>
                  </a:cubicBezTo>
                  <a:cubicBezTo>
                    <a:pt x="766" y="207"/>
                    <a:pt x="766" y="159"/>
                    <a:pt x="766" y="98"/>
                  </a:cubicBezTo>
                  <a:cubicBezTo>
                    <a:pt x="766" y="50"/>
                    <a:pt x="717" y="1"/>
                    <a:pt x="65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924636" y="2169374"/>
              <a:ext cx="129787" cy="46696"/>
            </a:xfrm>
            <a:custGeom>
              <a:avLst/>
              <a:gdLst/>
              <a:ahLst/>
              <a:cxnLst/>
              <a:rect l="l" t="t" r="r" b="b"/>
              <a:pathLst>
                <a:path w="1726" h="621" extrusionOk="0">
                  <a:moveTo>
                    <a:pt x="725" y="0"/>
                  </a:moveTo>
                  <a:cubicBezTo>
                    <a:pt x="363" y="0"/>
                    <a:pt x="49" y="89"/>
                    <a:pt x="49" y="219"/>
                  </a:cubicBezTo>
                  <a:cubicBezTo>
                    <a:pt x="0" y="365"/>
                    <a:pt x="146" y="620"/>
                    <a:pt x="146" y="620"/>
                  </a:cubicBezTo>
                  <a:cubicBezTo>
                    <a:pt x="146" y="620"/>
                    <a:pt x="401" y="475"/>
                    <a:pt x="705" y="365"/>
                  </a:cubicBezTo>
                  <a:cubicBezTo>
                    <a:pt x="1057" y="317"/>
                    <a:pt x="1725" y="317"/>
                    <a:pt x="1725" y="317"/>
                  </a:cubicBezTo>
                  <a:cubicBezTo>
                    <a:pt x="1725" y="317"/>
                    <a:pt x="1422" y="62"/>
                    <a:pt x="960" y="13"/>
                  </a:cubicBezTo>
                  <a:cubicBezTo>
                    <a:pt x="881" y="4"/>
                    <a:pt x="802" y="0"/>
                    <a:pt x="72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688977" y="2204339"/>
              <a:ext cx="121590" cy="65570"/>
            </a:xfrm>
            <a:custGeom>
              <a:avLst/>
              <a:gdLst/>
              <a:ahLst/>
              <a:cxnLst/>
              <a:rect l="l" t="t" r="r" b="b"/>
              <a:pathLst>
                <a:path w="1617" h="872" extrusionOk="0">
                  <a:moveTo>
                    <a:pt x="1030" y="0"/>
                  </a:moveTo>
                  <a:cubicBezTo>
                    <a:pt x="821" y="0"/>
                    <a:pt x="381" y="134"/>
                    <a:pt x="244" y="313"/>
                  </a:cubicBezTo>
                  <a:cubicBezTo>
                    <a:pt x="49" y="507"/>
                    <a:pt x="1" y="872"/>
                    <a:pt x="1" y="872"/>
                  </a:cubicBezTo>
                  <a:cubicBezTo>
                    <a:pt x="1" y="872"/>
                    <a:pt x="499" y="507"/>
                    <a:pt x="803" y="459"/>
                  </a:cubicBezTo>
                  <a:cubicBezTo>
                    <a:pt x="1106" y="362"/>
                    <a:pt x="1616" y="362"/>
                    <a:pt x="1616" y="362"/>
                  </a:cubicBezTo>
                  <a:cubicBezTo>
                    <a:pt x="1616" y="362"/>
                    <a:pt x="1313" y="10"/>
                    <a:pt x="1106" y="10"/>
                  </a:cubicBezTo>
                  <a:cubicBezTo>
                    <a:pt x="1087" y="3"/>
                    <a:pt x="1061" y="0"/>
                    <a:pt x="103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973963" y="2268856"/>
              <a:ext cx="42109" cy="61885"/>
            </a:xfrm>
            <a:custGeom>
              <a:avLst/>
              <a:gdLst/>
              <a:ahLst/>
              <a:cxnLst/>
              <a:rect l="l" t="t" r="r" b="b"/>
              <a:pathLst>
                <a:path w="560" h="823" extrusionOk="0">
                  <a:moveTo>
                    <a:pt x="270" y="1"/>
                  </a:moveTo>
                  <a:cubicBezTo>
                    <a:pt x="249" y="1"/>
                    <a:pt x="228" y="5"/>
                    <a:pt x="207" y="14"/>
                  </a:cubicBezTo>
                  <a:cubicBezTo>
                    <a:pt x="49" y="14"/>
                    <a:pt x="0" y="208"/>
                    <a:pt x="0" y="463"/>
                  </a:cubicBezTo>
                  <a:cubicBezTo>
                    <a:pt x="44" y="648"/>
                    <a:pt x="175" y="823"/>
                    <a:pt x="306" y="823"/>
                  </a:cubicBezTo>
                  <a:cubicBezTo>
                    <a:pt x="322" y="823"/>
                    <a:pt x="337" y="821"/>
                    <a:pt x="353" y="815"/>
                  </a:cubicBezTo>
                  <a:cubicBezTo>
                    <a:pt x="510" y="815"/>
                    <a:pt x="559" y="560"/>
                    <a:pt x="510" y="366"/>
                  </a:cubicBezTo>
                  <a:cubicBezTo>
                    <a:pt x="510" y="148"/>
                    <a:pt x="395" y="1"/>
                    <a:pt x="27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6752967" y="2303144"/>
              <a:ext cx="45719" cy="65420"/>
            </a:xfrm>
            <a:custGeom>
              <a:avLst/>
              <a:gdLst/>
              <a:ahLst/>
              <a:cxnLst/>
              <a:rect l="l" t="t" r="r" b="b"/>
              <a:pathLst>
                <a:path w="608" h="870" extrusionOk="0">
                  <a:moveTo>
                    <a:pt x="254" y="0"/>
                  </a:moveTo>
                  <a:cubicBezTo>
                    <a:pt x="238" y="0"/>
                    <a:pt x="222" y="2"/>
                    <a:pt x="207" y="7"/>
                  </a:cubicBezTo>
                  <a:cubicBezTo>
                    <a:pt x="109" y="56"/>
                    <a:pt x="0" y="262"/>
                    <a:pt x="61" y="469"/>
                  </a:cubicBezTo>
                  <a:cubicBezTo>
                    <a:pt x="109" y="712"/>
                    <a:pt x="255" y="870"/>
                    <a:pt x="413" y="870"/>
                  </a:cubicBezTo>
                  <a:cubicBezTo>
                    <a:pt x="559" y="821"/>
                    <a:pt x="607" y="615"/>
                    <a:pt x="559" y="359"/>
                  </a:cubicBezTo>
                  <a:cubicBezTo>
                    <a:pt x="515" y="185"/>
                    <a:pt x="393" y="0"/>
                    <a:pt x="254"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6650628" y="2661670"/>
              <a:ext cx="673221" cy="1533452"/>
            </a:xfrm>
            <a:custGeom>
              <a:avLst/>
              <a:gdLst/>
              <a:ahLst/>
              <a:cxnLst/>
              <a:rect l="l" t="t" r="r" b="b"/>
              <a:pathLst>
                <a:path w="8953" h="20393" extrusionOk="0">
                  <a:moveTo>
                    <a:pt x="6074" y="0"/>
                  </a:moveTo>
                  <a:cubicBezTo>
                    <a:pt x="6074" y="0"/>
                    <a:pt x="6074" y="353"/>
                    <a:pt x="5819" y="960"/>
                  </a:cubicBezTo>
                  <a:cubicBezTo>
                    <a:pt x="5577" y="1424"/>
                    <a:pt x="5114" y="1606"/>
                    <a:pt x="4706" y="1606"/>
                  </a:cubicBezTo>
                  <a:cubicBezTo>
                    <a:pt x="4354" y="1606"/>
                    <a:pt x="4044" y="1471"/>
                    <a:pt x="3948" y="1263"/>
                  </a:cubicBezTo>
                  <a:cubicBezTo>
                    <a:pt x="3742" y="753"/>
                    <a:pt x="4094" y="255"/>
                    <a:pt x="4094" y="255"/>
                  </a:cubicBezTo>
                  <a:lnTo>
                    <a:pt x="4094" y="255"/>
                  </a:lnTo>
                  <a:lnTo>
                    <a:pt x="1313" y="1215"/>
                  </a:lnTo>
                  <a:lnTo>
                    <a:pt x="1" y="19785"/>
                  </a:lnTo>
                  <a:lnTo>
                    <a:pt x="2989" y="20393"/>
                  </a:lnTo>
                  <a:lnTo>
                    <a:pt x="7240" y="18717"/>
                  </a:lnTo>
                  <a:lnTo>
                    <a:pt x="8952" y="1470"/>
                  </a:lnTo>
                  <a:lnTo>
                    <a:pt x="6074" y="0"/>
                  </a:ln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20951" y="2726488"/>
              <a:ext cx="704276" cy="1583080"/>
            </a:xfrm>
            <a:custGeom>
              <a:avLst/>
              <a:gdLst/>
              <a:ahLst/>
              <a:cxnLst/>
              <a:rect l="l" t="t" r="r" b="b"/>
              <a:pathLst>
                <a:path w="9366" h="21053" extrusionOk="0">
                  <a:moveTo>
                    <a:pt x="4143" y="1"/>
                  </a:moveTo>
                  <a:cubicBezTo>
                    <a:pt x="4045" y="146"/>
                    <a:pt x="2527" y="2430"/>
                    <a:pt x="1871" y="4652"/>
                  </a:cubicBezTo>
                  <a:cubicBezTo>
                    <a:pt x="1361" y="6474"/>
                    <a:pt x="353" y="9158"/>
                    <a:pt x="98" y="14320"/>
                  </a:cubicBezTo>
                  <a:cubicBezTo>
                    <a:pt x="1" y="15729"/>
                    <a:pt x="1" y="17405"/>
                    <a:pt x="98" y="19227"/>
                  </a:cubicBezTo>
                  <a:cubicBezTo>
                    <a:pt x="142" y="20567"/>
                    <a:pt x="835" y="21053"/>
                    <a:pt x="1816" y="21053"/>
                  </a:cubicBezTo>
                  <a:cubicBezTo>
                    <a:pt x="4392" y="21053"/>
                    <a:pt x="8952" y="17709"/>
                    <a:pt x="8952" y="17709"/>
                  </a:cubicBezTo>
                  <a:lnTo>
                    <a:pt x="9365" y="13664"/>
                  </a:lnTo>
                  <a:cubicBezTo>
                    <a:pt x="9365" y="13664"/>
                    <a:pt x="9365" y="5612"/>
                    <a:pt x="9001" y="3693"/>
                  </a:cubicBezTo>
                  <a:cubicBezTo>
                    <a:pt x="8855" y="2976"/>
                    <a:pt x="8199" y="2126"/>
                    <a:pt x="7240" y="1519"/>
                  </a:cubicBezTo>
                  <a:cubicBezTo>
                    <a:pt x="6681" y="1106"/>
                    <a:pt x="5661" y="657"/>
                    <a:pt x="4956" y="353"/>
                  </a:cubicBezTo>
                  <a:cubicBezTo>
                    <a:pt x="4507" y="146"/>
                    <a:pt x="4143" y="1"/>
                    <a:pt x="4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928320" y="2718291"/>
              <a:ext cx="365373" cy="1085064"/>
            </a:xfrm>
            <a:custGeom>
              <a:avLst/>
              <a:gdLst/>
              <a:ahLst/>
              <a:cxnLst/>
              <a:rect l="l" t="t" r="r" b="b"/>
              <a:pathLst>
                <a:path w="4859" h="14430" extrusionOk="0">
                  <a:moveTo>
                    <a:pt x="4154" y="0"/>
                  </a:moveTo>
                  <a:cubicBezTo>
                    <a:pt x="4045" y="0"/>
                    <a:pt x="4045" y="110"/>
                    <a:pt x="4045" y="110"/>
                  </a:cubicBezTo>
                  <a:cubicBezTo>
                    <a:pt x="3947" y="255"/>
                    <a:pt x="2429" y="2539"/>
                    <a:pt x="1773" y="4761"/>
                  </a:cubicBezTo>
                  <a:cubicBezTo>
                    <a:pt x="1263" y="6583"/>
                    <a:pt x="255" y="9267"/>
                    <a:pt x="0" y="14429"/>
                  </a:cubicBezTo>
                  <a:cubicBezTo>
                    <a:pt x="0" y="14429"/>
                    <a:pt x="1008" y="10628"/>
                    <a:pt x="1773" y="9413"/>
                  </a:cubicBezTo>
                  <a:cubicBezTo>
                    <a:pt x="2478" y="8150"/>
                    <a:pt x="3850" y="6122"/>
                    <a:pt x="3850" y="6122"/>
                  </a:cubicBezTo>
                  <a:lnTo>
                    <a:pt x="3036" y="4458"/>
                  </a:lnTo>
                  <a:lnTo>
                    <a:pt x="4761" y="3340"/>
                  </a:lnTo>
                  <a:cubicBezTo>
                    <a:pt x="4761" y="3340"/>
                    <a:pt x="4858" y="1021"/>
                    <a:pt x="4858" y="462"/>
                  </a:cubicBezTo>
                  <a:lnTo>
                    <a:pt x="4858" y="304"/>
                  </a:lnTo>
                  <a:cubicBezTo>
                    <a:pt x="4810" y="207"/>
                    <a:pt x="4251" y="0"/>
                    <a:pt x="4154"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5950195" y="2718291"/>
              <a:ext cx="902340" cy="1419306"/>
            </a:xfrm>
            <a:custGeom>
              <a:avLst/>
              <a:gdLst/>
              <a:ahLst/>
              <a:cxnLst/>
              <a:rect l="l" t="t" r="r" b="b"/>
              <a:pathLst>
                <a:path w="12000" h="18875" extrusionOk="0">
                  <a:moveTo>
                    <a:pt x="12000" y="0"/>
                  </a:moveTo>
                  <a:lnTo>
                    <a:pt x="12000" y="0"/>
                  </a:lnTo>
                  <a:cubicBezTo>
                    <a:pt x="12000" y="0"/>
                    <a:pt x="11648" y="110"/>
                    <a:pt x="11186" y="255"/>
                  </a:cubicBezTo>
                  <a:cubicBezTo>
                    <a:pt x="10482" y="462"/>
                    <a:pt x="9571" y="766"/>
                    <a:pt x="9061" y="1021"/>
                  </a:cubicBezTo>
                  <a:cubicBezTo>
                    <a:pt x="8247" y="1421"/>
                    <a:pt x="7543" y="2077"/>
                    <a:pt x="7239" y="3340"/>
                  </a:cubicBezTo>
                  <a:cubicBezTo>
                    <a:pt x="6935" y="4664"/>
                    <a:pt x="6838" y="8247"/>
                    <a:pt x="6838" y="8247"/>
                  </a:cubicBezTo>
                  <a:lnTo>
                    <a:pt x="4360" y="4458"/>
                  </a:lnTo>
                  <a:lnTo>
                    <a:pt x="0" y="6729"/>
                  </a:lnTo>
                  <a:lnTo>
                    <a:pt x="4360" y="13871"/>
                  </a:lnTo>
                  <a:lnTo>
                    <a:pt x="6632" y="14429"/>
                  </a:lnTo>
                  <a:lnTo>
                    <a:pt x="6729" y="17964"/>
                  </a:lnTo>
                  <a:lnTo>
                    <a:pt x="11138" y="18875"/>
                  </a:lnTo>
                  <a:cubicBezTo>
                    <a:pt x="11138" y="18875"/>
                    <a:pt x="11138" y="16700"/>
                    <a:pt x="11186" y="14077"/>
                  </a:cubicBezTo>
                  <a:cubicBezTo>
                    <a:pt x="11186" y="10628"/>
                    <a:pt x="11235" y="6486"/>
                    <a:pt x="11344" y="5320"/>
                  </a:cubicBezTo>
                  <a:cubicBezTo>
                    <a:pt x="11441" y="3340"/>
                    <a:pt x="12000" y="0"/>
                    <a:pt x="12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666193" y="2710396"/>
              <a:ext cx="190018" cy="1066491"/>
            </a:xfrm>
            <a:custGeom>
              <a:avLst/>
              <a:gdLst/>
              <a:ahLst/>
              <a:cxnLst/>
              <a:rect l="l" t="t" r="r" b="b"/>
              <a:pathLst>
                <a:path w="2527" h="14183" extrusionOk="0">
                  <a:moveTo>
                    <a:pt x="2428" y="0"/>
                  </a:moveTo>
                  <a:cubicBezTo>
                    <a:pt x="2255" y="0"/>
                    <a:pt x="1815" y="161"/>
                    <a:pt x="1761" y="215"/>
                  </a:cubicBezTo>
                  <a:cubicBezTo>
                    <a:pt x="1713" y="215"/>
                    <a:pt x="1713" y="263"/>
                    <a:pt x="1664" y="360"/>
                  </a:cubicBezTo>
                  <a:cubicBezTo>
                    <a:pt x="1312" y="871"/>
                    <a:pt x="146" y="2790"/>
                    <a:pt x="146" y="2790"/>
                  </a:cubicBezTo>
                  <a:lnTo>
                    <a:pt x="1057" y="4053"/>
                  </a:lnTo>
                  <a:lnTo>
                    <a:pt x="0" y="5619"/>
                  </a:lnTo>
                  <a:cubicBezTo>
                    <a:pt x="0" y="5619"/>
                    <a:pt x="705" y="8765"/>
                    <a:pt x="911" y="9980"/>
                  </a:cubicBezTo>
                  <a:cubicBezTo>
                    <a:pt x="1106" y="11085"/>
                    <a:pt x="1616" y="13818"/>
                    <a:pt x="1664" y="14182"/>
                  </a:cubicBezTo>
                  <a:cubicBezTo>
                    <a:pt x="1664" y="10733"/>
                    <a:pt x="1713" y="6591"/>
                    <a:pt x="1822" y="5425"/>
                  </a:cubicBezTo>
                  <a:cubicBezTo>
                    <a:pt x="1919" y="3445"/>
                    <a:pt x="2478" y="105"/>
                    <a:pt x="2478" y="105"/>
                  </a:cubicBezTo>
                  <a:cubicBezTo>
                    <a:pt x="2478" y="105"/>
                    <a:pt x="2527" y="8"/>
                    <a:pt x="2478" y="8"/>
                  </a:cubicBezTo>
                  <a:cubicBezTo>
                    <a:pt x="2466" y="3"/>
                    <a:pt x="2449" y="0"/>
                    <a:pt x="2428"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7270754" y="3315558"/>
              <a:ext cx="30228" cy="159865"/>
            </a:xfrm>
            <a:custGeom>
              <a:avLst/>
              <a:gdLst/>
              <a:ahLst/>
              <a:cxnLst/>
              <a:rect l="l" t="t" r="r" b="b"/>
              <a:pathLst>
                <a:path w="402" h="2126" extrusionOk="0">
                  <a:moveTo>
                    <a:pt x="207" y="1"/>
                  </a:moveTo>
                  <a:cubicBezTo>
                    <a:pt x="49" y="1"/>
                    <a:pt x="1" y="110"/>
                    <a:pt x="1" y="207"/>
                  </a:cubicBezTo>
                  <a:lnTo>
                    <a:pt x="1" y="1883"/>
                  </a:lnTo>
                  <a:cubicBezTo>
                    <a:pt x="1" y="2029"/>
                    <a:pt x="49" y="2126"/>
                    <a:pt x="207" y="2126"/>
                  </a:cubicBezTo>
                  <a:cubicBezTo>
                    <a:pt x="304" y="2126"/>
                    <a:pt x="401" y="2029"/>
                    <a:pt x="401" y="1883"/>
                  </a:cubicBezTo>
                  <a:lnTo>
                    <a:pt x="401" y="207"/>
                  </a:lnTo>
                  <a:cubicBezTo>
                    <a:pt x="401" y="110"/>
                    <a:pt x="304" y="1"/>
                    <a:pt x="207"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7339256" y="3311874"/>
              <a:ext cx="68578" cy="236639"/>
            </a:xfrm>
            <a:custGeom>
              <a:avLst/>
              <a:gdLst/>
              <a:ahLst/>
              <a:cxnLst/>
              <a:rect l="l" t="t" r="r" b="b"/>
              <a:pathLst>
                <a:path w="912" h="3147" extrusionOk="0">
                  <a:moveTo>
                    <a:pt x="462" y="1"/>
                  </a:moveTo>
                  <a:cubicBezTo>
                    <a:pt x="207" y="1"/>
                    <a:pt x="1" y="207"/>
                    <a:pt x="1" y="462"/>
                  </a:cubicBezTo>
                  <a:lnTo>
                    <a:pt x="1" y="2685"/>
                  </a:lnTo>
                  <a:cubicBezTo>
                    <a:pt x="1" y="2940"/>
                    <a:pt x="207" y="3147"/>
                    <a:pt x="462" y="3147"/>
                  </a:cubicBezTo>
                  <a:cubicBezTo>
                    <a:pt x="705" y="3147"/>
                    <a:pt x="912" y="2940"/>
                    <a:pt x="912" y="2685"/>
                  </a:cubicBezTo>
                  <a:lnTo>
                    <a:pt x="912" y="462"/>
                  </a:lnTo>
                  <a:cubicBezTo>
                    <a:pt x="912" y="207"/>
                    <a:pt x="705" y="1"/>
                    <a:pt x="462"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7205937" y="3406919"/>
              <a:ext cx="266717" cy="327925"/>
            </a:xfrm>
            <a:custGeom>
              <a:avLst/>
              <a:gdLst/>
              <a:ahLst/>
              <a:cxnLst/>
              <a:rect l="l" t="t" r="r" b="b"/>
              <a:pathLst>
                <a:path w="3547" h="4361" extrusionOk="0">
                  <a:moveTo>
                    <a:pt x="304" y="0"/>
                  </a:moveTo>
                  <a:cubicBezTo>
                    <a:pt x="304" y="0"/>
                    <a:pt x="0" y="4360"/>
                    <a:pt x="1774" y="4360"/>
                  </a:cubicBezTo>
                  <a:cubicBezTo>
                    <a:pt x="3547" y="4360"/>
                    <a:pt x="3195" y="0"/>
                    <a:pt x="3195"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7354821" y="3266231"/>
              <a:ext cx="33838" cy="266792"/>
            </a:xfrm>
            <a:custGeom>
              <a:avLst/>
              <a:gdLst/>
              <a:ahLst/>
              <a:cxnLst/>
              <a:rect l="l" t="t" r="r" b="b"/>
              <a:pathLst>
                <a:path w="450" h="3548" extrusionOk="0">
                  <a:moveTo>
                    <a:pt x="255" y="1"/>
                  </a:moveTo>
                  <a:cubicBezTo>
                    <a:pt x="97" y="1"/>
                    <a:pt x="0" y="110"/>
                    <a:pt x="0" y="207"/>
                  </a:cubicBezTo>
                  <a:lnTo>
                    <a:pt x="0" y="3292"/>
                  </a:lnTo>
                  <a:cubicBezTo>
                    <a:pt x="0" y="3450"/>
                    <a:pt x="97" y="3547"/>
                    <a:pt x="255" y="3547"/>
                  </a:cubicBezTo>
                  <a:cubicBezTo>
                    <a:pt x="352" y="3547"/>
                    <a:pt x="449" y="3450"/>
                    <a:pt x="449" y="3292"/>
                  </a:cubicBezTo>
                  <a:lnTo>
                    <a:pt x="449" y="207"/>
                  </a:lnTo>
                  <a:cubicBezTo>
                    <a:pt x="449" y="110"/>
                    <a:pt x="352" y="1"/>
                    <a:pt x="255"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730101" y="2940114"/>
              <a:ext cx="502378" cy="243105"/>
            </a:xfrm>
            <a:custGeom>
              <a:avLst/>
              <a:gdLst/>
              <a:ahLst/>
              <a:cxnLst/>
              <a:rect l="l" t="t" r="r" b="b"/>
              <a:pathLst>
                <a:path w="6681" h="3233" extrusionOk="0">
                  <a:moveTo>
                    <a:pt x="3016" y="1"/>
                  </a:moveTo>
                  <a:cubicBezTo>
                    <a:pt x="2879" y="1"/>
                    <a:pt x="2825" y="76"/>
                    <a:pt x="2879" y="245"/>
                  </a:cubicBezTo>
                  <a:cubicBezTo>
                    <a:pt x="3085" y="645"/>
                    <a:pt x="3838" y="743"/>
                    <a:pt x="3947" y="900"/>
                  </a:cubicBezTo>
                  <a:cubicBezTo>
                    <a:pt x="4040" y="993"/>
                    <a:pt x="3688" y="1027"/>
                    <a:pt x="3328" y="1027"/>
                  </a:cubicBezTo>
                  <a:cubicBezTo>
                    <a:pt x="3121" y="1027"/>
                    <a:pt x="2910" y="1015"/>
                    <a:pt x="2781" y="998"/>
                  </a:cubicBezTo>
                  <a:cubicBezTo>
                    <a:pt x="2463" y="998"/>
                    <a:pt x="1770" y="632"/>
                    <a:pt x="1343" y="632"/>
                  </a:cubicBezTo>
                  <a:cubicBezTo>
                    <a:pt x="1297" y="632"/>
                    <a:pt x="1254" y="636"/>
                    <a:pt x="1215" y="645"/>
                  </a:cubicBezTo>
                  <a:cubicBezTo>
                    <a:pt x="850" y="694"/>
                    <a:pt x="1008" y="900"/>
                    <a:pt x="1008" y="900"/>
                  </a:cubicBezTo>
                  <a:cubicBezTo>
                    <a:pt x="1008" y="900"/>
                    <a:pt x="852" y="857"/>
                    <a:pt x="715" y="857"/>
                  </a:cubicBezTo>
                  <a:cubicBezTo>
                    <a:pt x="646" y="857"/>
                    <a:pt x="583" y="868"/>
                    <a:pt x="547" y="900"/>
                  </a:cubicBezTo>
                  <a:cubicBezTo>
                    <a:pt x="401" y="949"/>
                    <a:pt x="547" y="1107"/>
                    <a:pt x="547" y="1107"/>
                  </a:cubicBezTo>
                  <a:cubicBezTo>
                    <a:pt x="547" y="1107"/>
                    <a:pt x="462" y="1090"/>
                    <a:pt x="362" y="1090"/>
                  </a:cubicBezTo>
                  <a:cubicBezTo>
                    <a:pt x="271" y="1090"/>
                    <a:pt x="166" y="1104"/>
                    <a:pt x="97" y="1156"/>
                  </a:cubicBezTo>
                  <a:cubicBezTo>
                    <a:pt x="0" y="1301"/>
                    <a:pt x="194" y="1459"/>
                    <a:pt x="194" y="1459"/>
                  </a:cubicBezTo>
                  <a:cubicBezTo>
                    <a:pt x="194" y="1459"/>
                    <a:pt x="49" y="1605"/>
                    <a:pt x="97" y="1763"/>
                  </a:cubicBezTo>
                  <a:cubicBezTo>
                    <a:pt x="97" y="1909"/>
                    <a:pt x="911" y="2771"/>
                    <a:pt x="1822" y="2868"/>
                  </a:cubicBezTo>
                  <a:cubicBezTo>
                    <a:pt x="2733" y="2977"/>
                    <a:pt x="5101" y="3232"/>
                    <a:pt x="5101" y="3232"/>
                  </a:cubicBezTo>
                  <a:lnTo>
                    <a:pt x="6680" y="2164"/>
                  </a:lnTo>
                  <a:cubicBezTo>
                    <a:pt x="6680" y="2164"/>
                    <a:pt x="6316" y="1350"/>
                    <a:pt x="6073" y="949"/>
                  </a:cubicBezTo>
                  <a:cubicBezTo>
                    <a:pt x="5708" y="439"/>
                    <a:pt x="3741" y="245"/>
                    <a:pt x="3486" y="135"/>
                  </a:cubicBezTo>
                  <a:cubicBezTo>
                    <a:pt x="3286" y="49"/>
                    <a:pt x="3125" y="1"/>
                    <a:pt x="3016"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939216" y="3053432"/>
              <a:ext cx="460344" cy="414700"/>
            </a:xfrm>
            <a:custGeom>
              <a:avLst/>
              <a:gdLst/>
              <a:ahLst/>
              <a:cxnLst/>
              <a:rect l="l" t="t" r="r" b="b"/>
              <a:pathLst>
                <a:path w="6122" h="5515" extrusionOk="0">
                  <a:moveTo>
                    <a:pt x="4506" y="1"/>
                  </a:moveTo>
                  <a:lnTo>
                    <a:pt x="0" y="2333"/>
                  </a:lnTo>
                  <a:lnTo>
                    <a:pt x="2126" y="5515"/>
                  </a:lnTo>
                  <a:lnTo>
                    <a:pt x="6122" y="2478"/>
                  </a:lnTo>
                  <a:lnTo>
                    <a:pt x="4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653328" y="3487227"/>
              <a:ext cx="1389228" cy="384622"/>
            </a:xfrm>
            <a:custGeom>
              <a:avLst/>
              <a:gdLst/>
              <a:ahLst/>
              <a:cxnLst/>
              <a:rect l="l" t="t" r="r" b="b"/>
              <a:pathLst>
                <a:path w="18475" h="5115" extrusionOk="0">
                  <a:moveTo>
                    <a:pt x="8199" y="1"/>
                  </a:moveTo>
                  <a:cubicBezTo>
                    <a:pt x="8199" y="1"/>
                    <a:pt x="8005" y="511"/>
                    <a:pt x="7640" y="754"/>
                  </a:cubicBezTo>
                  <a:cubicBezTo>
                    <a:pt x="7240" y="1058"/>
                    <a:pt x="6535" y="1118"/>
                    <a:pt x="6535" y="1118"/>
                  </a:cubicBezTo>
                  <a:lnTo>
                    <a:pt x="1021" y="1118"/>
                  </a:lnTo>
                  <a:cubicBezTo>
                    <a:pt x="462" y="1118"/>
                    <a:pt x="1" y="1519"/>
                    <a:pt x="1" y="2078"/>
                  </a:cubicBezTo>
                  <a:lnTo>
                    <a:pt x="1" y="4155"/>
                  </a:lnTo>
                  <a:cubicBezTo>
                    <a:pt x="1" y="4653"/>
                    <a:pt x="462" y="5114"/>
                    <a:pt x="1021" y="5114"/>
                  </a:cubicBezTo>
                  <a:lnTo>
                    <a:pt x="17515" y="5114"/>
                  </a:lnTo>
                  <a:cubicBezTo>
                    <a:pt x="18025" y="5114"/>
                    <a:pt x="18474" y="4653"/>
                    <a:pt x="18474" y="4155"/>
                  </a:cubicBezTo>
                  <a:lnTo>
                    <a:pt x="18474" y="2078"/>
                  </a:lnTo>
                  <a:cubicBezTo>
                    <a:pt x="18474" y="1519"/>
                    <a:pt x="18025" y="1118"/>
                    <a:pt x="17515" y="1118"/>
                  </a:cubicBezTo>
                  <a:lnTo>
                    <a:pt x="8199" y="1118"/>
                  </a:lnTo>
                  <a:lnTo>
                    <a:pt x="8199" y="1"/>
                  </a:ln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779354" y="3692732"/>
              <a:ext cx="64968" cy="64893"/>
            </a:xfrm>
            <a:custGeom>
              <a:avLst/>
              <a:gdLst/>
              <a:ahLst/>
              <a:cxnLst/>
              <a:rect l="l" t="t" r="r" b="b"/>
              <a:pathLst>
                <a:path w="864" h="863" extrusionOk="0">
                  <a:moveTo>
                    <a:pt x="402" y="1"/>
                  </a:moveTo>
                  <a:cubicBezTo>
                    <a:pt x="147" y="1"/>
                    <a:pt x="1" y="207"/>
                    <a:pt x="1" y="450"/>
                  </a:cubicBezTo>
                  <a:cubicBezTo>
                    <a:pt x="1" y="657"/>
                    <a:pt x="147" y="863"/>
                    <a:pt x="402" y="863"/>
                  </a:cubicBezTo>
                  <a:cubicBezTo>
                    <a:pt x="657" y="863"/>
                    <a:pt x="863" y="657"/>
                    <a:pt x="863" y="450"/>
                  </a:cubicBezTo>
                  <a:cubicBezTo>
                    <a:pt x="863" y="207"/>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992153" y="3692732"/>
              <a:ext cx="64968" cy="64893"/>
            </a:xfrm>
            <a:custGeom>
              <a:avLst/>
              <a:gdLst/>
              <a:ahLst/>
              <a:cxnLst/>
              <a:rect l="l" t="t" r="r" b="b"/>
              <a:pathLst>
                <a:path w="864" h="863" extrusionOk="0">
                  <a:moveTo>
                    <a:pt x="462" y="1"/>
                  </a:moveTo>
                  <a:cubicBezTo>
                    <a:pt x="207" y="1"/>
                    <a:pt x="1" y="207"/>
                    <a:pt x="1" y="450"/>
                  </a:cubicBezTo>
                  <a:cubicBezTo>
                    <a:pt x="1" y="657"/>
                    <a:pt x="207" y="863"/>
                    <a:pt x="462" y="863"/>
                  </a:cubicBezTo>
                  <a:cubicBezTo>
                    <a:pt x="657" y="863"/>
                    <a:pt x="863" y="657"/>
                    <a:pt x="863" y="450"/>
                  </a:cubicBezTo>
                  <a:cubicBezTo>
                    <a:pt x="863" y="207"/>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6209539" y="3692732"/>
              <a:ext cx="63991" cy="64893"/>
            </a:xfrm>
            <a:custGeom>
              <a:avLst/>
              <a:gdLst/>
              <a:ahLst/>
              <a:cxnLst/>
              <a:rect l="l" t="t" r="r" b="b"/>
              <a:pathLst>
                <a:path w="851" h="863" extrusionOk="0">
                  <a:moveTo>
                    <a:pt x="401" y="1"/>
                  </a:moveTo>
                  <a:cubicBezTo>
                    <a:pt x="195" y="1"/>
                    <a:pt x="0" y="207"/>
                    <a:pt x="0" y="450"/>
                  </a:cubicBezTo>
                  <a:cubicBezTo>
                    <a:pt x="0" y="657"/>
                    <a:pt x="195" y="863"/>
                    <a:pt x="401" y="863"/>
                  </a:cubicBezTo>
                  <a:cubicBezTo>
                    <a:pt x="656" y="863"/>
                    <a:pt x="851" y="657"/>
                    <a:pt x="851" y="450"/>
                  </a:cubicBezTo>
                  <a:cubicBezTo>
                    <a:pt x="851" y="207"/>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6422339" y="3692732"/>
              <a:ext cx="64893" cy="64893"/>
            </a:xfrm>
            <a:custGeom>
              <a:avLst/>
              <a:gdLst/>
              <a:ahLst/>
              <a:cxnLst/>
              <a:rect l="l" t="t" r="r" b="b"/>
              <a:pathLst>
                <a:path w="863" h="863" extrusionOk="0">
                  <a:moveTo>
                    <a:pt x="450" y="1"/>
                  </a:moveTo>
                  <a:cubicBezTo>
                    <a:pt x="207" y="1"/>
                    <a:pt x="0" y="207"/>
                    <a:pt x="0" y="450"/>
                  </a:cubicBezTo>
                  <a:cubicBezTo>
                    <a:pt x="0" y="657"/>
                    <a:pt x="207" y="863"/>
                    <a:pt x="450" y="863"/>
                  </a:cubicBezTo>
                  <a:cubicBezTo>
                    <a:pt x="705" y="863"/>
                    <a:pt x="863" y="657"/>
                    <a:pt x="863" y="450"/>
                  </a:cubicBezTo>
                  <a:cubicBezTo>
                    <a:pt x="863"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6638747" y="3692732"/>
              <a:ext cx="64968" cy="64893"/>
            </a:xfrm>
            <a:custGeom>
              <a:avLst/>
              <a:gdLst/>
              <a:ahLst/>
              <a:cxnLst/>
              <a:rect l="l" t="t" r="r" b="b"/>
              <a:pathLst>
                <a:path w="864" h="863" extrusionOk="0">
                  <a:moveTo>
                    <a:pt x="414" y="1"/>
                  </a:moveTo>
                  <a:cubicBezTo>
                    <a:pt x="207" y="1"/>
                    <a:pt x="1" y="207"/>
                    <a:pt x="1" y="450"/>
                  </a:cubicBezTo>
                  <a:cubicBezTo>
                    <a:pt x="1" y="657"/>
                    <a:pt x="207" y="863"/>
                    <a:pt x="414" y="863"/>
                  </a:cubicBezTo>
                  <a:cubicBezTo>
                    <a:pt x="669" y="863"/>
                    <a:pt x="863" y="657"/>
                    <a:pt x="863" y="450"/>
                  </a:cubicBezTo>
                  <a:cubicBezTo>
                    <a:pt x="863" y="207"/>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6852449" y="3692732"/>
              <a:ext cx="68578" cy="64893"/>
            </a:xfrm>
            <a:custGeom>
              <a:avLst/>
              <a:gdLst/>
              <a:ahLst/>
              <a:cxnLst/>
              <a:rect l="l" t="t" r="r" b="b"/>
              <a:pathLst>
                <a:path w="912" h="863" extrusionOk="0">
                  <a:moveTo>
                    <a:pt x="450" y="1"/>
                  </a:moveTo>
                  <a:cubicBezTo>
                    <a:pt x="195" y="1"/>
                    <a:pt x="1" y="207"/>
                    <a:pt x="1" y="450"/>
                  </a:cubicBezTo>
                  <a:cubicBezTo>
                    <a:pt x="1" y="657"/>
                    <a:pt x="195" y="863"/>
                    <a:pt x="450" y="863"/>
                  </a:cubicBezTo>
                  <a:cubicBezTo>
                    <a:pt x="705" y="863"/>
                    <a:pt x="912" y="657"/>
                    <a:pt x="912" y="450"/>
                  </a:cubicBezTo>
                  <a:cubicBezTo>
                    <a:pt x="912"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7400464" y="1683545"/>
              <a:ext cx="810151" cy="974527"/>
            </a:xfrm>
            <a:custGeom>
              <a:avLst/>
              <a:gdLst/>
              <a:ahLst/>
              <a:cxnLst/>
              <a:rect l="l" t="t" r="r" b="b"/>
              <a:pathLst>
                <a:path w="10774" h="12960" extrusionOk="0">
                  <a:moveTo>
                    <a:pt x="960" y="0"/>
                  </a:moveTo>
                  <a:cubicBezTo>
                    <a:pt x="401" y="0"/>
                    <a:pt x="0" y="401"/>
                    <a:pt x="0" y="960"/>
                  </a:cubicBezTo>
                  <a:lnTo>
                    <a:pt x="0" y="10883"/>
                  </a:lnTo>
                  <a:cubicBezTo>
                    <a:pt x="0" y="11381"/>
                    <a:pt x="401" y="11842"/>
                    <a:pt x="960" y="11842"/>
                  </a:cubicBezTo>
                  <a:lnTo>
                    <a:pt x="2017" y="11842"/>
                  </a:lnTo>
                  <a:lnTo>
                    <a:pt x="2017" y="12960"/>
                  </a:lnTo>
                  <a:cubicBezTo>
                    <a:pt x="2017" y="12960"/>
                    <a:pt x="2223" y="12450"/>
                    <a:pt x="2624" y="12195"/>
                  </a:cubicBezTo>
                  <a:cubicBezTo>
                    <a:pt x="3037" y="11891"/>
                    <a:pt x="3693" y="11842"/>
                    <a:pt x="3693" y="11842"/>
                  </a:cubicBezTo>
                  <a:lnTo>
                    <a:pt x="9814" y="11842"/>
                  </a:lnTo>
                  <a:cubicBezTo>
                    <a:pt x="10324" y="11842"/>
                    <a:pt x="10774" y="11381"/>
                    <a:pt x="10774" y="10883"/>
                  </a:cubicBezTo>
                  <a:lnTo>
                    <a:pt x="10774" y="960"/>
                  </a:lnTo>
                  <a:cubicBezTo>
                    <a:pt x="10774" y="401"/>
                    <a:pt x="10324" y="0"/>
                    <a:pt x="9814" y="0"/>
                  </a:cubicBezTo>
                  <a:close/>
                </a:path>
              </a:pathLst>
            </a:custGeom>
            <a:solidFill>
              <a:schemeClr val="accent6"/>
            </a:solidFill>
            <a:ln>
              <a:noFill/>
            </a:ln>
            <a:effectLst>
              <a:outerShdw blurRad="200025" dist="95250" dir="3900000" algn="bl" rotWithShape="0">
                <a:schemeClr val="accent6">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643416" y="1797689"/>
              <a:ext cx="324241" cy="327023"/>
            </a:xfrm>
            <a:custGeom>
              <a:avLst/>
              <a:gdLst/>
              <a:ahLst/>
              <a:cxnLst/>
              <a:rect l="l" t="t" r="r" b="b"/>
              <a:pathLst>
                <a:path w="4312" h="4349" extrusionOk="0">
                  <a:moveTo>
                    <a:pt x="2186" y="1"/>
                  </a:moveTo>
                  <a:cubicBezTo>
                    <a:pt x="972" y="1"/>
                    <a:pt x="0" y="1009"/>
                    <a:pt x="0" y="2175"/>
                  </a:cubicBezTo>
                  <a:cubicBezTo>
                    <a:pt x="0" y="3389"/>
                    <a:pt x="972" y="4349"/>
                    <a:pt x="2186" y="4349"/>
                  </a:cubicBezTo>
                  <a:cubicBezTo>
                    <a:pt x="3340" y="4349"/>
                    <a:pt x="4312" y="3389"/>
                    <a:pt x="4312" y="2175"/>
                  </a:cubicBezTo>
                  <a:cubicBezTo>
                    <a:pt x="4312" y="1009"/>
                    <a:pt x="3340" y="1"/>
                    <a:pt x="2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7708234" y="1862507"/>
              <a:ext cx="198289" cy="262205"/>
            </a:xfrm>
            <a:custGeom>
              <a:avLst/>
              <a:gdLst/>
              <a:ahLst/>
              <a:cxnLst/>
              <a:rect l="l" t="t" r="r" b="b"/>
              <a:pathLst>
                <a:path w="2637" h="3487" extrusionOk="0">
                  <a:moveTo>
                    <a:pt x="1324" y="1"/>
                  </a:moveTo>
                  <a:cubicBezTo>
                    <a:pt x="814" y="1"/>
                    <a:pt x="413" y="450"/>
                    <a:pt x="413" y="960"/>
                  </a:cubicBezTo>
                  <a:cubicBezTo>
                    <a:pt x="413" y="1361"/>
                    <a:pt x="656" y="1774"/>
                    <a:pt x="1069" y="1871"/>
                  </a:cubicBezTo>
                  <a:lnTo>
                    <a:pt x="1069" y="2175"/>
                  </a:lnTo>
                  <a:cubicBezTo>
                    <a:pt x="608" y="2272"/>
                    <a:pt x="207" y="2576"/>
                    <a:pt x="0" y="3037"/>
                  </a:cubicBezTo>
                  <a:cubicBezTo>
                    <a:pt x="353" y="3341"/>
                    <a:pt x="814" y="3487"/>
                    <a:pt x="1324" y="3487"/>
                  </a:cubicBezTo>
                  <a:cubicBezTo>
                    <a:pt x="1774" y="3487"/>
                    <a:pt x="2235" y="3341"/>
                    <a:pt x="2636" y="3037"/>
                  </a:cubicBezTo>
                  <a:cubicBezTo>
                    <a:pt x="2381" y="2576"/>
                    <a:pt x="1980" y="2272"/>
                    <a:pt x="1519" y="2175"/>
                  </a:cubicBezTo>
                  <a:lnTo>
                    <a:pt x="1519" y="1871"/>
                  </a:lnTo>
                  <a:cubicBezTo>
                    <a:pt x="1932" y="1774"/>
                    <a:pt x="2174" y="1361"/>
                    <a:pt x="2174" y="960"/>
                  </a:cubicBezTo>
                  <a:cubicBezTo>
                    <a:pt x="2174" y="450"/>
                    <a:pt x="1774" y="1"/>
                    <a:pt x="1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7510924" y="2352998"/>
              <a:ext cx="601034" cy="75"/>
            </a:xfrm>
            <a:custGeom>
              <a:avLst/>
              <a:gdLst/>
              <a:ahLst/>
              <a:cxnLst/>
              <a:rect l="l" t="t" r="r" b="b"/>
              <a:pathLst>
                <a:path w="7993" h="1" extrusionOk="0">
                  <a:moveTo>
                    <a:pt x="1" y="0"/>
                  </a:moveTo>
                  <a:lnTo>
                    <a:pt x="7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7510924" y="2338335"/>
              <a:ext cx="601034" cy="26544"/>
            </a:xfrm>
            <a:custGeom>
              <a:avLst/>
              <a:gdLst/>
              <a:ahLst/>
              <a:cxnLst/>
              <a:rect l="l" t="t" r="r" b="b"/>
              <a:pathLst>
                <a:path w="7993" h="353"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7510924" y="2444284"/>
              <a:ext cx="601034" cy="75"/>
            </a:xfrm>
            <a:custGeom>
              <a:avLst/>
              <a:gdLst/>
              <a:ahLst/>
              <a:cxnLst/>
              <a:rect l="l" t="t" r="r" b="b"/>
              <a:pathLst>
                <a:path w="7993" h="1" extrusionOk="0">
                  <a:moveTo>
                    <a:pt x="1" y="1"/>
                  </a:moveTo>
                  <a:lnTo>
                    <a:pt x="79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7510924" y="2433306"/>
              <a:ext cx="601034" cy="26619"/>
            </a:xfrm>
            <a:custGeom>
              <a:avLst/>
              <a:gdLst/>
              <a:ahLst/>
              <a:cxnLst/>
              <a:rect l="l" t="t" r="r" b="b"/>
              <a:pathLst>
                <a:path w="7993" h="354"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7510924" y="2212310"/>
              <a:ext cx="601034" cy="64968"/>
            </a:xfrm>
            <a:custGeom>
              <a:avLst/>
              <a:gdLst/>
              <a:ahLst/>
              <a:cxnLst/>
              <a:rect l="l" t="t" r="r" b="b"/>
              <a:pathLst>
                <a:path w="7993" h="864" extrusionOk="0">
                  <a:moveTo>
                    <a:pt x="1" y="1"/>
                  </a:moveTo>
                  <a:lnTo>
                    <a:pt x="1" y="863"/>
                  </a:lnTo>
                  <a:lnTo>
                    <a:pt x="7993" y="86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661600" y="2078991"/>
              <a:ext cx="520650" cy="734354"/>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760179" y="2185842"/>
              <a:ext cx="323414" cy="75"/>
            </a:xfrm>
            <a:custGeom>
              <a:avLst/>
              <a:gdLst/>
              <a:ahLst/>
              <a:cxnLst/>
              <a:rect l="l" t="t" r="r" b="b"/>
              <a:pathLst>
                <a:path w="4301" h="1" extrusionOk="0">
                  <a:moveTo>
                    <a:pt x="1" y="0"/>
                  </a:moveTo>
                  <a:lnTo>
                    <a:pt x="4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760179" y="2170276"/>
              <a:ext cx="323414" cy="26619"/>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786723" y="2379467"/>
              <a:ext cx="266717" cy="327925"/>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839659" y="2278106"/>
              <a:ext cx="164451" cy="102340"/>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839659" y="2436990"/>
              <a:ext cx="27446" cy="186408"/>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F5E9-F067-DDF9-D685-9A64C9C0DF25}"/>
              </a:ext>
            </a:extLst>
          </p:cNvPr>
          <p:cNvSpPr>
            <a:spLocks noGrp="1"/>
          </p:cNvSpPr>
          <p:nvPr>
            <p:ph type="title"/>
          </p:nvPr>
        </p:nvSpPr>
        <p:spPr/>
        <p:txBody>
          <a:bodyPr/>
          <a:lstStyle/>
          <a:p>
            <a:r>
              <a:rPr lang="en-US" dirty="0"/>
              <a:t>Hardware components</a:t>
            </a:r>
          </a:p>
        </p:txBody>
      </p:sp>
      <p:sp>
        <p:nvSpPr>
          <p:cNvPr id="3" name="Text Placeholder 2">
            <a:extLst>
              <a:ext uri="{FF2B5EF4-FFF2-40B4-BE49-F238E27FC236}">
                <a16:creationId xmlns:a16="http://schemas.microsoft.com/office/drawing/2014/main" id="{2446CF13-117C-233B-A2AB-638F7A4EBE6F}"/>
              </a:ext>
            </a:extLst>
          </p:cNvPr>
          <p:cNvSpPr>
            <a:spLocks noGrp="1"/>
          </p:cNvSpPr>
          <p:nvPr>
            <p:ph type="body" idx="1"/>
          </p:nvPr>
        </p:nvSpPr>
        <p:spPr>
          <a:xfrm>
            <a:off x="720000" y="1210462"/>
            <a:ext cx="6025659" cy="3523500"/>
          </a:xfrm>
        </p:spPr>
        <p:txBody>
          <a:bodyPr/>
          <a:lstStyle/>
          <a:p>
            <a:pPr marL="139700" indent="0">
              <a:buNone/>
            </a:pPr>
            <a:r>
              <a:rPr lang="en-US" sz="1600" b="1" spc="-10" dirty="0">
                <a:effectLst/>
                <a:latin typeface="Times New Roman" panose="02020603050405020304" pitchFamily="18" charset="0"/>
                <a:ea typeface="Times New Roman" panose="02020603050405020304" pitchFamily="18" charset="0"/>
              </a:rPr>
              <a:t>ACCELEROMETER</a:t>
            </a:r>
          </a:p>
          <a:p>
            <a:pPr marL="139700" indent="0" algn="just">
              <a:buNone/>
            </a:pP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An accelerometer is a device that measures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proper acceleration</a:t>
            </a:r>
            <a:r>
              <a:rPr lang="en-US" sz="1400" dirty="0">
                <a:solidFill>
                  <a:schemeClr val="accent5">
                    <a:lumMod val="10000"/>
                  </a:schemeClr>
                </a:solidFill>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Proper acceleration, being the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acceleration</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(or rate of chang</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e</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of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velocity)</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of a body in its own instantaneous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rest frame,</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is</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not</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same</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as</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coordinate</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acceleration,</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being</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acceleration</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in</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fixed</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coordinate</a:t>
            </a:r>
            <a:r>
              <a:rPr lang="en-US" sz="1400" u="none" strike="noStrike" spc="-45" dirty="0">
                <a:solidFill>
                  <a:srgbClr val="2D918A"/>
                </a:solidFill>
                <a:effectLst/>
                <a:latin typeface="Times New Roman" panose="02020603050405020304" pitchFamily="18" charset="0"/>
                <a:ea typeface="Times New Roman" panose="02020603050405020304" pitchFamily="18" charset="0"/>
              </a:rPr>
              <a:t>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system.</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Accelerometers have multiple applications in industry and science. Highly sensitive accelerometers are components of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inertial navigation systems</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for aircraft and missiles.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Accelerometers</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are</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used</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to</a:t>
            </a:r>
            <a:r>
              <a:rPr lang="en-US" sz="1400" spc="-1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detect</a:t>
            </a:r>
            <a:r>
              <a:rPr lang="en-US" sz="1400" spc="-1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and</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monitor</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vibration</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in</a:t>
            </a:r>
            <a:r>
              <a:rPr lang="en-US" sz="1400" spc="-1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rotating</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machinery.</a:t>
            </a:r>
          </a:p>
          <a:p>
            <a:pPr marL="139700" indent="0" algn="just">
              <a:buNone/>
            </a:pPr>
            <a:endParaRPr lang="en-US" sz="1600" spc="0" dirty="0">
              <a:effectLst/>
              <a:latin typeface="Times New Roman" panose="02020603050405020304" pitchFamily="18" charset="0"/>
              <a:ea typeface="Times New Roman" panose="02020603050405020304" pitchFamily="18" charset="0"/>
            </a:endParaRPr>
          </a:p>
          <a:p>
            <a:pPr marL="139700" indent="0">
              <a:buNone/>
            </a:pPr>
            <a:r>
              <a:rPr lang="en-US" sz="1600" b="1" spc="0" dirty="0">
                <a:effectLst/>
                <a:latin typeface="Times New Roman" panose="02020603050405020304" pitchFamily="18" charset="0"/>
                <a:ea typeface="Times New Roman" panose="02020603050405020304" pitchFamily="18" charset="0"/>
              </a:rPr>
              <a:t>NODE</a:t>
            </a:r>
            <a:r>
              <a:rPr lang="en-US" sz="1600" b="1" spc="-20" dirty="0">
                <a:effectLst/>
                <a:latin typeface="Times New Roman" panose="02020603050405020304" pitchFamily="18" charset="0"/>
                <a:ea typeface="Times New Roman" panose="02020603050405020304" pitchFamily="18" charset="0"/>
              </a:rPr>
              <a:t> </a:t>
            </a:r>
            <a:r>
              <a:rPr lang="en-US" sz="1600" b="1" spc="0" dirty="0">
                <a:effectLst/>
                <a:latin typeface="Times New Roman" panose="02020603050405020304" pitchFamily="18" charset="0"/>
                <a:ea typeface="Times New Roman" panose="02020603050405020304" pitchFamily="18" charset="0"/>
              </a:rPr>
              <a:t>MCU</a:t>
            </a:r>
            <a:r>
              <a:rPr lang="en-US" sz="1600" b="1" spc="-20" dirty="0">
                <a:effectLst/>
                <a:latin typeface="Times New Roman" panose="02020603050405020304" pitchFamily="18" charset="0"/>
                <a:ea typeface="Times New Roman" panose="02020603050405020304" pitchFamily="18" charset="0"/>
              </a:rPr>
              <a:t> </a:t>
            </a:r>
            <a:r>
              <a:rPr lang="en-US" sz="1600" b="1" spc="0" dirty="0">
                <a:effectLst/>
                <a:latin typeface="Times New Roman" panose="02020603050405020304" pitchFamily="18" charset="0"/>
                <a:ea typeface="Times New Roman" panose="02020603050405020304" pitchFamily="18" charset="0"/>
              </a:rPr>
              <a:t>–</a:t>
            </a:r>
            <a:r>
              <a:rPr lang="en-US" sz="1600" b="1" spc="-1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ESP8266</a:t>
            </a:r>
            <a:endParaRPr lang="en-US" sz="1600" spc="0" dirty="0">
              <a:effectLst/>
              <a:latin typeface="Times New Roman" panose="02020603050405020304" pitchFamily="18" charset="0"/>
              <a:ea typeface="Times New Roman" panose="02020603050405020304" pitchFamily="18" charset="0"/>
            </a:endParaRPr>
          </a:p>
          <a:p>
            <a:pPr marL="139700" indent="0" algn="just">
              <a:buNone/>
            </a:pPr>
            <a:r>
              <a:rPr lang="en-US" sz="1400" dirty="0" err="1">
                <a:solidFill>
                  <a:schemeClr val="accent5">
                    <a:lumMod val="10000"/>
                  </a:schemeClr>
                </a:solidFill>
                <a:effectLst/>
                <a:latin typeface="Times New Roman" panose="02020603050405020304" pitchFamily="18" charset="0"/>
                <a:ea typeface="Times New Roman" panose="02020603050405020304" pitchFamily="18" charset="0"/>
              </a:rPr>
              <a:t>NodeMCU</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is an open-source LUA based firmware developed for ESP8266 Wi-Fi chip. By exploring functionality with ESP8266 chip, </a:t>
            </a:r>
            <a:r>
              <a:rPr lang="en-US" sz="1400" dirty="0" err="1">
                <a:solidFill>
                  <a:schemeClr val="accent5">
                    <a:lumMod val="10000"/>
                  </a:schemeClr>
                </a:solidFill>
                <a:effectLst/>
                <a:latin typeface="Times New Roman" panose="02020603050405020304" pitchFamily="18" charset="0"/>
                <a:ea typeface="Times New Roman" panose="02020603050405020304" pitchFamily="18" charset="0"/>
              </a:rPr>
              <a:t>NodeMCU</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firmware comes with ESP8266 Development board/kit i.e. </a:t>
            </a:r>
            <a:r>
              <a:rPr lang="en-US" sz="1400" dirty="0" err="1">
                <a:solidFill>
                  <a:schemeClr val="accent5">
                    <a:lumMod val="10000"/>
                  </a:schemeClr>
                </a:solidFill>
                <a:effectLst/>
                <a:latin typeface="Times New Roman" panose="02020603050405020304" pitchFamily="18" charset="0"/>
                <a:ea typeface="Times New Roman" panose="02020603050405020304" pitchFamily="18" charset="0"/>
              </a:rPr>
              <a:t>NodeMCU</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Development board. </a:t>
            </a:r>
            <a:endParaRPr lang="en-US" sz="1400" dirty="0">
              <a:solidFill>
                <a:schemeClr val="accent5">
                  <a:lumMod val="10000"/>
                </a:schemeClr>
              </a:solidFill>
            </a:endParaRPr>
          </a:p>
        </p:txBody>
      </p:sp>
      <p:pic>
        <p:nvPicPr>
          <p:cNvPr id="4" name="Image 19">
            <a:extLst>
              <a:ext uri="{FF2B5EF4-FFF2-40B4-BE49-F238E27FC236}">
                <a16:creationId xmlns:a16="http://schemas.microsoft.com/office/drawing/2014/main" id="{E196F8AA-5D16-4055-57A2-AE29E1C89E5E}"/>
              </a:ext>
            </a:extLst>
          </p:cNvPr>
          <p:cNvPicPr>
            <a:picLocks/>
          </p:cNvPicPr>
          <p:nvPr/>
        </p:nvPicPr>
        <p:blipFill>
          <a:blip r:embed="rId3" cstate="print"/>
          <a:stretch>
            <a:fillRect/>
          </a:stretch>
        </p:blipFill>
        <p:spPr>
          <a:xfrm>
            <a:off x="6745660" y="1353312"/>
            <a:ext cx="1954204" cy="1766098"/>
          </a:xfrm>
          <a:prstGeom prst="rect">
            <a:avLst/>
          </a:prstGeom>
        </p:spPr>
      </p:pic>
      <p:pic>
        <p:nvPicPr>
          <p:cNvPr id="5" name="Image 20">
            <a:extLst>
              <a:ext uri="{FF2B5EF4-FFF2-40B4-BE49-F238E27FC236}">
                <a16:creationId xmlns:a16="http://schemas.microsoft.com/office/drawing/2014/main" id="{83389650-D278-D4B5-F145-CD4A34728ACC}"/>
              </a:ext>
            </a:extLst>
          </p:cNvPr>
          <p:cNvPicPr>
            <a:picLocks/>
          </p:cNvPicPr>
          <p:nvPr/>
        </p:nvPicPr>
        <p:blipFill>
          <a:blip r:embed="rId4" cstate="print"/>
          <a:stretch>
            <a:fillRect/>
          </a:stretch>
        </p:blipFill>
        <p:spPr>
          <a:xfrm>
            <a:off x="6745659" y="3262260"/>
            <a:ext cx="1939925" cy="1295400"/>
          </a:xfrm>
          <a:prstGeom prst="rect">
            <a:avLst/>
          </a:prstGeom>
        </p:spPr>
      </p:pic>
    </p:spTree>
    <p:extLst>
      <p:ext uri="{BB962C8B-B14F-4D97-AF65-F5344CB8AC3E}">
        <p14:creationId xmlns:p14="http://schemas.microsoft.com/office/powerpoint/2010/main" val="241594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FD36-1139-26C2-8769-D41AACDD2BB9}"/>
              </a:ext>
            </a:extLst>
          </p:cNvPr>
          <p:cNvSpPr>
            <a:spLocks noGrp="1"/>
          </p:cNvSpPr>
          <p:nvPr>
            <p:ph type="title"/>
          </p:nvPr>
        </p:nvSpPr>
        <p:spPr/>
        <p:txBody>
          <a:bodyPr/>
          <a:lstStyle/>
          <a:p>
            <a:r>
              <a:rPr lang="en-US" dirty="0"/>
              <a:t>Software Requirements </a:t>
            </a:r>
          </a:p>
        </p:txBody>
      </p:sp>
      <p:sp>
        <p:nvSpPr>
          <p:cNvPr id="3" name="Text Placeholder 2">
            <a:extLst>
              <a:ext uri="{FF2B5EF4-FFF2-40B4-BE49-F238E27FC236}">
                <a16:creationId xmlns:a16="http://schemas.microsoft.com/office/drawing/2014/main" id="{AE0B73DC-CA29-F8F0-A830-BC34459A9A9C}"/>
              </a:ext>
            </a:extLst>
          </p:cNvPr>
          <p:cNvSpPr>
            <a:spLocks noGrp="1"/>
          </p:cNvSpPr>
          <p:nvPr>
            <p:ph type="body" idx="1"/>
          </p:nvPr>
        </p:nvSpPr>
        <p:spPr>
          <a:xfrm>
            <a:off x="720000" y="1210462"/>
            <a:ext cx="5032882" cy="3523500"/>
          </a:xfrm>
        </p:spPr>
        <p:txBody>
          <a:bodyPr/>
          <a:lstStyle/>
          <a:p>
            <a:pPr marL="139700" indent="0">
              <a:buNone/>
            </a:pPr>
            <a:r>
              <a:rPr lang="en-US" sz="1600" b="1" dirty="0">
                <a:effectLst/>
                <a:latin typeface="Times New Roman" panose="02020603050405020304" pitchFamily="18" charset="0"/>
                <a:ea typeface="Times New Roman" panose="02020603050405020304" pitchFamily="18" charset="0"/>
              </a:rPr>
              <a:t>ARDUINO</a:t>
            </a:r>
            <a:r>
              <a:rPr lang="en-US" sz="1600" b="1" spc="-50" dirty="0">
                <a:effectLst/>
                <a:latin typeface="Times New Roman" panose="02020603050405020304" pitchFamily="18" charset="0"/>
                <a:ea typeface="Times New Roman" panose="02020603050405020304" pitchFamily="18" charset="0"/>
              </a:rPr>
              <a:t> </a:t>
            </a:r>
            <a:r>
              <a:rPr lang="en-US" sz="1600" b="1" spc="-25" dirty="0">
                <a:effectLst/>
                <a:latin typeface="Times New Roman" panose="02020603050405020304" pitchFamily="18" charset="0"/>
                <a:ea typeface="Times New Roman" panose="02020603050405020304" pitchFamily="18" charset="0"/>
              </a:rPr>
              <a:t>IDE</a:t>
            </a:r>
          </a:p>
          <a:p>
            <a:pPr marL="139700" indent="0" algn="just">
              <a:buNone/>
            </a:pP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The Arduino integrated development environment (IDE) is a cross platform application (for Windows,</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macOS,</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Linux)</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that</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is</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written</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in</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programming</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language</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Java.</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It</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is</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used</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to</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write and</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upload</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programs to</a:t>
            </a:r>
            <a:r>
              <a:rPr lang="en-US" sz="1400" spc="-7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Arduino</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compatible</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boards,</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but</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also,</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with</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help</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of</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3rd</a:t>
            </a:r>
            <a:r>
              <a:rPr lang="en-US" sz="1400" spc="-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party</a:t>
            </a:r>
            <a:r>
              <a:rPr lang="en-US" sz="1400" spc="-1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cores, other vendor development boards.</a:t>
            </a:r>
            <a:endParaRPr lang="en-US" sz="1400" b="1" dirty="0">
              <a:solidFill>
                <a:schemeClr val="accent5">
                  <a:lumMod val="10000"/>
                </a:schemeClr>
              </a:solidFill>
              <a:effectLst/>
              <a:latin typeface="Times New Roman" panose="02020603050405020304" pitchFamily="18" charset="0"/>
              <a:ea typeface="Times New Roman" panose="02020603050405020304" pitchFamily="18" charset="0"/>
            </a:endParaRPr>
          </a:p>
          <a:p>
            <a:pPr marL="139700" indent="0">
              <a:buNone/>
            </a:pPr>
            <a:r>
              <a:rPr lang="en-US" sz="1600" b="1" dirty="0">
                <a:effectLst/>
                <a:latin typeface="Times New Roman" panose="02020603050405020304" pitchFamily="18" charset="0"/>
                <a:ea typeface="Times New Roman" panose="02020603050405020304" pitchFamily="18" charset="0"/>
              </a:rPr>
              <a:t>Blynk Server and IoT Platform</a:t>
            </a:r>
          </a:p>
          <a:p>
            <a:pPr marL="425450" indent="-285750" algn="just">
              <a:buFont typeface="Arial" panose="020B0604020202020204" pitchFamily="34" charset="0"/>
              <a:buChar char="•"/>
            </a:pPr>
            <a:r>
              <a:rPr lang="en-US" sz="1400" dirty="0">
                <a:solidFill>
                  <a:schemeClr val="accent5">
                    <a:lumMod val="10000"/>
                  </a:schemeClr>
                </a:solidFill>
                <a:latin typeface="Times New Roman" panose="02020603050405020304" pitchFamily="18" charset="0"/>
                <a:cs typeface="Times New Roman" panose="02020603050405020304" pitchFamily="18" charset="0"/>
              </a:rPr>
              <a:t>Blynk is a Platform with iOS and Android apps to control Arduino, Raspberry Pi and the likes over the Internet.</a:t>
            </a:r>
          </a:p>
          <a:p>
            <a:pPr marL="425450" indent="-285750" algn="just">
              <a:buFont typeface="Arial" panose="020B0604020202020204" pitchFamily="34" charset="0"/>
              <a:buChar char="•"/>
            </a:pPr>
            <a:r>
              <a:rPr lang="en-US" sz="1400" dirty="0">
                <a:solidFill>
                  <a:schemeClr val="accent5">
                    <a:lumMod val="10000"/>
                  </a:schemeClr>
                </a:solidFill>
                <a:latin typeface="Times New Roman" panose="02020603050405020304" pitchFamily="18" charset="0"/>
                <a:cs typeface="Times New Roman" panose="02020603050405020304" pitchFamily="18" charset="0"/>
              </a:rPr>
              <a:t>It's a digital dashboard where you can build a graphic interface for your project by simply dragging and dropping widgets.</a:t>
            </a:r>
          </a:p>
          <a:p>
            <a:pPr marL="425450" indent="-285750" algn="just">
              <a:buFont typeface="Arial" panose="020B0604020202020204" pitchFamily="34" charset="0"/>
              <a:buChar char="•"/>
            </a:pPr>
            <a:r>
              <a:rPr lang="en-US" sz="1400" dirty="0">
                <a:solidFill>
                  <a:schemeClr val="accent5">
                    <a:lumMod val="10000"/>
                  </a:schemeClr>
                </a:solidFill>
                <a:latin typeface="Times New Roman" panose="02020603050405020304" pitchFamily="18" charset="0"/>
                <a:cs typeface="Times New Roman" panose="02020603050405020304" pitchFamily="18" charset="0"/>
              </a:rPr>
              <a:t>It's really simple to set everything up and you'll start tinkering in less than 5 mins.</a:t>
            </a:r>
          </a:p>
          <a:p>
            <a:pPr marL="139700" indent="0">
              <a:buNone/>
            </a:pPr>
            <a:endParaRPr lang="en-US" sz="1600" dirty="0"/>
          </a:p>
        </p:txBody>
      </p:sp>
      <p:pic>
        <p:nvPicPr>
          <p:cNvPr id="4" name="Picture 3" descr="How to Install and Configure the Arduino IDE - Circuit Basics">
            <a:extLst>
              <a:ext uri="{FF2B5EF4-FFF2-40B4-BE49-F238E27FC236}">
                <a16:creationId xmlns:a16="http://schemas.microsoft.com/office/drawing/2014/main" id="{3E1A9B0E-3561-34DF-A5C6-70EB2A32810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2882" y="1210462"/>
            <a:ext cx="3046258" cy="3314512"/>
          </a:xfrm>
          <a:prstGeom prst="rect">
            <a:avLst/>
          </a:prstGeom>
          <a:noFill/>
          <a:ln>
            <a:noFill/>
          </a:ln>
        </p:spPr>
      </p:pic>
    </p:spTree>
    <p:extLst>
      <p:ext uri="{BB962C8B-B14F-4D97-AF65-F5344CB8AC3E}">
        <p14:creationId xmlns:p14="http://schemas.microsoft.com/office/powerpoint/2010/main" val="34998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sp>
        <p:nvSpPr>
          <p:cNvPr id="2319" name="Google Shape;2319;p59"/>
          <p:cNvSpPr txBox="1">
            <a:spLocks noGrp="1"/>
          </p:cNvSpPr>
          <p:nvPr>
            <p:ph type="title"/>
          </p:nvPr>
        </p:nvSpPr>
        <p:spPr>
          <a:xfrm>
            <a:off x="1178015" y="561330"/>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BLOCK DIAGRAM</a:t>
            </a:r>
            <a:endParaRPr dirty="0"/>
          </a:p>
        </p:txBody>
      </p:sp>
      <p:sp>
        <p:nvSpPr>
          <p:cNvPr id="2372" name="Google Shape;2372;p59"/>
          <p:cNvSpPr txBox="1"/>
          <p:nvPr/>
        </p:nvSpPr>
        <p:spPr>
          <a:xfrm>
            <a:off x="1441518" y="3452593"/>
            <a:ext cx="20562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rgbClr val="2D918A"/>
              </a:solidFill>
              <a:latin typeface="Bai Jamjuree SemiBold"/>
              <a:ea typeface="Bai Jamjuree SemiBold"/>
              <a:cs typeface="Bai Jamjuree SemiBold"/>
              <a:sym typeface="Bai Jamjuree SemiBold"/>
            </a:endParaRPr>
          </a:p>
        </p:txBody>
      </p:sp>
      <p:sp>
        <p:nvSpPr>
          <p:cNvPr id="2375" name="Google Shape;2375;p59"/>
          <p:cNvSpPr txBox="1"/>
          <p:nvPr/>
        </p:nvSpPr>
        <p:spPr>
          <a:xfrm>
            <a:off x="6000188" y="2571750"/>
            <a:ext cx="20562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rgbClr val="2D918A"/>
              </a:solidFill>
              <a:latin typeface="Bai Jamjuree SemiBold"/>
              <a:ea typeface="Bai Jamjuree SemiBold"/>
              <a:cs typeface="Bai Jamjuree SemiBold"/>
              <a:sym typeface="Bai Jamjuree SemiBold"/>
            </a:endParaRPr>
          </a:p>
        </p:txBody>
      </p:sp>
      <p:sp>
        <p:nvSpPr>
          <p:cNvPr id="4" name="Rectangle 3">
            <a:extLst>
              <a:ext uri="{FF2B5EF4-FFF2-40B4-BE49-F238E27FC236}">
                <a16:creationId xmlns:a16="http://schemas.microsoft.com/office/drawing/2014/main" id="{681807AA-9EE1-B4A4-2123-AE493A0DE0D9}"/>
              </a:ext>
            </a:extLst>
          </p:cNvPr>
          <p:cNvSpPr/>
          <p:nvPr/>
        </p:nvSpPr>
        <p:spPr>
          <a:xfrm>
            <a:off x="3340386" y="1500187"/>
            <a:ext cx="2245858" cy="2350294"/>
          </a:xfrm>
          <a:prstGeom prst="rect">
            <a:avLst/>
          </a:prstGeom>
          <a:solidFill>
            <a:schemeClr val="tx1"/>
          </a:solidFill>
          <a:ln>
            <a:solidFill>
              <a:srgbClr val="6C6C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2D918A"/>
                </a:solidFill>
              </a:rPr>
              <a:t>ARDUNIO</a:t>
            </a:r>
          </a:p>
        </p:txBody>
      </p:sp>
      <p:sp>
        <p:nvSpPr>
          <p:cNvPr id="5" name="Rectangle 4">
            <a:extLst>
              <a:ext uri="{FF2B5EF4-FFF2-40B4-BE49-F238E27FC236}">
                <a16:creationId xmlns:a16="http://schemas.microsoft.com/office/drawing/2014/main" id="{855ACF91-1FAA-E657-1FA4-22C1CE7AF535}"/>
              </a:ext>
            </a:extLst>
          </p:cNvPr>
          <p:cNvSpPr/>
          <p:nvPr/>
        </p:nvSpPr>
        <p:spPr>
          <a:xfrm>
            <a:off x="1085850" y="1621631"/>
            <a:ext cx="1664494" cy="5072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solidFill>
                  <a:srgbClr val="2D918A"/>
                </a:solidFill>
              </a:rPr>
              <a:t>HEART BEAT SENSOR</a:t>
            </a:r>
          </a:p>
        </p:txBody>
      </p:sp>
      <p:sp>
        <p:nvSpPr>
          <p:cNvPr id="6" name="Rectangle 5">
            <a:extLst>
              <a:ext uri="{FF2B5EF4-FFF2-40B4-BE49-F238E27FC236}">
                <a16:creationId xmlns:a16="http://schemas.microsoft.com/office/drawing/2014/main" id="{012F2C3C-899C-4093-729A-71126837AB3C}"/>
              </a:ext>
            </a:extLst>
          </p:cNvPr>
          <p:cNvSpPr/>
          <p:nvPr/>
        </p:nvSpPr>
        <p:spPr>
          <a:xfrm>
            <a:off x="1085850" y="2464594"/>
            <a:ext cx="1664494" cy="527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TEMPERATURE SENSOR</a:t>
            </a:r>
          </a:p>
        </p:txBody>
      </p:sp>
      <p:sp>
        <p:nvSpPr>
          <p:cNvPr id="7" name="Rectangle 6">
            <a:extLst>
              <a:ext uri="{FF2B5EF4-FFF2-40B4-BE49-F238E27FC236}">
                <a16:creationId xmlns:a16="http://schemas.microsoft.com/office/drawing/2014/main" id="{3F7AE9BD-6645-416F-EDC4-4963EFADC706}"/>
              </a:ext>
            </a:extLst>
          </p:cNvPr>
          <p:cNvSpPr/>
          <p:nvPr/>
        </p:nvSpPr>
        <p:spPr>
          <a:xfrm>
            <a:off x="1085850" y="3250406"/>
            <a:ext cx="1664494" cy="60007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PANIC BUTTON</a:t>
            </a:r>
          </a:p>
        </p:txBody>
      </p:sp>
      <p:sp>
        <p:nvSpPr>
          <p:cNvPr id="8" name="Rectangle 7">
            <a:extLst>
              <a:ext uri="{FF2B5EF4-FFF2-40B4-BE49-F238E27FC236}">
                <a16:creationId xmlns:a16="http://schemas.microsoft.com/office/drawing/2014/main" id="{8CE0DD5A-A140-6CDB-625B-9A59890F5F3F}"/>
              </a:ext>
            </a:extLst>
          </p:cNvPr>
          <p:cNvSpPr/>
          <p:nvPr/>
        </p:nvSpPr>
        <p:spPr>
          <a:xfrm>
            <a:off x="1085850" y="4115737"/>
            <a:ext cx="1664494" cy="75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12V TRANFORMER</a:t>
            </a:r>
          </a:p>
        </p:txBody>
      </p:sp>
      <p:sp>
        <p:nvSpPr>
          <p:cNvPr id="9" name="Rectangle 8">
            <a:extLst>
              <a:ext uri="{FF2B5EF4-FFF2-40B4-BE49-F238E27FC236}">
                <a16:creationId xmlns:a16="http://schemas.microsoft.com/office/drawing/2014/main" id="{4DA9F837-B378-A3FF-4CD9-259D610676F6}"/>
              </a:ext>
            </a:extLst>
          </p:cNvPr>
          <p:cNvSpPr/>
          <p:nvPr/>
        </p:nvSpPr>
        <p:spPr>
          <a:xfrm>
            <a:off x="3170871" y="4115736"/>
            <a:ext cx="2245858" cy="75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FULL WAVE RECTIFIER</a:t>
            </a:r>
          </a:p>
        </p:txBody>
      </p:sp>
      <p:sp>
        <p:nvSpPr>
          <p:cNvPr id="10" name="Rectangle 9">
            <a:extLst>
              <a:ext uri="{FF2B5EF4-FFF2-40B4-BE49-F238E27FC236}">
                <a16:creationId xmlns:a16="http://schemas.microsoft.com/office/drawing/2014/main" id="{C758AD65-EF8D-FFA3-7C69-430B1C606F14}"/>
              </a:ext>
            </a:extLst>
          </p:cNvPr>
          <p:cNvSpPr/>
          <p:nvPr/>
        </p:nvSpPr>
        <p:spPr>
          <a:xfrm>
            <a:off x="5821594" y="4115736"/>
            <a:ext cx="2179406" cy="75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VOLATGE REGULATORS AND FILTER CAPACITORS</a:t>
            </a:r>
          </a:p>
        </p:txBody>
      </p:sp>
      <p:sp>
        <p:nvSpPr>
          <p:cNvPr id="11" name="Rectangle 10">
            <a:extLst>
              <a:ext uri="{FF2B5EF4-FFF2-40B4-BE49-F238E27FC236}">
                <a16:creationId xmlns:a16="http://schemas.microsoft.com/office/drawing/2014/main" id="{80703AFE-3509-7D62-2D4F-2F1654819D8B}"/>
              </a:ext>
            </a:extLst>
          </p:cNvPr>
          <p:cNvSpPr/>
          <p:nvPr/>
        </p:nvSpPr>
        <p:spPr>
          <a:xfrm>
            <a:off x="6428811" y="1476214"/>
            <a:ext cx="1815075" cy="6286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LCD 2X16 MODULE</a:t>
            </a:r>
          </a:p>
        </p:txBody>
      </p:sp>
      <p:sp>
        <p:nvSpPr>
          <p:cNvPr id="12" name="Rectangle 11">
            <a:extLst>
              <a:ext uri="{FF2B5EF4-FFF2-40B4-BE49-F238E27FC236}">
                <a16:creationId xmlns:a16="http://schemas.microsoft.com/office/drawing/2014/main" id="{39399B6A-E054-7277-5FF1-F6683C37AE25}"/>
              </a:ext>
            </a:extLst>
          </p:cNvPr>
          <p:cNvSpPr/>
          <p:nvPr/>
        </p:nvSpPr>
        <p:spPr>
          <a:xfrm>
            <a:off x="6428811" y="2360641"/>
            <a:ext cx="1815075" cy="527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WIFI MODULE</a:t>
            </a:r>
          </a:p>
        </p:txBody>
      </p:sp>
      <p:sp>
        <p:nvSpPr>
          <p:cNvPr id="13" name="Rectangle 12">
            <a:extLst>
              <a:ext uri="{FF2B5EF4-FFF2-40B4-BE49-F238E27FC236}">
                <a16:creationId xmlns:a16="http://schemas.microsoft.com/office/drawing/2014/main" id="{DB39A281-30CF-DE26-34D8-4AB27C1EA4E6}"/>
              </a:ext>
            </a:extLst>
          </p:cNvPr>
          <p:cNvSpPr/>
          <p:nvPr/>
        </p:nvSpPr>
        <p:spPr>
          <a:xfrm>
            <a:off x="6428813" y="3141840"/>
            <a:ext cx="1815074" cy="527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rgbClr val="2D918A"/>
                </a:solidFill>
              </a:rPr>
              <a:t>BUZZER</a:t>
            </a:r>
          </a:p>
        </p:txBody>
      </p:sp>
      <p:cxnSp>
        <p:nvCxnSpPr>
          <p:cNvPr id="15" name="Straight Arrow Connector 14">
            <a:extLst>
              <a:ext uri="{FF2B5EF4-FFF2-40B4-BE49-F238E27FC236}">
                <a16:creationId xmlns:a16="http://schemas.microsoft.com/office/drawing/2014/main" id="{16467EAE-490C-A325-0DC9-7BBBF8922F8E}"/>
              </a:ext>
            </a:extLst>
          </p:cNvPr>
          <p:cNvCxnSpPr>
            <a:stCxn id="5" idx="3"/>
          </p:cNvCxnSpPr>
          <p:nvPr/>
        </p:nvCxnSpPr>
        <p:spPr>
          <a:xfrm>
            <a:off x="2750344" y="1875235"/>
            <a:ext cx="590042" cy="3571"/>
          </a:xfrm>
          <a:prstGeom prst="straightConnector1">
            <a:avLst/>
          </a:prstGeom>
          <a:ln>
            <a:solidFill>
              <a:srgbClr val="6C6C6C"/>
            </a:solidFill>
            <a:tailEnd type="triangle"/>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E81E5A-8BAA-716F-0DF0-AEBC933CC13A}"/>
              </a:ext>
            </a:extLst>
          </p:cNvPr>
          <p:cNvCxnSpPr>
            <a:cxnSpLocks/>
            <a:stCxn id="6" idx="3"/>
          </p:cNvCxnSpPr>
          <p:nvPr/>
        </p:nvCxnSpPr>
        <p:spPr>
          <a:xfrm>
            <a:off x="2750344" y="2728444"/>
            <a:ext cx="562451" cy="0"/>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D18C62-D052-E130-4B14-B800DAE706CC}"/>
              </a:ext>
            </a:extLst>
          </p:cNvPr>
          <p:cNvCxnSpPr/>
          <p:nvPr/>
        </p:nvCxnSpPr>
        <p:spPr>
          <a:xfrm>
            <a:off x="2750344" y="3550920"/>
            <a:ext cx="590042" cy="0"/>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034892-0FDD-E4A9-594E-AAD925DE63A4}"/>
              </a:ext>
            </a:extLst>
          </p:cNvPr>
          <p:cNvCxnSpPr>
            <a:stCxn id="8" idx="3"/>
            <a:endCxn id="9" idx="1"/>
          </p:cNvCxnSpPr>
          <p:nvPr/>
        </p:nvCxnSpPr>
        <p:spPr>
          <a:xfrm flipV="1">
            <a:off x="2750344" y="4491396"/>
            <a:ext cx="420527" cy="1"/>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FAA3E4-F6A1-4EDA-976B-14A285BE2082}"/>
              </a:ext>
            </a:extLst>
          </p:cNvPr>
          <p:cNvCxnSpPr>
            <a:stCxn id="9" idx="3"/>
            <a:endCxn id="10" idx="1"/>
          </p:cNvCxnSpPr>
          <p:nvPr/>
        </p:nvCxnSpPr>
        <p:spPr>
          <a:xfrm>
            <a:off x="5416729" y="4491396"/>
            <a:ext cx="404865" cy="0"/>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D45137-96C5-4AE0-86E5-855E6B0B4753}"/>
              </a:ext>
            </a:extLst>
          </p:cNvPr>
          <p:cNvCxnSpPr/>
          <p:nvPr/>
        </p:nvCxnSpPr>
        <p:spPr>
          <a:xfrm flipV="1">
            <a:off x="6172200" y="3669540"/>
            <a:ext cx="0" cy="446196"/>
          </a:xfrm>
          <a:prstGeom prst="line">
            <a:avLst/>
          </a:prstGeom>
          <a:ln>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AB35A3-28CF-EED6-762A-890B67A5AC6E}"/>
              </a:ext>
            </a:extLst>
          </p:cNvPr>
          <p:cNvCxnSpPr/>
          <p:nvPr/>
        </p:nvCxnSpPr>
        <p:spPr>
          <a:xfrm flipH="1">
            <a:off x="5586244" y="3669540"/>
            <a:ext cx="585956" cy="0"/>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903B01B-D6B2-A2A1-EC30-2870BBA34BE4}"/>
              </a:ext>
            </a:extLst>
          </p:cNvPr>
          <p:cNvCxnSpPr>
            <a:cxnSpLocks/>
            <a:stCxn id="13" idx="1"/>
          </p:cNvCxnSpPr>
          <p:nvPr/>
        </p:nvCxnSpPr>
        <p:spPr>
          <a:xfrm flipH="1" flipV="1">
            <a:off x="5586244" y="3388360"/>
            <a:ext cx="842569" cy="17330"/>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509F54C-7666-F0A9-4FBE-DED67B40F8DF}"/>
              </a:ext>
            </a:extLst>
          </p:cNvPr>
          <p:cNvCxnSpPr/>
          <p:nvPr/>
        </p:nvCxnSpPr>
        <p:spPr>
          <a:xfrm flipH="1">
            <a:off x="5619161" y="2624491"/>
            <a:ext cx="809650" cy="0"/>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5FA31DD-2962-0F0F-DF3C-39FC3137F6F5}"/>
              </a:ext>
            </a:extLst>
          </p:cNvPr>
          <p:cNvCxnSpPr>
            <a:stCxn id="11" idx="1"/>
          </p:cNvCxnSpPr>
          <p:nvPr/>
        </p:nvCxnSpPr>
        <p:spPr>
          <a:xfrm flipH="1" flipV="1">
            <a:off x="5586244" y="1790539"/>
            <a:ext cx="842567" cy="1"/>
          </a:xfrm>
          <a:prstGeom prst="straightConnector1">
            <a:avLst/>
          </a:prstGeom>
          <a:ln>
            <a:solidFill>
              <a:srgbClr val="6C6C6C"/>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oogle Shape;3210;p67">
            <a:extLst>
              <a:ext uri="{FF2B5EF4-FFF2-40B4-BE49-F238E27FC236}">
                <a16:creationId xmlns:a16="http://schemas.microsoft.com/office/drawing/2014/main" id="{30B944BC-7FEE-2BCB-C8D6-5DD43A0C8438}"/>
              </a:ext>
            </a:extLst>
          </p:cNvPr>
          <p:cNvGrpSpPr/>
          <p:nvPr/>
        </p:nvGrpSpPr>
        <p:grpSpPr>
          <a:xfrm>
            <a:off x="8310190" y="568789"/>
            <a:ext cx="333439" cy="353093"/>
            <a:chOff x="7259791" y="1180121"/>
            <a:chExt cx="351655" cy="372422"/>
          </a:xfrm>
        </p:grpSpPr>
        <p:sp>
          <p:nvSpPr>
            <p:cNvPr id="45" name="Google Shape;3211;p67">
              <a:extLst>
                <a:ext uri="{FF2B5EF4-FFF2-40B4-BE49-F238E27FC236}">
                  <a16:creationId xmlns:a16="http://schemas.microsoft.com/office/drawing/2014/main" id="{E3B577CB-5661-3B3A-16A9-C53B18FB5AC3}"/>
                </a:ext>
              </a:extLst>
            </p:cNvPr>
            <p:cNvSpPr/>
            <p:nvPr/>
          </p:nvSpPr>
          <p:spPr>
            <a:xfrm>
              <a:off x="7259791" y="1180121"/>
              <a:ext cx="217672" cy="372422"/>
            </a:xfrm>
            <a:custGeom>
              <a:avLst/>
              <a:gdLst/>
              <a:ahLst/>
              <a:cxnLst/>
              <a:rect l="l" t="t" r="r" b="b"/>
              <a:pathLst>
                <a:path w="8050" h="13773" extrusionOk="0">
                  <a:moveTo>
                    <a:pt x="1163" y="0"/>
                  </a:moveTo>
                  <a:cubicBezTo>
                    <a:pt x="582" y="0"/>
                    <a:pt x="0" y="489"/>
                    <a:pt x="0" y="1163"/>
                  </a:cubicBezTo>
                  <a:lnTo>
                    <a:pt x="0" y="12609"/>
                  </a:lnTo>
                  <a:cubicBezTo>
                    <a:pt x="0" y="13284"/>
                    <a:pt x="582" y="13772"/>
                    <a:pt x="1163" y="13772"/>
                  </a:cubicBezTo>
                  <a:lnTo>
                    <a:pt x="6886" y="13772"/>
                  </a:lnTo>
                  <a:cubicBezTo>
                    <a:pt x="7561" y="13772"/>
                    <a:pt x="8050" y="13284"/>
                    <a:pt x="8050" y="12609"/>
                  </a:cubicBezTo>
                  <a:lnTo>
                    <a:pt x="8050" y="1163"/>
                  </a:lnTo>
                  <a:cubicBezTo>
                    <a:pt x="8050" y="489"/>
                    <a:pt x="7561" y="0"/>
                    <a:pt x="6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12;p67">
              <a:extLst>
                <a:ext uri="{FF2B5EF4-FFF2-40B4-BE49-F238E27FC236}">
                  <a16:creationId xmlns:a16="http://schemas.microsoft.com/office/drawing/2014/main" id="{8B42C91A-C88E-ADAD-AB24-D485F9C781F8}"/>
                </a:ext>
              </a:extLst>
            </p:cNvPr>
            <p:cNvSpPr/>
            <p:nvPr/>
          </p:nvSpPr>
          <p:spPr>
            <a:xfrm>
              <a:off x="7369870" y="1180121"/>
              <a:ext cx="107592" cy="372422"/>
            </a:xfrm>
            <a:custGeom>
              <a:avLst/>
              <a:gdLst/>
              <a:ahLst/>
              <a:cxnLst/>
              <a:rect l="l" t="t" r="r" b="b"/>
              <a:pathLst>
                <a:path w="3979" h="13773" extrusionOk="0">
                  <a:moveTo>
                    <a:pt x="0" y="0"/>
                  </a:moveTo>
                  <a:lnTo>
                    <a:pt x="0" y="13772"/>
                  </a:lnTo>
                  <a:lnTo>
                    <a:pt x="2815" y="13772"/>
                  </a:lnTo>
                  <a:cubicBezTo>
                    <a:pt x="3490" y="13772"/>
                    <a:pt x="3979" y="13284"/>
                    <a:pt x="3979" y="12609"/>
                  </a:cubicBezTo>
                  <a:lnTo>
                    <a:pt x="3979" y="1163"/>
                  </a:lnTo>
                  <a:cubicBezTo>
                    <a:pt x="3979" y="489"/>
                    <a:pt x="3490" y="0"/>
                    <a:pt x="2815"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13;p67">
              <a:extLst>
                <a:ext uri="{FF2B5EF4-FFF2-40B4-BE49-F238E27FC236}">
                  <a16:creationId xmlns:a16="http://schemas.microsoft.com/office/drawing/2014/main" id="{B2AE87A8-E41F-2548-F4F8-5FB6F5C7EBE8}"/>
                </a:ext>
              </a:extLst>
            </p:cNvPr>
            <p:cNvSpPr/>
            <p:nvPr/>
          </p:nvSpPr>
          <p:spPr>
            <a:xfrm>
              <a:off x="7281179" y="1201509"/>
              <a:ext cx="175517" cy="330267"/>
            </a:xfrm>
            <a:custGeom>
              <a:avLst/>
              <a:gdLst/>
              <a:ahLst/>
              <a:cxnLst/>
              <a:rect l="l" t="t" r="r" b="b"/>
              <a:pathLst>
                <a:path w="6491" h="12214" extrusionOk="0">
                  <a:moveTo>
                    <a:pt x="372" y="0"/>
                  </a:moveTo>
                  <a:cubicBezTo>
                    <a:pt x="186" y="0"/>
                    <a:pt x="0" y="186"/>
                    <a:pt x="0" y="372"/>
                  </a:cubicBezTo>
                  <a:lnTo>
                    <a:pt x="0" y="11818"/>
                  </a:lnTo>
                  <a:cubicBezTo>
                    <a:pt x="0" y="12004"/>
                    <a:pt x="186" y="12213"/>
                    <a:pt x="372" y="12213"/>
                  </a:cubicBezTo>
                  <a:lnTo>
                    <a:pt x="6095" y="12213"/>
                  </a:lnTo>
                  <a:cubicBezTo>
                    <a:pt x="6281" y="12213"/>
                    <a:pt x="6491" y="12004"/>
                    <a:pt x="6491" y="11818"/>
                  </a:cubicBezTo>
                  <a:lnTo>
                    <a:pt x="6491" y="372"/>
                  </a:lnTo>
                  <a:cubicBezTo>
                    <a:pt x="6491" y="186"/>
                    <a:pt x="6281" y="0"/>
                    <a:pt x="6095" y="0"/>
                  </a:cubicBezTo>
                  <a:lnTo>
                    <a:pt x="4839" y="0"/>
                  </a:lnTo>
                  <a:lnTo>
                    <a:pt x="4071" y="768"/>
                  </a:lnTo>
                  <a:lnTo>
                    <a:pt x="2420" y="768"/>
                  </a:lnTo>
                  <a:lnTo>
                    <a:pt x="1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14;p67">
              <a:extLst>
                <a:ext uri="{FF2B5EF4-FFF2-40B4-BE49-F238E27FC236}">
                  <a16:creationId xmlns:a16="http://schemas.microsoft.com/office/drawing/2014/main" id="{CDAB5600-BFA2-8C1D-631D-BEA1F57BAB68}"/>
                </a:ext>
              </a:extLst>
            </p:cNvPr>
            <p:cNvSpPr/>
            <p:nvPr/>
          </p:nvSpPr>
          <p:spPr>
            <a:xfrm>
              <a:off x="7369870" y="1201509"/>
              <a:ext cx="86825" cy="330267"/>
            </a:xfrm>
            <a:custGeom>
              <a:avLst/>
              <a:gdLst/>
              <a:ahLst/>
              <a:cxnLst/>
              <a:rect l="l" t="t" r="r" b="b"/>
              <a:pathLst>
                <a:path w="3211" h="12214" extrusionOk="0">
                  <a:moveTo>
                    <a:pt x="1559" y="0"/>
                  </a:moveTo>
                  <a:lnTo>
                    <a:pt x="791" y="768"/>
                  </a:lnTo>
                  <a:lnTo>
                    <a:pt x="0" y="768"/>
                  </a:lnTo>
                  <a:lnTo>
                    <a:pt x="0" y="12213"/>
                  </a:lnTo>
                  <a:lnTo>
                    <a:pt x="2815" y="12213"/>
                  </a:lnTo>
                  <a:cubicBezTo>
                    <a:pt x="3001" y="12213"/>
                    <a:pt x="3211" y="12004"/>
                    <a:pt x="3211" y="11818"/>
                  </a:cubicBezTo>
                  <a:lnTo>
                    <a:pt x="3211" y="372"/>
                  </a:lnTo>
                  <a:cubicBezTo>
                    <a:pt x="3211" y="186"/>
                    <a:pt x="3001" y="0"/>
                    <a:pt x="2815"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15;p67">
              <a:extLst>
                <a:ext uri="{FF2B5EF4-FFF2-40B4-BE49-F238E27FC236}">
                  <a16:creationId xmlns:a16="http://schemas.microsoft.com/office/drawing/2014/main" id="{83B0870D-4D77-034C-AE2A-1C3687E3F900}"/>
                </a:ext>
              </a:extLst>
            </p:cNvPr>
            <p:cNvSpPr/>
            <p:nvPr/>
          </p:nvSpPr>
          <p:spPr>
            <a:xfrm>
              <a:off x="7325200" y="1201509"/>
              <a:ext cx="86852" cy="44048"/>
            </a:xfrm>
            <a:custGeom>
              <a:avLst/>
              <a:gdLst/>
              <a:ahLst/>
              <a:cxnLst/>
              <a:rect l="l" t="t" r="r" b="b"/>
              <a:pathLst>
                <a:path w="3212" h="1629" extrusionOk="0">
                  <a:moveTo>
                    <a:pt x="1" y="0"/>
                  </a:moveTo>
                  <a:lnTo>
                    <a:pt x="1" y="1628"/>
                  </a:lnTo>
                  <a:lnTo>
                    <a:pt x="3211" y="1628"/>
                  </a:lnTo>
                  <a:lnTo>
                    <a:pt x="32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16;p67">
              <a:extLst>
                <a:ext uri="{FF2B5EF4-FFF2-40B4-BE49-F238E27FC236}">
                  <a16:creationId xmlns:a16="http://schemas.microsoft.com/office/drawing/2014/main" id="{42543000-C2B0-0B93-706F-396B410BBA5B}"/>
                </a:ext>
              </a:extLst>
            </p:cNvPr>
            <p:cNvSpPr/>
            <p:nvPr/>
          </p:nvSpPr>
          <p:spPr>
            <a:xfrm>
              <a:off x="7369870" y="1201509"/>
              <a:ext cx="42182" cy="44048"/>
            </a:xfrm>
            <a:custGeom>
              <a:avLst/>
              <a:gdLst/>
              <a:ahLst/>
              <a:cxnLst/>
              <a:rect l="l" t="t" r="r" b="b"/>
              <a:pathLst>
                <a:path w="1560" h="1629" extrusionOk="0">
                  <a:moveTo>
                    <a:pt x="0" y="0"/>
                  </a:moveTo>
                  <a:lnTo>
                    <a:pt x="0" y="1628"/>
                  </a:lnTo>
                  <a:lnTo>
                    <a:pt x="1559" y="1628"/>
                  </a:lnTo>
                  <a:lnTo>
                    <a:pt x="1559"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17;p67">
              <a:extLst>
                <a:ext uri="{FF2B5EF4-FFF2-40B4-BE49-F238E27FC236}">
                  <a16:creationId xmlns:a16="http://schemas.microsoft.com/office/drawing/2014/main" id="{683440A6-89D7-C666-39EA-9FD0A51B232D}"/>
                </a:ext>
              </a:extLst>
            </p:cNvPr>
            <p:cNvSpPr/>
            <p:nvPr/>
          </p:nvSpPr>
          <p:spPr>
            <a:xfrm>
              <a:off x="7356648" y="1387058"/>
              <a:ext cx="210128" cy="100048"/>
            </a:xfrm>
            <a:custGeom>
              <a:avLst/>
              <a:gdLst/>
              <a:ahLst/>
              <a:cxnLst/>
              <a:rect l="l" t="t" r="r" b="b"/>
              <a:pathLst>
                <a:path w="7771" h="3700" extrusionOk="0">
                  <a:moveTo>
                    <a:pt x="6887" y="1"/>
                  </a:moveTo>
                  <a:lnTo>
                    <a:pt x="6887" y="1653"/>
                  </a:lnTo>
                  <a:cubicBezTo>
                    <a:pt x="6887" y="2327"/>
                    <a:pt x="6398" y="2909"/>
                    <a:pt x="5724" y="2909"/>
                  </a:cubicBezTo>
                  <a:lnTo>
                    <a:pt x="2048" y="2909"/>
                  </a:lnTo>
                  <a:cubicBezTo>
                    <a:pt x="1373" y="2909"/>
                    <a:pt x="885" y="2327"/>
                    <a:pt x="885" y="1653"/>
                  </a:cubicBezTo>
                  <a:lnTo>
                    <a:pt x="885" y="885"/>
                  </a:lnTo>
                  <a:lnTo>
                    <a:pt x="1" y="885"/>
                  </a:lnTo>
                  <a:lnTo>
                    <a:pt x="1" y="1653"/>
                  </a:lnTo>
                  <a:cubicBezTo>
                    <a:pt x="1" y="2141"/>
                    <a:pt x="210" y="2537"/>
                    <a:pt x="489" y="2816"/>
                  </a:cubicBezTo>
                  <a:cubicBezTo>
                    <a:pt x="792" y="3397"/>
                    <a:pt x="1466" y="3700"/>
                    <a:pt x="2048" y="3700"/>
                  </a:cubicBezTo>
                  <a:lnTo>
                    <a:pt x="5724" y="3700"/>
                  </a:lnTo>
                  <a:cubicBezTo>
                    <a:pt x="6794" y="3700"/>
                    <a:pt x="7771" y="2816"/>
                    <a:pt x="7771" y="1653"/>
                  </a:cubicBezTo>
                  <a:lnTo>
                    <a:pt x="77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18;p67">
              <a:extLst>
                <a:ext uri="{FF2B5EF4-FFF2-40B4-BE49-F238E27FC236}">
                  <a16:creationId xmlns:a16="http://schemas.microsoft.com/office/drawing/2014/main" id="{C3C6529C-FB53-D96F-615D-AE1E78A9FC76}"/>
                </a:ext>
              </a:extLst>
            </p:cNvPr>
            <p:cNvSpPr/>
            <p:nvPr/>
          </p:nvSpPr>
          <p:spPr>
            <a:xfrm>
              <a:off x="7369870" y="1387058"/>
              <a:ext cx="196905" cy="100048"/>
            </a:xfrm>
            <a:custGeom>
              <a:avLst/>
              <a:gdLst/>
              <a:ahLst/>
              <a:cxnLst/>
              <a:rect l="l" t="t" r="r" b="b"/>
              <a:pathLst>
                <a:path w="7282" h="3700" extrusionOk="0">
                  <a:moveTo>
                    <a:pt x="6398" y="1"/>
                  </a:moveTo>
                  <a:lnTo>
                    <a:pt x="6398" y="1653"/>
                  </a:lnTo>
                  <a:cubicBezTo>
                    <a:pt x="6398" y="2327"/>
                    <a:pt x="5909" y="2909"/>
                    <a:pt x="5235" y="2909"/>
                  </a:cubicBezTo>
                  <a:lnTo>
                    <a:pt x="1559" y="2909"/>
                  </a:lnTo>
                  <a:cubicBezTo>
                    <a:pt x="884" y="2909"/>
                    <a:pt x="396" y="2327"/>
                    <a:pt x="396" y="1653"/>
                  </a:cubicBezTo>
                  <a:lnTo>
                    <a:pt x="396" y="885"/>
                  </a:lnTo>
                  <a:lnTo>
                    <a:pt x="0" y="885"/>
                  </a:lnTo>
                  <a:lnTo>
                    <a:pt x="0" y="2816"/>
                  </a:lnTo>
                  <a:cubicBezTo>
                    <a:pt x="303" y="3397"/>
                    <a:pt x="977" y="3700"/>
                    <a:pt x="1559" y="3700"/>
                  </a:cubicBezTo>
                  <a:lnTo>
                    <a:pt x="5235" y="3700"/>
                  </a:lnTo>
                  <a:cubicBezTo>
                    <a:pt x="6305" y="3700"/>
                    <a:pt x="7282" y="2816"/>
                    <a:pt x="7282" y="1653"/>
                  </a:cubicBezTo>
                  <a:lnTo>
                    <a:pt x="728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19;p67">
              <a:extLst>
                <a:ext uri="{FF2B5EF4-FFF2-40B4-BE49-F238E27FC236}">
                  <a16:creationId xmlns:a16="http://schemas.microsoft.com/office/drawing/2014/main" id="{8DA943C0-AB4D-9CF6-BD44-44FAFD993E50}"/>
                </a:ext>
              </a:extLst>
            </p:cNvPr>
            <p:cNvSpPr/>
            <p:nvPr/>
          </p:nvSpPr>
          <p:spPr>
            <a:xfrm>
              <a:off x="7304434" y="1290200"/>
              <a:ext cx="130874" cy="131496"/>
            </a:xfrm>
            <a:custGeom>
              <a:avLst/>
              <a:gdLst/>
              <a:ahLst/>
              <a:cxnLst/>
              <a:rect l="l" t="t" r="r" b="b"/>
              <a:pathLst>
                <a:path w="4840" h="4863" extrusionOk="0">
                  <a:moveTo>
                    <a:pt x="1" y="0"/>
                  </a:moveTo>
                  <a:lnTo>
                    <a:pt x="1" y="2420"/>
                  </a:lnTo>
                  <a:cubicBezTo>
                    <a:pt x="1" y="3792"/>
                    <a:pt x="1071" y="4862"/>
                    <a:pt x="2420" y="4862"/>
                  </a:cubicBezTo>
                  <a:cubicBezTo>
                    <a:pt x="3677" y="4862"/>
                    <a:pt x="4840" y="3792"/>
                    <a:pt x="4840" y="2420"/>
                  </a:cubicBezTo>
                  <a:lnTo>
                    <a:pt x="4840" y="0"/>
                  </a:lnTo>
                  <a:lnTo>
                    <a:pt x="3211" y="0"/>
                  </a:lnTo>
                  <a:lnTo>
                    <a:pt x="3211" y="791"/>
                  </a:lnTo>
                  <a:lnTo>
                    <a:pt x="3979" y="791"/>
                  </a:lnTo>
                  <a:lnTo>
                    <a:pt x="3979" y="2420"/>
                  </a:lnTo>
                  <a:cubicBezTo>
                    <a:pt x="3979" y="3304"/>
                    <a:pt x="3304" y="3978"/>
                    <a:pt x="2420" y="3978"/>
                  </a:cubicBezTo>
                  <a:cubicBezTo>
                    <a:pt x="1467" y="3978"/>
                    <a:pt x="769" y="3304"/>
                    <a:pt x="769" y="2420"/>
                  </a:cubicBezTo>
                  <a:lnTo>
                    <a:pt x="769" y="791"/>
                  </a:lnTo>
                  <a:lnTo>
                    <a:pt x="1560" y="791"/>
                  </a:lnTo>
                  <a:lnTo>
                    <a:pt x="15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20;p67">
              <a:extLst>
                <a:ext uri="{FF2B5EF4-FFF2-40B4-BE49-F238E27FC236}">
                  <a16:creationId xmlns:a16="http://schemas.microsoft.com/office/drawing/2014/main" id="{8189B326-FEE6-5457-61DE-2B16CD2940AB}"/>
                </a:ext>
              </a:extLst>
            </p:cNvPr>
            <p:cNvSpPr/>
            <p:nvPr/>
          </p:nvSpPr>
          <p:spPr>
            <a:xfrm>
              <a:off x="7369870" y="1290200"/>
              <a:ext cx="65437" cy="131496"/>
            </a:xfrm>
            <a:custGeom>
              <a:avLst/>
              <a:gdLst/>
              <a:ahLst/>
              <a:cxnLst/>
              <a:rect l="l" t="t" r="r" b="b"/>
              <a:pathLst>
                <a:path w="2420" h="4863" extrusionOk="0">
                  <a:moveTo>
                    <a:pt x="791" y="0"/>
                  </a:moveTo>
                  <a:lnTo>
                    <a:pt x="791" y="791"/>
                  </a:lnTo>
                  <a:lnTo>
                    <a:pt x="1559" y="791"/>
                  </a:lnTo>
                  <a:lnTo>
                    <a:pt x="1559" y="2420"/>
                  </a:lnTo>
                  <a:cubicBezTo>
                    <a:pt x="1559" y="3304"/>
                    <a:pt x="884" y="3978"/>
                    <a:pt x="0" y="3978"/>
                  </a:cubicBezTo>
                  <a:lnTo>
                    <a:pt x="0" y="4862"/>
                  </a:lnTo>
                  <a:cubicBezTo>
                    <a:pt x="1257" y="4862"/>
                    <a:pt x="2420" y="3792"/>
                    <a:pt x="2420" y="2420"/>
                  </a:cubicBezTo>
                  <a:lnTo>
                    <a:pt x="2420" y="0"/>
                  </a:lnTo>
                  <a:close/>
                </a:path>
              </a:pathLst>
            </a:custGeom>
            <a:solidFill>
              <a:srgbClr val="3D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21;p67">
              <a:extLst>
                <a:ext uri="{FF2B5EF4-FFF2-40B4-BE49-F238E27FC236}">
                  <a16:creationId xmlns:a16="http://schemas.microsoft.com/office/drawing/2014/main" id="{F335E0C4-2C8E-983B-E1DE-E7E30218F215}"/>
                </a:ext>
              </a:extLst>
            </p:cNvPr>
            <p:cNvSpPr/>
            <p:nvPr/>
          </p:nvSpPr>
          <p:spPr>
            <a:xfrm>
              <a:off x="7501339" y="1290200"/>
              <a:ext cx="110107" cy="107592"/>
            </a:xfrm>
            <a:custGeom>
              <a:avLst/>
              <a:gdLst/>
              <a:ahLst/>
              <a:cxnLst/>
              <a:rect l="l" t="t" r="r" b="b"/>
              <a:pathLst>
                <a:path w="4072" h="3979" extrusionOk="0">
                  <a:moveTo>
                    <a:pt x="2024" y="0"/>
                  </a:moveTo>
                  <a:cubicBezTo>
                    <a:pt x="861" y="0"/>
                    <a:pt x="1" y="884"/>
                    <a:pt x="1" y="2047"/>
                  </a:cubicBezTo>
                  <a:cubicBezTo>
                    <a:pt x="1" y="3118"/>
                    <a:pt x="861" y="3978"/>
                    <a:pt x="2024" y="3978"/>
                  </a:cubicBezTo>
                  <a:cubicBezTo>
                    <a:pt x="3095" y="3978"/>
                    <a:pt x="4072" y="3118"/>
                    <a:pt x="4072" y="2047"/>
                  </a:cubicBezTo>
                  <a:cubicBezTo>
                    <a:pt x="4072" y="884"/>
                    <a:pt x="3095" y="0"/>
                    <a:pt x="2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22;p67">
              <a:extLst>
                <a:ext uri="{FF2B5EF4-FFF2-40B4-BE49-F238E27FC236}">
                  <a16:creationId xmlns:a16="http://schemas.microsoft.com/office/drawing/2014/main" id="{EEFC8164-B788-1A54-121C-88FE8031CD1D}"/>
                </a:ext>
              </a:extLst>
            </p:cNvPr>
            <p:cNvSpPr/>
            <p:nvPr/>
          </p:nvSpPr>
          <p:spPr>
            <a:xfrm>
              <a:off x="7522106" y="1311589"/>
              <a:ext cx="65437" cy="65437"/>
            </a:xfrm>
            <a:custGeom>
              <a:avLst/>
              <a:gdLst/>
              <a:ahLst/>
              <a:cxnLst/>
              <a:rect l="l" t="t" r="r" b="b"/>
              <a:pathLst>
                <a:path w="2420" h="2420" extrusionOk="0">
                  <a:moveTo>
                    <a:pt x="1256" y="0"/>
                  </a:moveTo>
                  <a:cubicBezTo>
                    <a:pt x="582" y="0"/>
                    <a:pt x="0" y="582"/>
                    <a:pt x="0" y="1256"/>
                  </a:cubicBezTo>
                  <a:cubicBezTo>
                    <a:pt x="0" y="1931"/>
                    <a:pt x="582" y="2420"/>
                    <a:pt x="1256" y="2420"/>
                  </a:cubicBezTo>
                  <a:cubicBezTo>
                    <a:pt x="1931" y="2420"/>
                    <a:pt x="2420" y="1931"/>
                    <a:pt x="2420" y="1256"/>
                  </a:cubicBezTo>
                  <a:cubicBezTo>
                    <a:pt x="2420" y="582"/>
                    <a:pt x="1931" y="0"/>
                    <a:pt x="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23;p67">
              <a:extLst>
                <a:ext uri="{FF2B5EF4-FFF2-40B4-BE49-F238E27FC236}">
                  <a16:creationId xmlns:a16="http://schemas.microsoft.com/office/drawing/2014/main" id="{49A5F0E1-7FA4-7F33-ED58-7FA01C0FF536}"/>
                </a:ext>
              </a:extLst>
            </p:cNvPr>
            <p:cNvSpPr/>
            <p:nvPr/>
          </p:nvSpPr>
          <p:spPr>
            <a:xfrm>
              <a:off x="7542845" y="1332329"/>
              <a:ext cx="23930" cy="23308"/>
            </a:xfrm>
            <a:custGeom>
              <a:avLst/>
              <a:gdLst/>
              <a:ahLst/>
              <a:cxnLst/>
              <a:rect l="l" t="t" r="r" b="b"/>
              <a:pathLst>
                <a:path w="885" h="862" extrusionOk="0">
                  <a:moveTo>
                    <a:pt x="1" y="1"/>
                  </a:moveTo>
                  <a:lnTo>
                    <a:pt x="1" y="862"/>
                  </a:lnTo>
                  <a:lnTo>
                    <a:pt x="885" y="862"/>
                  </a:lnTo>
                  <a:lnTo>
                    <a:pt x="8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7FB1-913E-BC7C-0D84-78F27BB364F9}"/>
              </a:ext>
            </a:extLst>
          </p:cNvPr>
          <p:cNvSpPr>
            <a:spLocks noGrp="1"/>
          </p:cNvSpPr>
          <p:nvPr>
            <p:ph type="title"/>
          </p:nvPr>
        </p:nvSpPr>
        <p:spPr/>
        <p:txBody>
          <a:bodyPr/>
          <a:lstStyle/>
          <a:p>
            <a:r>
              <a:rPr lang="en-US" sz="3200" dirty="0">
                <a:effectLst/>
                <a:latin typeface="Times New Roman" panose="02020603050405020304" pitchFamily="18" charset="0"/>
                <a:ea typeface="Times New Roman" panose="02020603050405020304" pitchFamily="18" charset="0"/>
              </a:rPr>
              <a:t>CIRCUIT</a:t>
            </a:r>
            <a:r>
              <a:rPr lang="en-US" sz="3200" spc="-65"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DIAGRAM</a:t>
            </a:r>
            <a:endParaRPr lang="en-US" sz="3200" dirty="0"/>
          </a:p>
        </p:txBody>
      </p:sp>
      <p:pic>
        <p:nvPicPr>
          <p:cNvPr id="3" name="Image 37">
            <a:extLst>
              <a:ext uri="{FF2B5EF4-FFF2-40B4-BE49-F238E27FC236}">
                <a16:creationId xmlns:a16="http://schemas.microsoft.com/office/drawing/2014/main" id="{1300B261-ECD4-392D-5E13-18B0907AEE86}"/>
              </a:ext>
            </a:extLst>
          </p:cNvPr>
          <p:cNvPicPr>
            <a:picLocks/>
          </p:cNvPicPr>
          <p:nvPr/>
        </p:nvPicPr>
        <p:blipFill>
          <a:blip r:embed="rId2" cstate="print"/>
          <a:stretch>
            <a:fillRect/>
          </a:stretch>
        </p:blipFill>
        <p:spPr>
          <a:xfrm>
            <a:off x="1812925" y="1222682"/>
            <a:ext cx="5518150" cy="3715077"/>
          </a:xfrm>
          <a:prstGeom prst="rect">
            <a:avLst/>
          </a:prstGeom>
        </p:spPr>
      </p:pic>
    </p:spTree>
    <p:extLst>
      <p:ext uri="{BB962C8B-B14F-4D97-AF65-F5344CB8AC3E}">
        <p14:creationId xmlns:p14="http://schemas.microsoft.com/office/powerpoint/2010/main" val="20445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96654A-7F6F-9B0B-943E-C94335F1C30F}"/>
              </a:ext>
            </a:extLst>
          </p:cNvPr>
          <p:cNvSpPr>
            <a:spLocks noGrp="1"/>
          </p:cNvSpPr>
          <p:nvPr>
            <p:ph type="subTitle" idx="1"/>
          </p:nvPr>
        </p:nvSpPr>
        <p:spPr>
          <a:xfrm>
            <a:off x="715099" y="1271625"/>
            <a:ext cx="5121385" cy="569100"/>
          </a:xfrm>
        </p:spPr>
        <p:txBody>
          <a:bodyPr/>
          <a:lstStyle/>
          <a:p>
            <a:r>
              <a:rPr lang="en-US" sz="1800" b="1" dirty="0">
                <a:effectLst/>
                <a:latin typeface="Times New Roman" panose="02020603050405020304" pitchFamily="18" charset="0"/>
                <a:ea typeface="Times New Roman" panose="02020603050405020304" pitchFamily="18" charset="0"/>
              </a:rPr>
              <a:t>PROTOTYPE OF THE PROPOSED SYSTEM</a:t>
            </a:r>
            <a:endParaRPr lang="en-US" dirty="0"/>
          </a:p>
        </p:txBody>
      </p:sp>
      <p:sp>
        <p:nvSpPr>
          <p:cNvPr id="2" name="Title 1">
            <a:extLst>
              <a:ext uri="{FF2B5EF4-FFF2-40B4-BE49-F238E27FC236}">
                <a16:creationId xmlns:a16="http://schemas.microsoft.com/office/drawing/2014/main" id="{A39ED643-A179-1B83-0599-508154CDAA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a:t>
            </a:r>
          </a:p>
        </p:txBody>
      </p:sp>
      <p:pic>
        <p:nvPicPr>
          <p:cNvPr id="4" name="Image 38">
            <a:extLst>
              <a:ext uri="{FF2B5EF4-FFF2-40B4-BE49-F238E27FC236}">
                <a16:creationId xmlns:a16="http://schemas.microsoft.com/office/drawing/2014/main" id="{5B99B9F6-692D-C25C-C079-FC02D8DB49C7}"/>
              </a:ext>
            </a:extLst>
          </p:cNvPr>
          <p:cNvPicPr>
            <a:picLocks/>
          </p:cNvPicPr>
          <p:nvPr/>
        </p:nvPicPr>
        <p:blipFill>
          <a:blip r:embed="rId2" cstate="print"/>
          <a:stretch>
            <a:fillRect/>
          </a:stretch>
        </p:blipFill>
        <p:spPr>
          <a:xfrm>
            <a:off x="2187575" y="1840725"/>
            <a:ext cx="4768850" cy="2841003"/>
          </a:xfrm>
          <a:prstGeom prst="rect">
            <a:avLst/>
          </a:prstGeom>
        </p:spPr>
      </p:pic>
    </p:spTree>
    <p:extLst>
      <p:ext uri="{BB962C8B-B14F-4D97-AF65-F5344CB8AC3E}">
        <p14:creationId xmlns:p14="http://schemas.microsoft.com/office/powerpoint/2010/main" val="317363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6A7A1E-ECE7-CB18-AABC-78048282F4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5295" y="699951"/>
            <a:ext cx="5019548" cy="3171879"/>
          </a:xfrm>
          <a:prstGeom prst="rect">
            <a:avLst/>
          </a:prstGeom>
          <a:noFill/>
          <a:ln>
            <a:noFill/>
          </a:ln>
        </p:spPr>
      </p:pic>
      <p:sp>
        <p:nvSpPr>
          <p:cNvPr id="8" name="Title 7">
            <a:extLst>
              <a:ext uri="{FF2B5EF4-FFF2-40B4-BE49-F238E27FC236}">
                <a16:creationId xmlns:a16="http://schemas.microsoft.com/office/drawing/2014/main" id="{90E16BB6-A677-4F71-3A58-36064A0C248D}"/>
              </a:ext>
            </a:extLst>
          </p:cNvPr>
          <p:cNvSpPr>
            <a:spLocks noGrp="1"/>
          </p:cNvSpPr>
          <p:nvPr>
            <p:ph type="title"/>
          </p:nvPr>
        </p:nvSpPr>
        <p:spPr>
          <a:xfrm>
            <a:off x="1594199" y="3976334"/>
            <a:ext cx="6044959" cy="746465"/>
          </a:xfrm>
        </p:spPr>
        <p:txBody>
          <a:bodyPr/>
          <a:lstStyle/>
          <a:p>
            <a:r>
              <a:rPr lang="en-US" sz="1800" dirty="0">
                <a:latin typeface="Times New Roman" panose="02020603050405020304" pitchFamily="18" charset="0"/>
                <a:cs typeface="Times New Roman" panose="02020603050405020304" pitchFamily="18" charset="0"/>
              </a:rPr>
              <a:t>Fig.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ACCELEROMETER OUTPUT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28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4410BA-F151-60B9-0298-483EF0D031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7617" y="1442829"/>
            <a:ext cx="5019393" cy="2540000"/>
          </a:xfrm>
          <a:prstGeom prst="rect">
            <a:avLst/>
          </a:prstGeom>
          <a:noFill/>
          <a:ln>
            <a:noFill/>
          </a:ln>
        </p:spPr>
      </p:pic>
      <p:sp>
        <p:nvSpPr>
          <p:cNvPr id="4" name="Title 3">
            <a:extLst>
              <a:ext uri="{FF2B5EF4-FFF2-40B4-BE49-F238E27FC236}">
                <a16:creationId xmlns:a16="http://schemas.microsoft.com/office/drawing/2014/main" id="{F497CF18-4EB4-F83B-61FA-AD2315DE73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16*2 lcd display</a:t>
            </a:r>
          </a:p>
        </p:txBody>
      </p:sp>
    </p:spTree>
    <p:extLst>
      <p:ext uri="{BB962C8B-B14F-4D97-AF65-F5344CB8AC3E}">
        <p14:creationId xmlns:p14="http://schemas.microsoft.com/office/powerpoint/2010/main" val="285801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2A65-7D59-8692-50FF-7996852EBD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Blynk mobile application output</a:t>
            </a:r>
          </a:p>
        </p:txBody>
      </p:sp>
      <p:pic>
        <p:nvPicPr>
          <p:cNvPr id="3" name="Image 39">
            <a:extLst>
              <a:ext uri="{FF2B5EF4-FFF2-40B4-BE49-F238E27FC236}">
                <a16:creationId xmlns:a16="http://schemas.microsoft.com/office/drawing/2014/main" id="{CD477E22-8CB9-FF45-1453-A586103B2A77}"/>
              </a:ext>
            </a:extLst>
          </p:cNvPr>
          <p:cNvPicPr>
            <a:picLocks/>
          </p:cNvPicPr>
          <p:nvPr/>
        </p:nvPicPr>
        <p:blipFill rotWithShape="1">
          <a:blip r:embed="rId2" cstate="print"/>
          <a:srcRect b="14648"/>
          <a:stretch/>
        </p:blipFill>
        <p:spPr bwMode="auto">
          <a:xfrm>
            <a:off x="2536825" y="1327186"/>
            <a:ext cx="2703993" cy="36004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326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2" name="Google Shape;1732;p50"/>
          <p:cNvSpPr txBox="1"/>
          <p:nvPr/>
        </p:nvSpPr>
        <p:spPr>
          <a:xfrm>
            <a:off x="6095275" y="1444925"/>
            <a:ext cx="2247900" cy="46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00" dirty="0">
              <a:solidFill>
                <a:srgbClr val="2D918A"/>
              </a:solidFill>
              <a:latin typeface="Bai Jamjuree SemiBold"/>
              <a:ea typeface="Bai Jamjuree SemiBold"/>
              <a:cs typeface="Bai Jamjuree SemiBold"/>
              <a:sym typeface="Bai Jamjuree SemiBold"/>
            </a:endParaRPr>
          </a:p>
        </p:txBody>
      </p:sp>
      <p:sp>
        <p:nvSpPr>
          <p:cNvPr id="1736" name="Google Shape;1736;p50"/>
          <p:cNvSpPr txBox="1"/>
          <p:nvPr/>
        </p:nvSpPr>
        <p:spPr>
          <a:xfrm>
            <a:off x="896163" y="4114550"/>
            <a:ext cx="3952200" cy="46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900" b="1" i="0" u="none" strike="noStrike" cap="none" dirty="0">
              <a:solidFill>
                <a:schemeClr val="dk2"/>
              </a:solidFill>
              <a:latin typeface="Anaheim"/>
              <a:ea typeface="Anaheim"/>
              <a:cs typeface="Anaheim"/>
              <a:sym typeface="Anaheim"/>
            </a:endParaRPr>
          </a:p>
        </p:txBody>
      </p:sp>
      <p:sp>
        <p:nvSpPr>
          <p:cNvPr id="1766" name="Google Shape;1766;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APPLICATIONS</a:t>
            </a:r>
            <a:endParaRPr dirty="0"/>
          </a:p>
        </p:txBody>
      </p:sp>
      <p:sp>
        <p:nvSpPr>
          <p:cNvPr id="4" name="TextBox 3">
            <a:extLst>
              <a:ext uri="{FF2B5EF4-FFF2-40B4-BE49-F238E27FC236}">
                <a16:creationId xmlns:a16="http://schemas.microsoft.com/office/drawing/2014/main" id="{C8E7523F-E627-F5B3-012A-60085E5144FB}"/>
              </a:ext>
            </a:extLst>
          </p:cNvPr>
          <p:cNvSpPr txBox="1"/>
          <p:nvPr/>
        </p:nvSpPr>
        <p:spPr>
          <a:xfrm>
            <a:off x="659011" y="1444925"/>
            <a:ext cx="5527477" cy="2680606"/>
          </a:xfrm>
          <a:prstGeom prst="rect">
            <a:avLst/>
          </a:prstGeom>
          <a:noFill/>
        </p:spPr>
        <p:txBody>
          <a:bodyPr wrap="square">
            <a:spAutoFit/>
          </a:bodyPr>
          <a:lstStyle/>
          <a:p>
            <a:pPr algn="just">
              <a:lnSpc>
                <a:spcPct val="115000"/>
              </a:lnSpc>
              <a:spcAft>
                <a:spcPts val="68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an important </a:t>
            </a:r>
            <a:r>
              <a:rPr lang="en-US" sz="12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based project</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has the latest technology implemented in it. And it has many applications &amp; advantages as mentioned below.</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68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This type of system can be used for COVID 19 Quarantined People for Remote monitoring of their health condition.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68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IOT Healthcare is the most demanding field in the medical area. This project is for, elderly people in our home. Also for the senior citizen living alone or living with 1 or 2 members. This project really proves helpful when family members need to go out for some emergency work.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68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Disable patients can use this project. Disable patients who find it really difficult to go to doctors on a daily basis or for those patients who need continuous monitoring from the doctor.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B205C6E-1FDC-E0AF-A3D5-0E82E72598AC}"/>
              </a:ext>
            </a:extLst>
          </p:cNvPr>
          <p:cNvPicPr>
            <a:picLocks noChangeAspect="1"/>
          </p:cNvPicPr>
          <p:nvPr/>
        </p:nvPicPr>
        <p:blipFill>
          <a:blip r:embed="rId3"/>
          <a:stretch>
            <a:fillRect/>
          </a:stretch>
        </p:blipFill>
        <p:spPr>
          <a:xfrm>
            <a:off x="6669664" y="1232262"/>
            <a:ext cx="1815325" cy="38461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48"/>
          <p:cNvSpPr txBox="1">
            <a:spLocks noGrp="1"/>
          </p:cNvSpPr>
          <p:nvPr>
            <p:ph type="title"/>
          </p:nvPr>
        </p:nvSpPr>
        <p:spPr>
          <a:xfrm>
            <a:off x="2929498" y="1118356"/>
            <a:ext cx="6128777" cy="13306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CONCLUSION</a:t>
            </a:r>
            <a:endParaRPr sz="6000" dirty="0">
              <a:solidFill>
                <a:schemeClr val="dk1"/>
              </a:solidFill>
            </a:endParaRPr>
          </a:p>
        </p:txBody>
      </p:sp>
      <p:grpSp>
        <p:nvGrpSpPr>
          <p:cNvPr id="1642" name="Google Shape;1642;p48"/>
          <p:cNvGrpSpPr/>
          <p:nvPr/>
        </p:nvGrpSpPr>
        <p:grpSpPr>
          <a:xfrm>
            <a:off x="722858" y="644068"/>
            <a:ext cx="2369046" cy="2281521"/>
            <a:chOff x="3186893" y="255202"/>
            <a:chExt cx="2441812" cy="2351599"/>
          </a:xfrm>
        </p:grpSpPr>
        <p:sp>
          <p:nvSpPr>
            <p:cNvPr id="1643" name="Google Shape;1643;p48"/>
            <p:cNvSpPr/>
            <p:nvPr/>
          </p:nvSpPr>
          <p:spPr>
            <a:xfrm>
              <a:off x="3540728" y="1315310"/>
              <a:ext cx="587571" cy="581540"/>
            </a:xfrm>
            <a:custGeom>
              <a:avLst/>
              <a:gdLst/>
              <a:ahLst/>
              <a:cxnLst/>
              <a:rect l="l" t="t" r="r" b="b"/>
              <a:pathLst>
                <a:path w="9256" h="9161" extrusionOk="0">
                  <a:moveTo>
                    <a:pt x="1276" y="1"/>
                  </a:moveTo>
                  <a:cubicBezTo>
                    <a:pt x="1268" y="1"/>
                    <a:pt x="1264" y="1"/>
                    <a:pt x="1264" y="1"/>
                  </a:cubicBezTo>
                  <a:cubicBezTo>
                    <a:pt x="1264" y="1"/>
                    <a:pt x="1" y="4458"/>
                    <a:pt x="1519" y="6887"/>
                  </a:cubicBezTo>
                  <a:cubicBezTo>
                    <a:pt x="2863" y="9037"/>
                    <a:pt x="7298" y="9161"/>
                    <a:pt x="8300" y="9161"/>
                  </a:cubicBezTo>
                  <a:cubicBezTo>
                    <a:pt x="8431" y="9161"/>
                    <a:pt x="8503" y="9159"/>
                    <a:pt x="8503" y="9159"/>
                  </a:cubicBezTo>
                  <a:cubicBezTo>
                    <a:pt x="8503" y="9159"/>
                    <a:pt x="9256" y="5576"/>
                    <a:pt x="7082" y="2782"/>
                  </a:cubicBezTo>
                  <a:cubicBezTo>
                    <a:pt x="4980" y="46"/>
                    <a:pt x="1504" y="1"/>
                    <a:pt x="1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3794392" y="1560785"/>
              <a:ext cx="163524" cy="249603"/>
            </a:xfrm>
            <a:custGeom>
              <a:avLst/>
              <a:gdLst/>
              <a:ahLst/>
              <a:cxnLst/>
              <a:rect l="l" t="t" r="r" b="b"/>
              <a:pathLst>
                <a:path w="2576" h="3932" extrusionOk="0">
                  <a:moveTo>
                    <a:pt x="199" y="1"/>
                  </a:moveTo>
                  <a:cubicBezTo>
                    <a:pt x="157" y="1"/>
                    <a:pt x="118" y="12"/>
                    <a:pt x="98" y="33"/>
                  </a:cubicBezTo>
                  <a:cubicBezTo>
                    <a:pt x="49" y="81"/>
                    <a:pt x="1" y="191"/>
                    <a:pt x="49" y="239"/>
                  </a:cubicBezTo>
                  <a:cubicBezTo>
                    <a:pt x="754" y="1199"/>
                    <a:pt x="1726" y="2559"/>
                    <a:pt x="2224" y="3834"/>
                  </a:cubicBezTo>
                  <a:cubicBezTo>
                    <a:pt x="2272" y="3883"/>
                    <a:pt x="2333" y="3931"/>
                    <a:pt x="2430" y="3931"/>
                  </a:cubicBezTo>
                  <a:lnTo>
                    <a:pt x="2479" y="3931"/>
                  </a:lnTo>
                  <a:cubicBezTo>
                    <a:pt x="2527" y="3883"/>
                    <a:pt x="2576" y="3773"/>
                    <a:pt x="2576" y="3676"/>
                  </a:cubicBezTo>
                  <a:cubicBezTo>
                    <a:pt x="2029" y="2413"/>
                    <a:pt x="1058" y="992"/>
                    <a:pt x="353" y="81"/>
                  </a:cubicBezTo>
                  <a:cubicBezTo>
                    <a:pt x="325" y="24"/>
                    <a:pt x="259" y="1"/>
                    <a:pt x="199"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3723485" y="1467978"/>
              <a:ext cx="57894" cy="62528"/>
            </a:xfrm>
            <a:custGeom>
              <a:avLst/>
              <a:gdLst/>
              <a:ahLst/>
              <a:cxnLst/>
              <a:rect l="l" t="t" r="r" b="b"/>
              <a:pathLst>
                <a:path w="912" h="985" extrusionOk="0">
                  <a:moveTo>
                    <a:pt x="163" y="1"/>
                  </a:moveTo>
                  <a:cubicBezTo>
                    <a:pt x="119" y="1"/>
                    <a:pt x="79" y="25"/>
                    <a:pt x="49" y="74"/>
                  </a:cubicBezTo>
                  <a:cubicBezTo>
                    <a:pt x="1" y="134"/>
                    <a:pt x="1" y="231"/>
                    <a:pt x="49" y="280"/>
                  </a:cubicBezTo>
                  <a:cubicBezTo>
                    <a:pt x="49" y="280"/>
                    <a:pt x="207" y="487"/>
                    <a:pt x="559" y="936"/>
                  </a:cubicBezTo>
                  <a:cubicBezTo>
                    <a:pt x="608" y="985"/>
                    <a:pt x="656" y="985"/>
                    <a:pt x="717" y="985"/>
                  </a:cubicBezTo>
                  <a:lnTo>
                    <a:pt x="814" y="985"/>
                  </a:lnTo>
                  <a:cubicBezTo>
                    <a:pt x="863" y="887"/>
                    <a:pt x="911" y="790"/>
                    <a:pt x="814" y="742"/>
                  </a:cubicBezTo>
                  <a:cubicBezTo>
                    <a:pt x="462" y="231"/>
                    <a:pt x="304" y="74"/>
                    <a:pt x="304" y="74"/>
                  </a:cubicBezTo>
                  <a:cubicBezTo>
                    <a:pt x="256" y="25"/>
                    <a:pt x="207" y="1"/>
                    <a:pt x="16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3306361" y="1738464"/>
              <a:ext cx="960008" cy="621215"/>
            </a:xfrm>
            <a:custGeom>
              <a:avLst/>
              <a:gdLst/>
              <a:ahLst/>
              <a:cxnLst/>
              <a:rect l="l" t="t" r="r" b="b"/>
              <a:pathLst>
                <a:path w="15123" h="9786" extrusionOk="0">
                  <a:moveTo>
                    <a:pt x="5691" y="1"/>
                  </a:moveTo>
                  <a:cubicBezTo>
                    <a:pt x="1919" y="1"/>
                    <a:pt x="1" y="1740"/>
                    <a:pt x="1" y="1740"/>
                  </a:cubicBezTo>
                  <a:cubicBezTo>
                    <a:pt x="1" y="1740"/>
                    <a:pt x="912" y="6343"/>
                    <a:pt x="3487" y="8116"/>
                  </a:cubicBezTo>
                  <a:cubicBezTo>
                    <a:pt x="5088" y="9214"/>
                    <a:pt x="6819" y="9785"/>
                    <a:pt x="8637" y="9785"/>
                  </a:cubicBezTo>
                  <a:cubicBezTo>
                    <a:pt x="9757" y="9785"/>
                    <a:pt x="10910" y="9568"/>
                    <a:pt x="12086" y="9124"/>
                  </a:cubicBezTo>
                  <a:cubicBezTo>
                    <a:pt x="15122" y="7958"/>
                    <a:pt x="13458" y="1181"/>
                    <a:pt x="8090" y="221"/>
                  </a:cubicBezTo>
                  <a:cubicBezTo>
                    <a:pt x="7221" y="66"/>
                    <a:pt x="6421" y="1"/>
                    <a:pt x="5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3511464" y="1918174"/>
              <a:ext cx="552847" cy="303117"/>
            </a:xfrm>
            <a:custGeom>
              <a:avLst/>
              <a:gdLst/>
              <a:ahLst/>
              <a:cxnLst/>
              <a:rect l="l" t="t" r="r" b="b"/>
              <a:pathLst>
                <a:path w="8709" h="4775" extrusionOk="0">
                  <a:moveTo>
                    <a:pt x="726" y="1"/>
                  </a:moveTo>
                  <a:cubicBezTo>
                    <a:pt x="380" y="1"/>
                    <a:pt x="174" y="26"/>
                    <a:pt x="158" y="26"/>
                  </a:cubicBezTo>
                  <a:cubicBezTo>
                    <a:pt x="49" y="26"/>
                    <a:pt x="0" y="123"/>
                    <a:pt x="0" y="220"/>
                  </a:cubicBezTo>
                  <a:cubicBezTo>
                    <a:pt x="0" y="260"/>
                    <a:pt x="75" y="342"/>
                    <a:pt x="155" y="342"/>
                  </a:cubicBezTo>
                  <a:cubicBezTo>
                    <a:pt x="173" y="342"/>
                    <a:pt x="190" y="338"/>
                    <a:pt x="207" y="330"/>
                  </a:cubicBezTo>
                  <a:cubicBezTo>
                    <a:pt x="207" y="330"/>
                    <a:pt x="410" y="303"/>
                    <a:pt x="758" y="303"/>
                  </a:cubicBezTo>
                  <a:cubicBezTo>
                    <a:pt x="1478" y="303"/>
                    <a:pt x="2818" y="419"/>
                    <a:pt x="4251" y="1131"/>
                  </a:cubicBezTo>
                  <a:cubicBezTo>
                    <a:pt x="6425" y="2249"/>
                    <a:pt x="8405" y="4726"/>
                    <a:pt x="8405" y="4726"/>
                  </a:cubicBezTo>
                  <a:cubicBezTo>
                    <a:pt x="8454" y="4775"/>
                    <a:pt x="8502" y="4775"/>
                    <a:pt x="8551" y="4775"/>
                  </a:cubicBezTo>
                  <a:lnTo>
                    <a:pt x="8660" y="4775"/>
                  </a:lnTo>
                  <a:cubicBezTo>
                    <a:pt x="8709" y="4726"/>
                    <a:pt x="8709" y="4581"/>
                    <a:pt x="8660" y="4520"/>
                  </a:cubicBezTo>
                  <a:cubicBezTo>
                    <a:pt x="8612" y="4423"/>
                    <a:pt x="6632" y="1945"/>
                    <a:pt x="4409" y="876"/>
                  </a:cubicBezTo>
                  <a:cubicBezTo>
                    <a:pt x="2880" y="120"/>
                    <a:pt x="1476"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4372690" y="2394715"/>
              <a:ext cx="317717" cy="148099"/>
            </a:xfrm>
            <a:custGeom>
              <a:avLst/>
              <a:gdLst/>
              <a:ahLst/>
              <a:cxnLst/>
              <a:rect l="l" t="t" r="r" b="b"/>
              <a:pathLst>
                <a:path w="5005" h="2333" extrusionOk="0">
                  <a:moveTo>
                    <a:pt x="0" y="1"/>
                  </a:moveTo>
                  <a:lnTo>
                    <a:pt x="0" y="2333"/>
                  </a:lnTo>
                  <a:lnTo>
                    <a:pt x="5004" y="2333"/>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3714217" y="1399357"/>
              <a:ext cx="1635372" cy="1005460"/>
            </a:xfrm>
            <a:custGeom>
              <a:avLst/>
              <a:gdLst/>
              <a:ahLst/>
              <a:cxnLst/>
              <a:rect l="l" t="t" r="r" b="b"/>
              <a:pathLst>
                <a:path w="25762" h="15839" extrusionOk="0">
                  <a:moveTo>
                    <a:pt x="960" y="1"/>
                  </a:moveTo>
                  <a:cubicBezTo>
                    <a:pt x="402" y="1"/>
                    <a:pt x="1" y="450"/>
                    <a:pt x="1" y="960"/>
                  </a:cubicBezTo>
                  <a:lnTo>
                    <a:pt x="1" y="14879"/>
                  </a:lnTo>
                  <a:cubicBezTo>
                    <a:pt x="1" y="15426"/>
                    <a:pt x="402" y="15839"/>
                    <a:pt x="960" y="15839"/>
                  </a:cubicBezTo>
                  <a:lnTo>
                    <a:pt x="24790" y="15839"/>
                  </a:lnTo>
                  <a:cubicBezTo>
                    <a:pt x="25349" y="15839"/>
                    <a:pt x="25762" y="15426"/>
                    <a:pt x="25762" y="14879"/>
                  </a:cubicBezTo>
                  <a:lnTo>
                    <a:pt x="25762" y="960"/>
                  </a:lnTo>
                  <a:cubicBezTo>
                    <a:pt x="25762" y="450"/>
                    <a:pt x="25349" y="1"/>
                    <a:pt x="24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3672575" y="1356952"/>
              <a:ext cx="1721768" cy="1089507"/>
            </a:xfrm>
            <a:custGeom>
              <a:avLst/>
              <a:gdLst/>
              <a:ahLst/>
              <a:cxnLst/>
              <a:rect l="l" t="t" r="r" b="b"/>
              <a:pathLst>
                <a:path w="27123" h="17163" extrusionOk="0">
                  <a:moveTo>
                    <a:pt x="25446" y="1325"/>
                  </a:moveTo>
                  <a:cubicBezTo>
                    <a:pt x="25604" y="1325"/>
                    <a:pt x="25750" y="1470"/>
                    <a:pt x="25750" y="1628"/>
                  </a:cubicBezTo>
                  <a:lnTo>
                    <a:pt x="25750" y="15547"/>
                  </a:lnTo>
                  <a:cubicBezTo>
                    <a:pt x="25750" y="15693"/>
                    <a:pt x="25604" y="15851"/>
                    <a:pt x="25446" y="15851"/>
                  </a:cubicBezTo>
                  <a:lnTo>
                    <a:pt x="1616" y="15851"/>
                  </a:lnTo>
                  <a:cubicBezTo>
                    <a:pt x="1458" y="15851"/>
                    <a:pt x="1313" y="15693"/>
                    <a:pt x="1313" y="15547"/>
                  </a:cubicBezTo>
                  <a:lnTo>
                    <a:pt x="1313" y="1628"/>
                  </a:lnTo>
                  <a:cubicBezTo>
                    <a:pt x="1313" y="1470"/>
                    <a:pt x="1458" y="1325"/>
                    <a:pt x="1616" y="1325"/>
                  </a:cubicBezTo>
                  <a:close/>
                  <a:moveTo>
                    <a:pt x="1616" y="1"/>
                  </a:moveTo>
                  <a:cubicBezTo>
                    <a:pt x="705" y="1"/>
                    <a:pt x="1" y="717"/>
                    <a:pt x="1" y="1628"/>
                  </a:cubicBezTo>
                  <a:lnTo>
                    <a:pt x="1" y="15547"/>
                  </a:lnTo>
                  <a:cubicBezTo>
                    <a:pt x="1" y="16458"/>
                    <a:pt x="705" y="17162"/>
                    <a:pt x="1616" y="17162"/>
                  </a:cubicBezTo>
                  <a:lnTo>
                    <a:pt x="25446" y="17162"/>
                  </a:lnTo>
                  <a:cubicBezTo>
                    <a:pt x="26357" y="17162"/>
                    <a:pt x="27122" y="16458"/>
                    <a:pt x="27122" y="15547"/>
                  </a:cubicBezTo>
                  <a:lnTo>
                    <a:pt x="27122" y="1628"/>
                  </a:lnTo>
                  <a:cubicBezTo>
                    <a:pt x="27122" y="717"/>
                    <a:pt x="26357" y="1"/>
                    <a:pt x="25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4199201" y="2565094"/>
              <a:ext cx="658478" cy="63"/>
            </a:xfrm>
            <a:custGeom>
              <a:avLst/>
              <a:gdLst/>
              <a:ahLst/>
              <a:cxnLst/>
              <a:rect l="l" t="t" r="r" b="b"/>
              <a:pathLst>
                <a:path w="10373" h="1" extrusionOk="0">
                  <a:moveTo>
                    <a:pt x="0" y="1"/>
                  </a:moveTo>
                  <a:lnTo>
                    <a:pt x="10373" y="1"/>
                  </a:lnTo>
                  <a:close/>
                </a:path>
              </a:pathLst>
            </a:custGeom>
            <a:solidFill>
              <a:srgbClr val="BC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4157558" y="2523451"/>
              <a:ext cx="744874" cy="83349"/>
            </a:xfrm>
            <a:custGeom>
              <a:avLst/>
              <a:gdLst/>
              <a:ahLst/>
              <a:cxnLst/>
              <a:rect l="l" t="t" r="r" b="b"/>
              <a:pathLst>
                <a:path w="11734" h="1313" extrusionOk="0">
                  <a:moveTo>
                    <a:pt x="656" y="1"/>
                  </a:moveTo>
                  <a:cubicBezTo>
                    <a:pt x="304" y="1"/>
                    <a:pt x="0" y="305"/>
                    <a:pt x="0" y="657"/>
                  </a:cubicBezTo>
                  <a:cubicBezTo>
                    <a:pt x="0" y="1009"/>
                    <a:pt x="304" y="1313"/>
                    <a:pt x="656" y="1313"/>
                  </a:cubicBezTo>
                  <a:lnTo>
                    <a:pt x="11029" y="1313"/>
                  </a:lnTo>
                  <a:cubicBezTo>
                    <a:pt x="11430" y="1313"/>
                    <a:pt x="11733" y="1009"/>
                    <a:pt x="11733" y="657"/>
                  </a:cubicBezTo>
                  <a:cubicBezTo>
                    <a:pt x="11733" y="305"/>
                    <a:pt x="11430" y="1"/>
                    <a:pt x="11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4439724" y="637603"/>
              <a:ext cx="1188980" cy="1156606"/>
            </a:xfrm>
            <a:custGeom>
              <a:avLst/>
              <a:gdLst/>
              <a:ahLst/>
              <a:cxnLst/>
              <a:rect l="l" t="t" r="r" b="b"/>
              <a:pathLst>
                <a:path w="18730" h="18220" extrusionOk="0">
                  <a:moveTo>
                    <a:pt x="972" y="1"/>
                  </a:moveTo>
                  <a:cubicBezTo>
                    <a:pt x="414" y="1"/>
                    <a:pt x="1" y="402"/>
                    <a:pt x="1" y="960"/>
                  </a:cubicBezTo>
                  <a:lnTo>
                    <a:pt x="1" y="17260"/>
                  </a:lnTo>
                  <a:cubicBezTo>
                    <a:pt x="1" y="17770"/>
                    <a:pt x="414" y="18219"/>
                    <a:pt x="972" y="18219"/>
                  </a:cubicBezTo>
                  <a:lnTo>
                    <a:pt x="17721" y="18219"/>
                  </a:lnTo>
                  <a:cubicBezTo>
                    <a:pt x="18280" y="18219"/>
                    <a:pt x="18729" y="17770"/>
                    <a:pt x="18729" y="17260"/>
                  </a:cubicBezTo>
                  <a:lnTo>
                    <a:pt x="18729" y="960"/>
                  </a:lnTo>
                  <a:cubicBezTo>
                    <a:pt x="18729" y="402"/>
                    <a:pt x="18280" y="1"/>
                    <a:pt x="17721"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4510694" y="894377"/>
              <a:ext cx="999239" cy="787279"/>
            </a:xfrm>
            <a:custGeom>
              <a:avLst/>
              <a:gdLst/>
              <a:ahLst/>
              <a:cxnLst/>
              <a:rect l="l" t="t" r="r" b="b"/>
              <a:pathLst>
                <a:path w="15741" h="12402" extrusionOk="0">
                  <a:moveTo>
                    <a:pt x="0" y="0"/>
                  </a:moveTo>
                  <a:lnTo>
                    <a:pt x="0" y="12401"/>
                  </a:lnTo>
                  <a:lnTo>
                    <a:pt x="15741" y="12352"/>
                  </a:lnTo>
                  <a:lnTo>
                    <a:pt x="15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4497554" y="882062"/>
              <a:ext cx="1025519" cy="812671"/>
            </a:xfrm>
            <a:custGeom>
              <a:avLst/>
              <a:gdLst/>
              <a:ahLst/>
              <a:cxnLst/>
              <a:rect l="l" t="t" r="r" b="b"/>
              <a:pathLst>
                <a:path w="16155" h="12802" extrusionOk="0">
                  <a:moveTo>
                    <a:pt x="15693" y="401"/>
                  </a:moveTo>
                  <a:lnTo>
                    <a:pt x="15693" y="12291"/>
                  </a:lnTo>
                  <a:lnTo>
                    <a:pt x="462" y="12340"/>
                  </a:lnTo>
                  <a:lnTo>
                    <a:pt x="462" y="449"/>
                  </a:lnTo>
                  <a:lnTo>
                    <a:pt x="15693" y="401"/>
                  </a:lnTo>
                  <a:close/>
                  <a:moveTo>
                    <a:pt x="207" y="0"/>
                  </a:moveTo>
                  <a:cubicBezTo>
                    <a:pt x="110" y="0"/>
                    <a:pt x="1" y="97"/>
                    <a:pt x="1" y="194"/>
                  </a:cubicBezTo>
                  <a:lnTo>
                    <a:pt x="1" y="12595"/>
                  </a:lnTo>
                  <a:cubicBezTo>
                    <a:pt x="1" y="12644"/>
                    <a:pt x="1" y="12704"/>
                    <a:pt x="61" y="12753"/>
                  </a:cubicBezTo>
                  <a:cubicBezTo>
                    <a:pt x="110" y="12802"/>
                    <a:pt x="159" y="12802"/>
                    <a:pt x="207" y="12802"/>
                  </a:cubicBezTo>
                  <a:lnTo>
                    <a:pt x="15948" y="12753"/>
                  </a:lnTo>
                  <a:cubicBezTo>
                    <a:pt x="16045" y="12753"/>
                    <a:pt x="16154" y="12644"/>
                    <a:pt x="16154" y="12546"/>
                  </a:cubicBezTo>
                  <a:lnTo>
                    <a:pt x="16154" y="194"/>
                  </a:lnTo>
                  <a:cubicBezTo>
                    <a:pt x="16154" y="146"/>
                    <a:pt x="16154" y="97"/>
                    <a:pt x="16094" y="49"/>
                  </a:cubicBezTo>
                  <a:cubicBezTo>
                    <a:pt x="16045" y="0"/>
                    <a:pt x="15996"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4362660" y="744058"/>
              <a:ext cx="54783" cy="54021"/>
            </a:xfrm>
            <a:custGeom>
              <a:avLst/>
              <a:gdLst/>
              <a:ahLst/>
              <a:cxnLst/>
              <a:rect l="l" t="t" r="r" b="b"/>
              <a:pathLst>
                <a:path w="863" h="851" extrusionOk="0">
                  <a:moveTo>
                    <a:pt x="462" y="0"/>
                  </a:moveTo>
                  <a:cubicBezTo>
                    <a:pt x="207" y="0"/>
                    <a:pt x="0" y="194"/>
                    <a:pt x="0" y="401"/>
                  </a:cubicBezTo>
                  <a:cubicBezTo>
                    <a:pt x="0" y="656"/>
                    <a:pt x="207" y="850"/>
                    <a:pt x="462" y="850"/>
                  </a:cubicBezTo>
                  <a:cubicBezTo>
                    <a:pt x="668" y="850"/>
                    <a:pt x="863" y="656"/>
                    <a:pt x="863" y="401"/>
                  </a:cubicBezTo>
                  <a:cubicBezTo>
                    <a:pt x="863" y="194"/>
                    <a:pt x="668" y="0"/>
                    <a:pt x="46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4543069" y="744058"/>
              <a:ext cx="54783" cy="54021"/>
            </a:xfrm>
            <a:custGeom>
              <a:avLst/>
              <a:gdLst/>
              <a:ahLst/>
              <a:cxnLst/>
              <a:rect l="l" t="t" r="r" b="b"/>
              <a:pathLst>
                <a:path w="863" h="851" extrusionOk="0">
                  <a:moveTo>
                    <a:pt x="450" y="0"/>
                  </a:moveTo>
                  <a:cubicBezTo>
                    <a:pt x="195" y="0"/>
                    <a:pt x="0" y="194"/>
                    <a:pt x="0" y="401"/>
                  </a:cubicBezTo>
                  <a:cubicBezTo>
                    <a:pt x="0" y="656"/>
                    <a:pt x="195" y="850"/>
                    <a:pt x="450" y="850"/>
                  </a:cubicBezTo>
                  <a:cubicBezTo>
                    <a:pt x="705" y="850"/>
                    <a:pt x="863" y="656"/>
                    <a:pt x="863" y="401"/>
                  </a:cubicBezTo>
                  <a:cubicBezTo>
                    <a:pt x="863" y="194"/>
                    <a:pt x="705" y="0"/>
                    <a:pt x="450"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4725763" y="744058"/>
              <a:ext cx="54847" cy="54021"/>
            </a:xfrm>
            <a:custGeom>
              <a:avLst/>
              <a:gdLst/>
              <a:ahLst/>
              <a:cxnLst/>
              <a:rect l="l" t="t" r="r" b="b"/>
              <a:pathLst>
                <a:path w="864" h="851" extrusionOk="0">
                  <a:moveTo>
                    <a:pt x="414" y="0"/>
                  </a:moveTo>
                  <a:cubicBezTo>
                    <a:pt x="159" y="0"/>
                    <a:pt x="1" y="194"/>
                    <a:pt x="1" y="401"/>
                  </a:cubicBezTo>
                  <a:cubicBezTo>
                    <a:pt x="1" y="656"/>
                    <a:pt x="159" y="850"/>
                    <a:pt x="414" y="850"/>
                  </a:cubicBezTo>
                  <a:cubicBezTo>
                    <a:pt x="657" y="850"/>
                    <a:pt x="863" y="656"/>
                    <a:pt x="863" y="401"/>
                  </a:cubicBezTo>
                  <a:cubicBezTo>
                    <a:pt x="863" y="194"/>
                    <a:pt x="657" y="0"/>
                    <a:pt x="414"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4906172" y="744058"/>
              <a:ext cx="54085" cy="54021"/>
            </a:xfrm>
            <a:custGeom>
              <a:avLst/>
              <a:gdLst/>
              <a:ahLst/>
              <a:cxnLst/>
              <a:rect l="l" t="t" r="r" b="b"/>
              <a:pathLst>
                <a:path w="852" h="851" extrusionOk="0">
                  <a:moveTo>
                    <a:pt x="402" y="0"/>
                  </a:moveTo>
                  <a:cubicBezTo>
                    <a:pt x="195" y="0"/>
                    <a:pt x="1" y="194"/>
                    <a:pt x="1" y="401"/>
                  </a:cubicBezTo>
                  <a:cubicBezTo>
                    <a:pt x="1" y="656"/>
                    <a:pt x="195" y="850"/>
                    <a:pt x="402" y="850"/>
                  </a:cubicBezTo>
                  <a:cubicBezTo>
                    <a:pt x="657" y="850"/>
                    <a:pt x="851" y="656"/>
                    <a:pt x="851" y="401"/>
                  </a:cubicBezTo>
                  <a:cubicBezTo>
                    <a:pt x="851" y="194"/>
                    <a:pt x="657" y="0"/>
                    <a:pt x="40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085819" y="744058"/>
              <a:ext cx="54847" cy="54021"/>
            </a:xfrm>
            <a:custGeom>
              <a:avLst/>
              <a:gdLst/>
              <a:ahLst/>
              <a:cxnLst/>
              <a:rect l="l" t="t" r="r" b="b"/>
              <a:pathLst>
                <a:path w="864" h="851" extrusionOk="0">
                  <a:moveTo>
                    <a:pt x="450" y="0"/>
                  </a:moveTo>
                  <a:cubicBezTo>
                    <a:pt x="207" y="0"/>
                    <a:pt x="1" y="194"/>
                    <a:pt x="1" y="401"/>
                  </a:cubicBezTo>
                  <a:cubicBezTo>
                    <a:pt x="1" y="656"/>
                    <a:pt x="207" y="850"/>
                    <a:pt x="450" y="850"/>
                  </a:cubicBezTo>
                  <a:cubicBezTo>
                    <a:pt x="657" y="850"/>
                    <a:pt x="863" y="656"/>
                    <a:pt x="863" y="401"/>
                  </a:cubicBezTo>
                  <a:cubicBezTo>
                    <a:pt x="863" y="194"/>
                    <a:pt x="657"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265466" y="744058"/>
              <a:ext cx="54847" cy="54021"/>
            </a:xfrm>
            <a:custGeom>
              <a:avLst/>
              <a:gdLst/>
              <a:ahLst/>
              <a:cxnLst/>
              <a:rect l="l" t="t" r="r" b="b"/>
              <a:pathLst>
                <a:path w="864" h="851" extrusionOk="0">
                  <a:moveTo>
                    <a:pt x="462" y="0"/>
                  </a:moveTo>
                  <a:cubicBezTo>
                    <a:pt x="207" y="0"/>
                    <a:pt x="1" y="194"/>
                    <a:pt x="1" y="401"/>
                  </a:cubicBezTo>
                  <a:cubicBezTo>
                    <a:pt x="1" y="656"/>
                    <a:pt x="207" y="850"/>
                    <a:pt x="462" y="850"/>
                  </a:cubicBezTo>
                  <a:cubicBezTo>
                    <a:pt x="717" y="850"/>
                    <a:pt x="863" y="656"/>
                    <a:pt x="863" y="401"/>
                  </a:cubicBezTo>
                  <a:cubicBezTo>
                    <a:pt x="863" y="194"/>
                    <a:pt x="71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448985" y="744058"/>
              <a:ext cx="54783" cy="54021"/>
            </a:xfrm>
            <a:custGeom>
              <a:avLst/>
              <a:gdLst/>
              <a:ahLst/>
              <a:cxnLst/>
              <a:rect l="l" t="t" r="r" b="b"/>
              <a:pathLst>
                <a:path w="863" h="851" extrusionOk="0">
                  <a:moveTo>
                    <a:pt x="401" y="0"/>
                  </a:moveTo>
                  <a:cubicBezTo>
                    <a:pt x="146" y="0"/>
                    <a:pt x="0" y="194"/>
                    <a:pt x="0" y="401"/>
                  </a:cubicBezTo>
                  <a:cubicBezTo>
                    <a:pt x="0" y="656"/>
                    <a:pt x="146" y="850"/>
                    <a:pt x="401" y="850"/>
                  </a:cubicBezTo>
                  <a:cubicBezTo>
                    <a:pt x="656" y="850"/>
                    <a:pt x="863" y="656"/>
                    <a:pt x="863" y="401"/>
                  </a:cubicBezTo>
                  <a:cubicBezTo>
                    <a:pt x="863" y="194"/>
                    <a:pt x="656"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320248" y="956079"/>
              <a:ext cx="128801" cy="661525"/>
            </a:xfrm>
            <a:custGeom>
              <a:avLst/>
              <a:gdLst/>
              <a:ahLst/>
              <a:cxnLst/>
              <a:rect l="l" t="t" r="r" b="b"/>
              <a:pathLst>
                <a:path w="2029" h="10421" extrusionOk="0">
                  <a:moveTo>
                    <a:pt x="0" y="0"/>
                  </a:moveTo>
                  <a:lnTo>
                    <a:pt x="0" y="10421"/>
                  </a:lnTo>
                  <a:lnTo>
                    <a:pt x="2028" y="10421"/>
                  </a:lnTo>
                  <a:lnTo>
                    <a:pt x="2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310980"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49" y="0"/>
                    <a:pt x="0" y="97"/>
                    <a:pt x="0" y="158"/>
                  </a:cubicBezTo>
                  <a:lnTo>
                    <a:pt x="0" y="10579"/>
                  </a:lnTo>
                  <a:cubicBezTo>
                    <a:pt x="0" y="10628"/>
                    <a:pt x="49" y="10725"/>
                    <a:pt x="146" y="10725"/>
                  </a:cubicBezTo>
                  <a:lnTo>
                    <a:pt x="2174" y="10725"/>
                  </a:lnTo>
                  <a:cubicBezTo>
                    <a:pt x="2223" y="10725"/>
                    <a:pt x="2320" y="10628"/>
                    <a:pt x="2320" y="10579"/>
                  </a:cubicBezTo>
                  <a:lnTo>
                    <a:pt x="2320" y="158"/>
                  </a:lnTo>
                  <a:cubicBezTo>
                    <a:pt x="2320" y="97"/>
                    <a:pt x="2223" y="0"/>
                    <a:pt x="2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320248" y="1158071"/>
              <a:ext cx="128801" cy="459532"/>
            </a:xfrm>
            <a:custGeom>
              <a:avLst/>
              <a:gdLst/>
              <a:ahLst/>
              <a:cxnLst/>
              <a:rect l="l" t="t" r="r" b="b"/>
              <a:pathLst>
                <a:path w="2029" h="7239" extrusionOk="0">
                  <a:moveTo>
                    <a:pt x="0" y="0"/>
                  </a:moveTo>
                  <a:lnTo>
                    <a:pt x="0" y="7239"/>
                  </a:lnTo>
                  <a:lnTo>
                    <a:pt x="2028" y="7239"/>
                  </a:lnTo>
                  <a:lnTo>
                    <a:pt x="2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5310980" y="1148803"/>
              <a:ext cx="147337" cy="478068"/>
            </a:xfrm>
            <a:custGeom>
              <a:avLst/>
              <a:gdLst/>
              <a:ahLst/>
              <a:cxnLst/>
              <a:rect l="l" t="t" r="r" b="b"/>
              <a:pathLst>
                <a:path w="2321" h="7531" extrusionOk="0">
                  <a:moveTo>
                    <a:pt x="1968" y="353"/>
                  </a:moveTo>
                  <a:lnTo>
                    <a:pt x="1968" y="7178"/>
                  </a:lnTo>
                  <a:lnTo>
                    <a:pt x="353" y="7178"/>
                  </a:lnTo>
                  <a:lnTo>
                    <a:pt x="353" y="353"/>
                  </a:lnTo>
                  <a:close/>
                  <a:moveTo>
                    <a:pt x="146" y="0"/>
                  </a:moveTo>
                  <a:cubicBezTo>
                    <a:pt x="49" y="0"/>
                    <a:pt x="0" y="49"/>
                    <a:pt x="0" y="146"/>
                  </a:cubicBezTo>
                  <a:lnTo>
                    <a:pt x="0" y="7385"/>
                  </a:lnTo>
                  <a:cubicBezTo>
                    <a:pt x="0" y="7434"/>
                    <a:pt x="49" y="7531"/>
                    <a:pt x="146" y="7531"/>
                  </a:cubicBezTo>
                  <a:lnTo>
                    <a:pt x="2174" y="7531"/>
                  </a:lnTo>
                  <a:cubicBezTo>
                    <a:pt x="2223" y="7531"/>
                    <a:pt x="2320" y="7434"/>
                    <a:pt x="2320" y="7385"/>
                  </a:cubicBezTo>
                  <a:lnTo>
                    <a:pt x="2320" y="146"/>
                  </a:lnTo>
                  <a:cubicBezTo>
                    <a:pt x="2320" y="49"/>
                    <a:pt x="2223" y="0"/>
                    <a:pt x="2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5088929" y="956079"/>
              <a:ext cx="128801" cy="661525"/>
            </a:xfrm>
            <a:custGeom>
              <a:avLst/>
              <a:gdLst/>
              <a:ahLst/>
              <a:cxnLst/>
              <a:rect l="l" t="t" r="r" b="b"/>
              <a:pathLst>
                <a:path w="2029" h="10421" extrusionOk="0">
                  <a:moveTo>
                    <a:pt x="0" y="0"/>
                  </a:moveTo>
                  <a:lnTo>
                    <a:pt x="0"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5079661"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98" y="0"/>
                    <a:pt x="1" y="97"/>
                    <a:pt x="1" y="158"/>
                  </a:cubicBezTo>
                  <a:lnTo>
                    <a:pt x="1" y="10579"/>
                  </a:lnTo>
                  <a:cubicBezTo>
                    <a:pt x="1" y="10628"/>
                    <a:pt x="98" y="10725"/>
                    <a:pt x="146" y="10725"/>
                  </a:cubicBezTo>
                  <a:lnTo>
                    <a:pt x="2175" y="10725"/>
                  </a:lnTo>
                  <a:cubicBezTo>
                    <a:pt x="2223" y="10725"/>
                    <a:pt x="2320" y="10628"/>
                    <a:pt x="2320" y="10579"/>
                  </a:cubicBezTo>
                  <a:lnTo>
                    <a:pt x="2320" y="158"/>
                  </a:lnTo>
                  <a:cubicBezTo>
                    <a:pt x="2320" y="97"/>
                    <a:pt x="2223"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5088929" y="1090973"/>
              <a:ext cx="128801" cy="526630"/>
            </a:xfrm>
            <a:custGeom>
              <a:avLst/>
              <a:gdLst/>
              <a:ahLst/>
              <a:cxnLst/>
              <a:rect l="l" t="t" r="r" b="b"/>
              <a:pathLst>
                <a:path w="2029" h="8296" extrusionOk="0">
                  <a:moveTo>
                    <a:pt x="0" y="1"/>
                  </a:moveTo>
                  <a:lnTo>
                    <a:pt x="0" y="8296"/>
                  </a:lnTo>
                  <a:lnTo>
                    <a:pt x="2029" y="8296"/>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5079661" y="1080943"/>
              <a:ext cx="147337" cy="545928"/>
            </a:xfrm>
            <a:custGeom>
              <a:avLst/>
              <a:gdLst/>
              <a:ahLst/>
              <a:cxnLst/>
              <a:rect l="l" t="t" r="r" b="b"/>
              <a:pathLst>
                <a:path w="2321" h="8600" extrusionOk="0">
                  <a:moveTo>
                    <a:pt x="1968" y="304"/>
                  </a:moveTo>
                  <a:lnTo>
                    <a:pt x="1968" y="8247"/>
                  </a:lnTo>
                  <a:lnTo>
                    <a:pt x="353" y="8247"/>
                  </a:lnTo>
                  <a:lnTo>
                    <a:pt x="353" y="304"/>
                  </a:lnTo>
                  <a:close/>
                  <a:moveTo>
                    <a:pt x="146" y="1"/>
                  </a:moveTo>
                  <a:cubicBezTo>
                    <a:pt x="98" y="1"/>
                    <a:pt x="1" y="49"/>
                    <a:pt x="1" y="159"/>
                  </a:cubicBezTo>
                  <a:lnTo>
                    <a:pt x="1" y="8454"/>
                  </a:lnTo>
                  <a:cubicBezTo>
                    <a:pt x="1" y="8503"/>
                    <a:pt x="98" y="8600"/>
                    <a:pt x="146" y="8600"/>
                  </a:cubicBezTo>
                  <a:lnTo>
                    <a:pt x="2175" y="8600"/>
                  </a:lnTo>
                  <a:cubicBezTo>
                    <a:pt x="2223" y="8600"/>
                    <a:pt x="2320" y="8503"/>
                    <a:pt x="2320" y="8454"/>
                  </a:cubicBezTo>
                  <a:lnTo>
                    <a:pt x="2320" y="159"/>
                  </a:lnTo>
                  <a:cubicBezTo>
                    <a:pt x="2320" y="49"/>
                    <a:pt x="2223"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4857610" y="956079"/>
              <a:ext cx="128864" cy="661525"/>
            </a:xfrm>
            <a:custGeom>
              <a:avLst/>
              <a:gdLst/>
              <a:ahLst/>
              <a:cxnLst/>
              <a:rect l="l" t="t" r="r" b="b"/>
              <a:pathLst>
                <a:path w="2030" h="10421" extrusionOk="0">
                  <a:moveTo>
                    <a:pt x="1" y="0"/>
                  </a:moveTo>
                  <a:lnTo>
                    <a:pt x="1"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848342" y="946049"/>
              <a:ext cx="147337" cy="680823"/>
            </a:xfrm>
            <a:custGeom>
              <a:avLst/>
              <a:gdLst/>
              <a:ahLst/>
              <a:cxnLst/>
              <a:rect l="l" t="t" r="r" b="b"/>
              <a:pathLst>
                <a:path w="2321" h="10725" extrusionOk="0">
                  <a:moveTo>
                    <a:pt x="1969" y="352"/>
                  </a:moveTo>
                  <a:lnTo>
                    <a:pt x="1969" y="10372"/>
                  </a:lnTo>
                  <a:lnTo>
                    <a:pt x="353" y="10372"/>
                  </a:lnTo>
                  <a:lnTo>
                    <a:pt x="353" y="352"/>
                  </a:lnTo>
                  <a:close/>
                  <a:moveTo>
                    <a:pt x="147" y="0"/>
                  </a:moveTo>
                  <a:cubicBezTo>
                    <a:pt x="98" y="0"/>
                    <a:pt x="1" y="97"/>
                    <a:pt x="1" y="158"/>
                  </a:cubicBezTo>
                  <a:lnTo>
                    <a:pt x="1" y="10579"/>
                  </a:lnTo>
                  <a:cubicBezTo>
                    <a:pt x="1" y="10628"/>
                    <a:pt x="98" y="10725"/>
                    <a:pt x="147" y="10725"/>
                  </a:cubicBezTo>
                  <a:lnTo>
                    <a:pt x="2175" y="10725"/>
                  </a:lnTo>
                  <a:cubicBezTo>
                    <a:pt x="2224" y="10725"/>
                    <a:pt x="2321" y="10628"/>
                    <a:pt x="2321" y="10579"/>
                  </a:cubicBezTo>
                  <a:lnTo>
                    <a:pt x="2321" y="158"/>
                  </a:lnTo>
                  <a:cubicBezTo>
                    <a:pt x="2321" y="97"/>
                    <a:pt x="2224"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857610" y="1033143"/>
              <a:ext cx="128864" cy="584460"/>
            </a:xfrm>
            <a:custGeom>
              <a:avLst/>
              <a:gdLst/>
              <a:ahLst/>
              <a:cxnLst/>
              <a:rect l="l" t="t" r="r" b="b"/>
              <a:pathLst>
                <a:path w="2030" h="9207" extrusionOk="0">
                  <a:moveTo>
                    <a:pt x="1" y="1"/>
                  </a:moveTo>
                  <a:lnTo>
                    <a:pt x="1" y="9207"/>
                  </a:lnTo>
                  <a:lnTo>
                    <a:pt x="2029" y="9207"/>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848342" y="1023114"/>
              <a:ext cx="147337" cy="603758"/>
            </a:xfrm>
            <a:custGeom>
              <a:avLst/>
              <a:gdLst/>
              <a:ahLst/>
              <a:cxnLst/>
              <a:rect l="l" t="t" r="r" b="b"/>
              <a:pathLst>
                <a:path w="2321" h="9511" extrusionOk="0">
                  <a:moveTo>
                    <a:pt x="1969" y="304"/>
                  </a:moveTo>
                  <a:lnTo>
                    <a:pt x="1969" y="9158"/>
                  </a:lnTo>
                  <a:lnTo>
                    <a:pt x="353" y="9158"/>
                  </a:lnTo>
                  <a:lnTo>
                    <a:pt x="353" y="304"/>
                  </a:lnTo>
                  <a:close/>
                  <a:moveTo>
                    <a:pt x="147" y="1"/>
                  </a:moveTo>
                  <a:cubicBezTo>
                    <a:pt x="98" y="1"/>
                    <a:pt x="1" y="49"/>
                    <a:pt x="1" y="159"/>
                  </a:cubicBezTo>
                  <a:lnTo>
                    <a:pt x="1" y="9365"/>
                  </a:lnTo>
                  <a:cubicBezTo>
                    <a:pt x="1" y="9414"/>
                    <a:pt x="98" y="9511"/>
                    <a:pt x="147" y="9511"/>
                  </a:cubicBezTo>
                  <a:lnTo>
                    <a:pt x="2175" y="9511"/>
                  </a:lnTo>
                  <a:cubicBezTo>
                    <a:pt x="2224" y="9511"/>
                    <a:pt x="2321" y="9414"/>
                    <a:pt x="2321" y="9365"/>
                  </a:cubicBezTo>
                  <a:lnTo>
                    <a:pt x="2321" y="159"/>
                  </a:lnTo>
                  <a:cubicBezTo>
                    <a:pt x="2321" y="49"/>
                    <a:pt x="222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3874630" y="651251"/>
              <a:ext cx="1012379" cy="883197"/>
            </a:xfrm>
            <a:custGeom>
              <a:avLst/>
              <a:gdLst/>
              <a:ahLst/>
              <a:cxnLst/>
              <a:rect l="l" t="t" r="r" b="b"/>
              <a:pathLst>
                <a:path w="15948" h="13913" extrusionOk="0">
                  <a:moveTo>
                    <a:pt x="6775" y="0"/>
                  </a:moveTo>
                  <a:cubicBezTo>
                    <a:pt x="4386" y="0"/>
                    <a:pt x="1702" y="671"/>
                    <a:pt x="765" y="3430"/>
                  </a:cubicBezTo>
                  <a:cubicBezTo>
                    <a:pt x="0" y="5713"/>
                    <a:pt x="1421" y="7474"/>
                    <a:pt x="1421" y="7474"/>
                  </a:cubicBezTo>
                  <a:cubicBezTo>
                    <a:pt x="1421" y="7474"/>
                    <a:pt x="401" y="7838"/>
                    <a:pt x="1008" y="10013"/>
                  </a:cubicBezTo>
                  <a:cubicBezTo>
                    <a:pt x="1822" y="12842"/>
                    <a:pt x="10980" y="13851"/>
                    <a:pt x="11587" y="13911"/>
                  </a:cubicBezTo>
                  <a:cubicBezTo>
                    <a:pt x="11612" y="13912"/>
                    <a:pt x="11637" y="13913"/>
                    <a:pt x="11663" y="13913"/>
                  </a:cubicBezTo>
                  <a:cubicBezTo>
                    <a:pt x="13051" y="13913"/>
                    <a:pt x="14230" y="12599"/>
                    <a:pt x="14623" y="10571"/>
                  </a:cubicBezTo>
                  <a:cubicBezTo>
                    <a:pt x="15036" y="8798"/>
                    <a:pt x="14271" y="8081"/>
                    <a:pt x="14271" y="8081"/>
                  </a:cubicBezTo>
                  <a:cubicBezTo>
                    <a:pt x="14271" y="8081"/>
                    <a:pt x="15437" y="7583"/>
                    <a:pt x="15692" y="6624"/>
                  </a:cubicBezTo>
                  <a:cubicBezTo>
                    <a:pt x="15947" y="5652"/>
                    <a:pt x="15838" y="3284"/>
                    <a:pt x="15838" y="3284"/>
                  </a:cubicBezTo>
                  <a:lnTo>
                    <a:pt x="15085" y="1401"/>
                  </a:lnTo>
                  <a:lnTo>
                    <a:pt x="11028" y="600"/>
                  </a:lnTo>
                  <a:cubicBezTo>
                    <a:pt x="11028" y="600"/>
                    <a:pt x="9034" y="0"/>
                    <a:pt x="677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122073" y="589803"/>
              <a:ext cx="568336" cy="902178"/>
            </a:xfrm>
            <a:custGeom>
              <a:avLst/>
              <a:gdLst/>
              <a:ahLst/>
              <a:cxnLst/>
              <a:rect l="l" t="t" r="r" b="b"/>
              <a:pathLst>
                <a:path w="8953" h="14212" extrusionOk="0">
                  <a:moveTo>
                    <a:pt x="7434" y="1"/>
                  </a:moveTo>
                  <a:cubicBezTo>
                    <a:pt x="7434" y="1"/>
                    <a:pt x="2527" y="450"/>
                    <a:pt x="2430" y="547"/>
                  </a:cubicBezTo>
                  <a:cubicBezTo>
                    <a:pt x="2333" y="608"/>
                    <a:pt x="2175" y="2126"/>
                    <a:pt x="1968" y="3487"/>
                  </a:cubicBezTo>
                  <a:cubicBezTo>
                    <a:pt x="1782" y="3323"/>
                    <a:pt x="1540" y="3246"/>
                    <a:pt x="1304" y="3246"/>
                  </a:cubicBezTo>
                  <a:cubicBezTo>
                    <a:pt x="1033" y="3246"/>
                    <a:pt x="770" y="3347"/>
                    <a:pt x="608" y="3535"/>
                  </a:cubicBezTo>
                  <a:cubicBezTo>
                    <a:pt x="1" y="4191"/>
                    <a:pt x="353" y="5163"/>
                    <a:pt x="912" y="5466"/>
                  </a:cubicBezTo>
                  <a:cubicBezTo>
                    <a:pt x="1080" y="5574"/>
                    <a:pt x="1233" y="5607"/>
                    <a:pt x="1360" y="5607"/>
                  </a:cubicBezTo>
                  <a:cubicBezTo>
                    <a:pt x="1464" y="5607"/>
                    <a:pt x="1551" y="5585"/>
                    <a:pt x="1616" y="5564"/>
                  </a:cubicBezTo>
                  <a:lnTo>
                    <a:pt x="1616" y="5770"/>
                  </a:lnTo>
                  <a:cubicBezTo>
                    <a:pt x="1568" y="6122"/>
                    <a:pt x="1616" y="6620"/>
                    <a:pt x="1823" y="7082"/>
                  </a:cubicBezTo>
                  <a:cubicBezTo>
                    <a:pt x="1920" y="7385"/>
                    <a:pt x="2078" y="7738"/>
                    <a:pt x="2272" y="7993"/>
                  </a:cubicBezTo>
                  <a:cubicBezTo>
                    <a:pt x="2430" y="8138"/>
                    <a:pt x="2734" y="8442"/>
                    <a:pt x="2989" y="8551"/>
                  </a:cubicBezTo>
                  <a:lnTo>
                    <a:pt x="2940" y="9608"/>
                  </a:lnTo>
                  <a:lnTo>
                    <a:pt x="960" y="10628"/>
                  </a:lnTo>
                  <a:cubicBezTo>
                    <a:pt x="960" y="10628"/>
                    <a:pt x="4507" y="14211"/>
                    <a:pt x="4859" y="14211"/>
                  </a:cubicBezTo>
                  <a:cubicBezTo>
                    <a:pt x="5211" y="14211"/>
                    <a:pt x="7191" y="11029"/>
                    <a:pt x="7191" y="11029"/>
                  </a:cubicBezTo>
                  <a:lnTo>
                    <a:pt x="4859" y="9863"/>
                  </a:lnTo>
                  <a:cubicBezTo>
                    <a:pt x="4859" y="9863"/>
                    <a:pt x="4908" y="9414"/>
                    <a:pt x="4908" y="9049"/>
                  </a:cubicBezTo>
                  <a:cubicBezTo>
                    <a:pt x="5418" y="9049"/>
                    <a:pt x="5976" y="8952"/>
                    <a:pt x="6280" y="8806"/>
                  </a:cubicBezTo>
                  <a:cubicBezTo>
                    <a:pt x="7385" y="8345"/>
                    <a:pt x="7738" y="7592"/>
                    <a:pt x="7944" y="6730"/>
                  </a:cubicBezTo>
                  <a:cubicBezTo>
                    <a:pt x="8151" y="5916"/>
                    <a:pt x="8952" y="2066"/>
                    <a:pt x="8952" y="2066"/>
                  </a:cubicBezTo>
                  <a:lnTo>
                    <a:pt x="8952" y="1264"/>
                  </a:lnTo>
                  <a:lnTo>
                    <a:pt x="7434" y="1"/>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311750" y="1132616"/>
              <a:ext cx="259887" cy="154256"/>
            </a:xfrm>
            <a:custGeom>
              <a:avLst/>
              <a:gdLst/>
              <a:ahLst/>
              <a:cxnLst/>
              <a:rect l="l" t="t" r="r" b="b"/>
              <a:pathLst>
                <a:path w="4094" h="2430" extrusionOk="0">
                  <a:moveTo>
                    <a:pt x="1" y="0"/>
                  </a:moveTo>
                  <a:cubicBezTo>
                    <a:pt x="1" y="0"/>
                    <a:pt x="195" y="255"/>
                    <a:pt x="608" y="450"/>
                  </a:cubicBezTo>
                  <a:cubicBezTo>
                    <a:pt x="1009" y="656"/>
                    <a:pt x="1470" y="802"/>
                    <a:pt x="1470" y="802"/>
                  </a:cubicBezTo>
                  <a:lnTo>
                    <a:pt x="1410" y="1713"/>
                  </a:lnTo>
                  <a:lnTo>
                    <a:pt x="4094" y="2430"/>
                  </a:lnTo>
                  <a:lnTo>
                    <a:pt x="3741" y="1968"/>
                  </a:lnTo>
                  <a:lnTo>
                    <a:pt x="1871" y="1312"/>
                  </a:lnTo>
                  <a:lnTo>
                    <a:pt x="1920" y="498"/>
                  </a:lnTo>
                  <a:cubicBezTo>
                    <a:pt x="1920" y="498"/>
                    <a:pt x="1871" y="450"/>
                    <a:pt x="1167" y="353"/>
                  </a:cubicBezTo>
                  <a:cubicBezTo>
                    <a:pt x="499" y="255"/>
                    <a:pt x="1" y="0"/>
                    <a:pt x="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4353392" y="781257"/>
              <a:ext cx="105694" cy="36057"/>
            </a:xfrm>
            <a:custGeom>
              <a:avLst/>
              <a:gdLst/>
              <a:ahLst/>
              <a:cxnLst/>
              <a:rect l="l" t="t" r="r" b="b"/>
              <a:pathLst>
                <a:path w="1665" h="568" extrusionOk="0">
                  <a:moveTo>
                    <a:pt x="1297" y="0"/>
                  </a:moveTo>
                  <a:cubicBezTo>
                    <a:pt x="1127" y="0"/>
                    <a:pt x="911" y="40"/>
                    <a:pt x="705" y="118"/>
                  </a:cubicBezTo>
                  <a:cubicBezTo>
                    <a:pt x="256" y="264"/>
                    <a:pt x="0" y="568"/>
                    <a:pt x="0" y="568"/>
                  </a:cubicBezTo>
                  <a:cubicBezTo>
                    <a:pt x="0" y="568"/>
                    <a:pt x="656" y="422"/>
                    <a:pt x="960" y="422"/>
                  </a:cubicBezTo>
                  <a:cubicBezTo>
                    <a:pt x="1312" y="422"/>
                    <a:pt x="1616" y="568"/>
                    <a:pt x="1616" y="568"/>
                  </a:cubicBezTo>
                  <a:cubicBezTo>
                    <a:pt x="1616" y="568"/>
                    <a:pt x="1664" y="264"/>
                    <a:pt x="1616" y="118"/>
                  </a:cubicBezTo>
                  <a:cubicBezTo>
                    <a:pt x="1592" y="40"/>
                    <a:pt x="1467" y="0"/>
                    <a:pt x="129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4562303" y="811092"/>
              <a:ext cx="93379" cy="64051"/>
            </a:xfrm>
            <a:custGeom>
              <a:avLst/>
              <a:gdLst/>
              <a:ahLst/>
              <a:cxnLst/>
              <a:rect l="l" t="t" r="r" b="b"/>
              <a:pathLst>
                <a:path w="1471" h="1009" extrusionOk="0">
                  <a:moveTo>
                    <a:pt x="499" y="1"/>
                  </a:moveTo>
                  <a:cubicBezTo>
                    <a:pt x="305" y="1"/>
                    <a:pt x="1" y="304"/>
                    <a:pt x="1" y="304"/>
                  </a:cubicBezTo>
                  <a:cubicBezTo>
                    <a:pt x="1" y="304"/>
                    <a:pt x="450" y="401"/>
                    <a:pt x="754" y="511"/>
                  </a:cubicBezTo>
                  <a:cubicBezTo>
                    <a:pt x="1009" y="608"/>
                    <a:pt x="1471" y="1009"/>
                    <a:pt x="1471" y="1009"/>
                  </a:cubicBezTo>
                  <a:cubicBezTo>
                    <a:pt x="1471" y="1009"/>
                    <a:pt x="1471" y="705"/>
                    <a:pt x="1313" y="462"/>
                  </a:cubicBezTo>
                  <a:cubicBezTo>
                    <a:pt x="1167" y="256"/>
                    <a:pt x="705" y="1"/>
                    <a:pt x="49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4381894" y="868478"/>
              <a:ext cx="38659" cy="55228"/>
            </a:xfrm>
            <a:custGeom>
              <a:avLst/>
              <a:gdLst/>
              <a:ahLst/>
              <a:cxnLst/>
              <a:rect l="l" t="t" r="r" b="b"/>
              <a:pathLst>
                <a:path w="609" h="870" extrusionOk="0">
                  <a:moveTo>
                    <a:pt x="367" y="0"/>
                  </a:moveTo>
                  <a:cubicBezTo>
                    <a:pt x="228" y="0"/>
                    <a:pt x="105" y="185"/>
                    <a:pt x="62" y="360"/>
                  </a:cubicBezTo>
                  <a:cubicBezTo>
                    <a:pt x="1" y="615"/>
                    <a:pt x="110" y="821"/>
                    <a:pt x="207" y="870"/>
                  </a:cubicBezTo>
                  <a:cubicBezTo>
                    <a:pt x="365" y="870"/>
                    <a:pt x="511" y="712"/>
                    <a:pt x="560" y="469"/>
                  </a:cubicBezTo>
                  <a:cubicBezTo>
                    <a:pt x="608" y="263"/>
                    <a:pt x="511" y="56"/>
                    <a:pt x="414" y="8"/>
                  </a:cubicBezTo>
                  <a:cubicBezTo>
                    <a:pt x="398" y="3"/>
                    <a:pt x="382" y="0"/>
                    <a:pt x="36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65414" y="898249"/>
              <a:ext cx="38596" cy="54021"/>
            </a:xfrm>
            <a:custGeom>
              <a:avLst/>
              <a:gdLst/>
              <a:ahLst/>
              <a:cxnLst/>
              <a:rect l="l" t="t" r="r" b="b"/>
              <a:pathLst>
                <a:path w="608" h="851" extrusionOk="0">
                  <a:moveTo>
                    <a:pt x="401" y="0"/>
                  </a:moveTo>
                  <a:cubicBezTo>
                    <a:pt x="256" y="0"/>
                    <a:pt x="98" y="146"/>
                    <a:pt x="49" y="401"/>
                  </a:cubicBezTo>
                  <a:cubicBezTo>
                    <a:pt x="1" y="607"/>
                    <a:pt x="98" y="802"/>
                    <a:pt x="207" y="850"/>
                  </a:cubicBezTo>
                  <a:cubicBezTo>
                    <a:pt x="353" y="850"/>
                    <a:pt x="511" y="705"/>
                    <a:pt x="559" y="498"/>
                  </a:cubicBezTo>
                  <a:cubicBezTo>
                    <a:pt x="608" y="243"/>
                    <a:pt x="511" y="49"/>
                    <a:pt x="401"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4405065" y="1045458"/>
              <a:ext cx="70209" cy="43674"/>
            </a:xfrm>
            <a:custGeom>
              <a:avLst/>
              <a:gdLst/>
              <a:ahLst/>
              <a:cxnLst/>
              <a:rect l="l" t="t" r="r" b="b"/>
              <a:pathLst>
                <a:path w="1106" h="688" extrusionOk="0">
                  <a:moveTo>
                    <a:pt x="0" y="1"/>
                  </a:moveTo>
                  <a:cubicBezTo>
                    <a:pt x="0" y="1"/>
                    <a:pt x="0" y="511"/>
                    <a:pt x="304" y="657"/>
                  </a:cubicBezTo>
                  <a:cubicBezTo>
                    <a:pt x="336" y="678"/>
                    <a:pt x="375" y="687"/>
                    <a:pt x="416" y="687"/>
                  </a:cubicBezTo>
                  <a:cubicBezTo>
                    <a:pt x="687" y="687"/>
                    <a:pt x="1105" y="305"/>
                    <a:pt x="1105" y="30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887707" y="364704"/>
              <a:ext cx="1121120" cy="819971"/>
            </a:xfrm>
            <a:custGeom>
              <a:avLst/>
              <a:gdLst/>
              <a:ahLst/>
              <a:cxnLst/>
              <a:rect l="l" t="t" r="r" b="b"/>
              <a:pathLst>
                <a:path w="17661" h="12917" extrusionOk="0">
                  <a:moveTo>
                    <a:pt x="10980" y="0"/>
                  </a:moveTo>
                  <a:cubicBezTo>
                    <a:pt x="9365" y="0"/>
                    <a:pt x="8758" y="1215"/>
                    <a:pt x="8758" y="1215"/>
                  </a:cubicBezTo>
                  <a:cubicBezTo>
                    <a:pt x="8758" y="1215"/>
                    <a:pt x="8429" y="567"/>
                    <a:pt x="7491" y="567"/>
                  </a:cubicBezTo>
                  <a:cubicBezTo>
                    <a:pt x="7260" y="567"/>
                    <a:pt x="6991" y="606"/>
                    <a:pt x="6681" y="705"/>
                  </a:cubicBezTo>
                  <a:cubicBezTo>
                    <a:pt x="5114" y="1215"/>
                    <a:pt x="5211" y="2636"/>
                    <a:pt x="5211" y="2636"/>
                  </a:cubicBezTo>
                  <a:cubicBezTo>
                    <a:pt x="5211" y="2636"/>
                    <a:pt x="5016" y="2547"/>
                    <a:pt x="4681" y="2547"/>
                  </a:cubicBezTo>
                  <a:cubicBezTo>
                    <a:pt x="4216" y="2547"/>
                    <a:pt x="3479" y="2720"/>
                    <a:pt x="2624" y="3547"/>
                  </a:cubicBezTo>
                  <a:cubicBezTo>
                    <a:pt x="1167" y="4907"/>
                    <a:pt x="1" y="7944"/>
                    <a:pt x="353" y="9863"/>
                  </a:cubicBezTo>
                  <a:cubicBezTo>
                    <a:pt x="705" y="12097"/>
                    <a:pt x="1871" y="12802"/>
                    <a:pt x="3292" y="12899"/>
                  </a:cubicBezTo>
                  <a:cubicBezTo>
                    <a:pt x="3394" y="12911"/>
                    <a:pt x="3491" y="12916"/>
                    <a:pt x="3583" y="12916"/>
                  </a:cubicBezTo>
                  <a:cubicBezTo>
                    <a:pt x="5873" y="12916"/>
                    <a:pt x="5363" y="9421"/>
                    <a:pt x="5515" y="8405"/>
                  </a:cubicBezTo>
                  <a:cubicBezTo>
                    <a:pt x="5660" y="7288"/>
                    <a:pt x="5721" y="7081"/>
                    <a:pt x="5721" y="7081"/>
                  </a:cubicBezTo>
                  <a:cubicBezTo>
                    <a:pt x="5721" y="7081"/>
                    <a:pt x="5843" y="7164"/>
                    <a:pt x="6061" y="7164"/>
                  </a:cubicBezTo>
                  <a:cubicBezTo>
                    <a:pt x="6385" y="7164"/>
                    <a:pt x="6923" y="6981"/>
                    <a:pt x="7592" y="6073"/>
                  </a:cubicBezTo>
                  <a:cubicBezTo>
                    <a:pt x="8454" y="4956"/>
                    <a:pt x="8697" y="3948"/>
                    <a:pt x="8697" y="3948"/>
                  </a:cubicBezTo>
                  <a:cubicBezTo>
                    <a:pt x="8697" y="3948"/>
                    <a:pt x="9365" y="5514"/>
                    <a:pt x="10324" y="5976"/>
                  </a:cubicBezTo>
                  <a:cubicBezTo>
                    <a:pt x="10906" y="6249"/>
                    <a:pt x="11229" y="6302"/>
                    <a:pt x="11393" y="6302"/>
                  </a:cubicBezTo>
                  <a:cubicBezTo>
                    <a:pt x="11499" y="6302"/>
                    <a:pt x="11539" y="6280"/>
                    <a:pt x="11539" y="6280"/>
                  </a:cubicBezTo>
                  <a:cubicBezTo>
                    <a:pt x="11539" y="6280"/>
                    <a:pt x="11636" y="6887"/>
                    <a:pt x="12802" y="7737"/>
                  </a:cubicBezTo>
                  <a:cubicBezTo>
                    <a:pt x="13485" y="8244"/>
                    <a:pt x="14297" y="8461"/>
                    <a:pt x="15049" y="8461"/>
                  </a:cubicBezTo>
                  <a:cubicBezTo>
                    <a:pt x="15127" y="8461"/>
                    <a:pt x="15204" y="8458"/>
                    <a:pt x="15280" y="8454"/>
                  </a:cubicBezTo>
                  <a:cubicBezTo>
                    <a:pt x="16397" y="8454"/>
                    <a:pt x="17660" y="7591"/>
                    <a:pt x="17199" y="5065"/>
                  </a:cubicBezTo>
                  <a:cubicBezTo>
                    <a:pt x="16749" y="2527"/>
                    <a:pt x="15887" y="2272"/>
                    <a:pt x="15134" y="2029"/>
                  </a:cubicBezTo>
                  <a:cubicBezTo>
                    <a:pt x="14417" y="1725"/>
                    <a:pt x="13458" y="1664"/>
                    <a:pt x="13458" y="1664"/>
                  </a:cubicBezTo>
                  <a:cubicBezTo>
                    <a:pt x="13458" y="1664"/>
                    <a:pt x="12596" y="49"/>
                    <a:pt x="1098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4122073" y="795794"/>
              <a:ext cx="148099" cy="243573"/>
            </a:xfrm>
            <a:custGeom>
              <a:avLst/>
              <a:gdLst/>
              <a:ahLst/>
              <a:cxnLst/>
              <a:rect l="l" t="t" r="r" b="b"/>
              <a:pathLst>
                <a:path w="2333" h="3837" extrusionOk="0">
                  <a:moveTo>
                    <a:pt x="1304" y="1"/>
                  </a:moveTo>
                  <a:cubicBezTo>
                    <a:pt x="1033" y="1"/>
                    <a:pt x="770" y="102"/>
                    <a:pt x="608" y="290"/>
                  </a:cubicBezTo>
                  <a:cubicBezTo>
                    <a:pt x="1" y="946"/>
                    <a:pt x="353" y="1918"/>
                    <a:pt x="912" y="2221"/>
                  </a:cubicBezTo>
                  <a:cubicBezTo>
                    <a:pt x="1080" y="2329"/>
                    <a:pt x="1233" y="2362"/>
                    <a:pt x="1360" y="2362"/>
                  </a:cubicBezTo>
                  <a:cubicBezTo>
                    <a:pt x="1464" y="2362"/>
                    <a:pt x="1551" y="2340"/>
                    <a:pt x="1616" y="2319"/>
                  </a:cubicBezTo>
                  <a:lnTo>
                    <a:pt x="1616" y="2525"/>
                  </a:lnTo>
                  <a:cubicBezTo>
                    <a:pt x="1568" y="2877"/>
                    <a:pt x="1616" y="3375"/>
                    <a:pt x="1823" y="3837"/>
                  </a:cubicBezTo>
                  <a:lnTo>
                    <a:pt x="2333" y="594"/>
                  </a:lnTo>
                  <a:lnTo>
                    <a:pt x="1968" y="242"/>
                  </a:lnTo>
                  <a:cubicBezTo>
                    <a:pt x="1782" y="78"/>
                    <a:pt x="1540" y="1"/>
                    <a:pt x="130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4482129" y="824232"/>
              <a:ext cx="96426" cy="192789"/>
            </a:xfrm>
            <a:custGeom>
              <a:avLst/>
              <a:gdLst/>
              <a:ahLst/>
              <a:cxnLst/>
              <a:rect l="l" t="t" r="r" b="b"/>
              <a:pathLst>
                <a:path w="1519" h="3037" extrusionOk="0">
                  <a:moveTo>
                    <a:pt x="1313" y="0"/>
                  </a:moveTo>
                  <a:cubicBezTo>
                    <a:pt x="1313" y="49"/>
                    <a:pt x="705" y="304"/>
                    <a:pt x="754" y="911"/>
                  </a:cubicBezTo>
                  <a:cubicBezTo>
                    <a:pt x="851" y="1713"/>
                    <a:pt x="851" y="2320"/>
                    <a:pt x="802" y="2575"/>
                  </a:cubicBezTo>
                  <a:cubicBezTo>
                    <a:pt x="766" y="2805"/>
                    <a:pt x="408" y="2833"/>
                    <a:pt x="216" y="2833"/>
                  </a:cubicBezTo>
                  <a:cubicBezTo>
                    <a:pt x="154" y="2833"/>
                    <a:pt x="110" y="2830"/>
                    <a:pt x="98" y="2830"/>
                  </a:cubicBezTo>
                  <a:cubicBezTo>
                    <a:pt x="85" y="2817"/>
                    <a:pt x="72" y="2811"/>
                    <a:pt x="60" y="2811"/>
                  </a:cubicBezTo>
                  <a:cubicBezTo>
                    <a:pt x="27" y="2811"/>
                    <a:pt x="1" y="2856"/>
                    <a:pt x="1" y="2927"/>
                  </a:cubicBezTo>
                  <a:cubicBezTo>
                    <a:pt x="1" y="2988"/>
                    <a:pt x="49" y="3037"/>
                    <a:pt x="98" y="3037"/>
                  </a:cubicBezTo>
                  <a:lnTo>
                    <a:pt x="304" y="3037"/>
                  </a:lnTo>
                  <a:cubicBezTo>
                    <a:pt x="547" y="3037"/>
                    <a:pt x="960" y="2988"/>
                    <a:pt x="1009" y="2624"/>
                  </a:cubicBezTo>
                  <a:cubicBezTo>
                    <a:pt x="1106" y="2223"/>
                    <a:pt x="1057" y="1360"/>
                    <a:pt x="1009" y="911"/>
                  </a:cubicBezTo>
                  <a:cubicBezTo>
                    <a:pt x="960" y="450"/>
                    <a:pt x="1410" y="255"/>
                    <a:pt x="1410" y="194"/>
                  </a:cubicBezTo>
                  <a:cubicBezTo>
                    <a:pt x="1458" y="194"/>
                    <a:pt x="1519" y="146"/>
                    <a:pt x="1458" y="49"/>
                  </a:cubicBezTo>
                  <a:cubicBezTo>
                    <a:pt x="1458" y="0"/>
                    <a:pt x="1361" y="0"/>
                    <a:pt x="1313"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193043" y="861495"/>
              <a:ext cx="50911" cy="39865"/>
            </a:xfrm>
            <a:custGeom>
              <a:avLst/>
              <a:gdLst/>
              <a:ahLst/>
              <a:cxnLst/>
              <a:rect l="l" t="t" r="r" b="b"/>
              <a:pathLst>
                <a:path w="802" h="628" extrusionOk="0">
                  <a:moveTo>
                    <a:pt x="104" y="0"/>
                  </a:moveTo>
                  <a:cubicBezTo>
                    <a:pt x="73" y="0"/>
                    <a:pt x="49" y="35"/>
                    <a:pt x="49" y="69"/>
                  </a:cubicBezTo>
                  <a:cubicBezTo>
                    <a:pt x="0" y="166"/>
                    <a:pt x="49" y="215"/>
                    <a:pt x="97" y="215"/>
                  </a:cubicBezTo>
                  <a:cubicBezTo>
                    <a:pt x="498" y="275"/>
                    <a:pt x="547" y="579"/>
                    <a:pt x="547" y="579"/>
                  </a:cubicBezTo>
                  <a:cubicBezTo>
                    <a:pt x="607" y="628"/>
                    <a:pt x="607" y="628"/>
                    <a:pt x="656" y="628"/>
                  </a:cubicBezTo>
                  <a:lnTo>
                    <a:pt x="705" y="628"/>
                  </a:lnTo>
                  <a:cubicBezTo>
                    <a:pt x="753" y="628"/>
                    <a:pt x="802" y="579"/>
                    <a:pt x="802" y="518"/>
                  </a:cubicBezTo>
                  <a:cubicBezTo>
                    <a:pt x="802" y="470"/>
                    <a:pt x="656" y="69"/>
                    <a:pt x="146" y="20"/>
                  </a:cubicBezTo>
                  <a:cubicBezTo>
                    <a:pt x="132" y="6"/>
                    <a:pt x="117" y="0"/>
                    <a:pt x="104"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395035" y="1036254"/>
              <a:ext cx="87158" cy="35485"/>
            </a:xfrm>
            <a:custGeom>
              <a:avLst/>
              <a:gdLst/>
              <a:ahLst/>
              <a:cxnLst/>
              <a:rect l="l" t="t" r="r" b="b"/>
              <a:pathLst>
                <a:path w="1373" h="559" extrusionOk="0">
                  <a:moveTo>
                    <a:pt x="158" y="0"/>
                  </a:moveTo>
                  <a:cubicBezTo>
                    <a:pt x="98" y="0"/>
                    <a:pt x="49" y="49"/>
                    <a:pt x="49" y="97"/>
                  </a:cubicBezTo>
                  <a:cubicBezTo>
                    <a:pt x="0" y="146"/>
                    <a:pt x="49" y="195"/>
                    <a:pt x="98" y="255"/>
                  </a:cubicBezTo>
                  <a:lnTo>
                    <a:pt x="1215" y="559"/>
                  </a:lnTo>
                  <a:lnTo>
                    <a:pt x="1263" y="559"/>
                  </a:lnTo>
                  <a:cubicBezTo>
                    <a:pt x="1312" y="559"/>
                    <a:pt x="1373" y="498"/>
                    <a:pt x="1373" y="450"/>
                  </a:cubicBezTo>
                  <a:cubicBezTo>
                    <a:pt x="1373" y="401"/>
                    <a:pt x="1312" y="352"/>
                    <a:pt x="1263" y="304"/>
                  </a:cubicBezTo>
                  <a:lnTo>
                    <a:pt x="158" y="0"/>
                  </a:ln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4125183" y="1235135"/>
              <a:ext cx="559005" cy="1128040"/>
            </a:xfrm>
            <a:custGeom>
              <a:avLst/>
              <a:gdLst/>
              <a:ahLst/>
              <a:cxnLst/>
              <a:rect l="l" t="t" r="r" b="b"/>
              <a:pathLst>
                <a:path w="8806" h="17770" extrusionOk="0">
                  <a:moveTo>
                    <a:pt x="1774" y="1"/>
                  </a:moveTo>
                  <a:lnTo>
                    <a:pt x="1215" y="304"/>
                  </a:lnTo>
                  <a:lnTo>
                    <a:pt x="1118" y="304"/>
                  </a:lnTo>
                  <a:lnTo>
                    <a:pt x="0" y="863"/>
                  </a:lnTo>
                  <a:lnTo>
                    <a:pt x="1725" y="17770"/>
                  </a:lnTo>
                  <a:lnTo>
                    <a:pt x="8806" y="17770"/>
                  </a:lnTo>
                  <a:lnTo>
                    <a:pt x="7640" y="815"/>
                  </a:lnTo>
                  <a:lnTo>
                    <a:pt x="6280" y="207"/>
                  </a:lnTo>
                  <a:lnTo>
                    <a:pt x="5927" y="49"/>
                  </a:lnTo>
                  <a:cubicBezTo>
                    <a:pt x="5927" y="49"/>
                    <a:pt x="5721" y="1312"/>
                    <a:pt x="5514" y="1823"/>
                  </a:cubicBezTo>
                  <a:cubicBezTo>
                    <a:pt x="5403" y="2175"/>
                    <a:pt x="5200" y="2790"/>
                    <a:pt x="4790" y="2790"/>
                  </a:cubicBezTo>
                  <a:cubicBezTo>
                    <a:pt x="4664" y="2790"/>
                    <a:pt x="4518" y="2731"/>
                    <a:pt x="4349" y="2588"/>
                  </a:cubicBezTo>
                  <a:cubicBezTo>
                    <a:pt x="3595" y="1920"/>
                    <a:pt x="1774" y="1"/>
                    <a:pt x="1774"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926239" y="1254433"/>
              <a:ext cx="536723" cy="1108742"/>
            </a:xfrm>
            <a:custGeom>
              <a:avLst/>
              <a:gdLst/>
              <a:ahLst/>
              <a:cxnLst/>
              <a:rect l="l" t="t" r="r" b="b"/>
              <a:pathLst>
                <a:path w="8455" h="17466" extrusionOk="0">
                  <a:moveTo>
                    <a:pt x="4300" y="0"/>
                  </a:moveTo>
                  <a:cubicBezTo>
                    <a:pt x="4203" y="49"/>
                    <a:pt x="3900" y="158"/>
                    <a:pt x="3535" y="304"/>
                  </a:cubicBezTo>
                  <a:cubicBezTo>
                    <a:pt x="2831" y="656"/>
                    <a:pt x="1871" y="1118"/>
                    <a:pt x="1264" y="1470"/>
                  </a:cubicBezTo>
                  <a:cubicBezTo>
                    <a:pt x="353" y="2126"/>
                    <a:pt x="560" y="2782"/>
                    <a:pt x="402" y="3498"/>
                  </a:cubicBezTo>
                  <a:cubicBezTo>
                    <a:pt x="1" y="5369"/>
                    <a:pt x="304" y="13312"/>
                    <a:pt x="304" y="13312"/>
                  </a:cubicBezTo>
                  <a:lnTo>
                    <a:pt x="450" y="17405"/>
                  </a:lnTo>
                  <a:lnTo>
                    <a:pt x="499" y="17466"/>
                  </a:lnTo>
                  <a:lnTo>
                    <a:pt x="8454" y="17466"/>
                  </a:lnTo>
                  <a:cubicBezTo>
                    <a:pt x="8454" y="16300"/>
                    <a:pt x="8454" y="15182"/>
                    <a:pt x="8345" y="14223"/>
                  </a:cubicBezTo>
                  <a:cubicBezTo>
                    <a:pt x="8090" y="9110"/>
                    <a:pt x="7130" y="6425"/>
                    <a:pt x="6632" y="4604"/>
                  </a:cubicBezTo>
                  <a:cubicBezTo>
                    <a:pt x="5964" y="2381"/>
                    <a:pt x="4446" y="98"/>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186060" y="1232088"/>
              <a:ext cx="273027" cy="950676"/>
            </a:xfrm>
            <a:custGeom>
              <a:avLst/>
              <a:gdLst/>
              <a:ahLst/>
              <a:cxnLst/>
              <a:rect l="l" t="t" r="r" b="b"/>
              <a:pathLst>
                <a:path w="4301" h="14976" extrusionOk="0">
                  <a:moveTo>
                    <a:pt x="717" y="0"/>
                  </a:moveTo>
                  <a:cubicBezTo>
                    <a:pt x="608" y="0"/>
                    <a:pt x="49" y="255"/>
                    <a:pt x="1" y="304"/>
                  </a:cubicBezTo>
                  <a:lnTo>
                    <a:pt x="1" y="450"/>
                  </a:lnTo>
                  <a:cubicBezTo>
                    <a:pt x="1" y="1008"/>
                    <a:pt x="110" y="3340"/>
                    <a:pt x="110" y="3340"/>
                  </a:cubicBezTo>
                  <a:lnTo>
                    <a:pt x="1774" y="4458"/>
                  </a:lnTo>
                  <a:lnTo>
                    <a:pt x="1021" y="6073"/>
                  </a:lnTo>
                  <a:cubicBezTo>
                    <a:pt x="1021" y="6073"/>
                    <a:pt x="2333" y="8150"/>
                    <a:pt x="3086" y="9364"/>
                  </a:cubicBezTo>
                  <a:cubicBezTo>
                    <a:pt x="3802" y="10579"/>
                    <a:pt x="4300" y="14976"/>
                    <a:pt x="4300" y="14976"/>
                  </a:cubicBezTo>
                  <a:cubicBezTo>
                    <a:pt x="4058" y="9862"/>
                    <a:pt x="3547" y="6522"/>
                    <a:pt x="3037" y="4761"/>
                  </a:cubicBezTo>
                  <a:cubicBezTo>
                    <a:pt x="2430" y="2526"/>
                    <a:pt x="912" y="255"/>
                    <a:pt x="815" y="97"/>
                  </a:cubicBezTo>
                  <a:cubicBezTo>
                    <a:pt x="815" y="97"/>
                    <a:pt x="766" y="0"/>
                    <a:pt x="71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523771" y="1248275"/>
              <a:ext cx="298483" cy="1114899"/>
            </a:xfrm>
            <a:custGeom>
              <a:avLst/>
              <a:gdLst/>
              <a:ahLst/>
              <a:cxnLst/>
              <a:rect l="l" t="t" r="r" b="b"/>
              <a:pathLst>
                <a:path w="4702" h="17563" extrusionOk="0">
                  <a:moveTo>
                    <a:pt x="1" y="0"/>
                  </a:moveTo>
                  <a:cubicBezTo>
                    <a:pt x="49" y="401"/>
                    <a:pt x="559" y="3437"/>
                    <a:pt x="657" y="5259"/>
                  </a:cubicBezTo>
                  <a:cubicBezTo>
                    <a:pt x="705" y="6425"/>
                    <a:pt x="754" y="10579"/>
                    <a:pt x="754" y="13968"/>
                  </a:cubicBezTo>
                  <a:cubicBezTo>
                    <a:pt x="802" y="15377"/>
                    <a:pt x="802" y="16700"/>
                    <a:pt x="802" y="17563"/>
                  </a:cubicBezTo>
                  <a:lnTo>
                    <a:pt x="4604" y="17563"/>
                  </a:lnTo>
                  <a:lnTo>
                    <a:pt x="4701" y="14320"/>
                  </a:lnTo>
                  <a:lnTo>
                    <a:pt x="4507" y="8150"/>
                  </a:lnTo>
                  <a:cubicBezTo>
                    <a:pt x="4507" y="8150"/>
                    <a:pt x="4349" y="4603"/>
                    <a:pt x="4094" y="3292"/>
                  </a:cubicBezTo>
                  <a:cubicBezTo>
                    <a:pt x="3790" y="2077"/>
                    <a:pt x="3037" y="1409"/>
                    <a:pt x="2272" y="960"/>
                  </a:cubicBezTo>
                  <a:cubicBezTo>
                    <a:pt x="1616" y="608"/>
                    <a:pt x="1470" y="498"/>
                    <a:pt x="754" y="255"/>
                  </a:cubicBezTo>
                  <a:cubicBezTo>
                    <a:pt x="353" y="4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494507" y="1235135"/>
              <a:ext cx="161176" cy="960770"/>
            </a:xfrm>
            <a:custGeom>
              <a:avLst/>
              <a:gdLst/>
              <a:ahLst/>
              <a:cxnLst/>
              <a:rect l="l" t="t" r="r" b="b"/>
              <a:pathLst>
                <a:path w="2539" h="15135" extrusionOk="0">
                  <a:moveTo>
                    <a:pt x="109" y="1"/>
                  </a:moveTo>
                  <a:cubicBezTo>
                    <a:pt x="0" y="49"/>
                    <a:pt x="109" y="98"/>
                    <a:pt x="109" y="98"/>
                  </a:cubicBezTo>
                  <a:cubicBezTo>
                    <a:pt x="109" y="98"/>
                    <a:pt x="656" y="3438"/>
                    <a:pt x="765" y="5418"/>
                  </a:cubicBezTo>
                  <a:cubicBezTo>
                    <a:pt x="814" y="6584"/>
                    <a:pt x="1215" y="11746"/>
                    <a:pt x="1215" y="15134"/>
                  </a:cubicBezTo>
                  <a:cubicBezTo>
                    <a:pt x="1263" y="14830"/>
                    <a:pt x="1421" y="11029"/>
                    <a:pt x="1628" y="9924"/>
                  </a:cubicBezTo>
                  <a:cubicBezTo>
                    <a:pt x="1822" y="8758"/>
                    <a:pt x="2539" y="5563"/>
                    <a:pt x="2539" y="5563"/>
                  </a:cubicBezTo>
                  <a:lnTo>
                    <a:pt x="1470" y="4045"/>
                  </a:lnTo>
                  <a:lnTo>
                    <a:pt x="2381" y="2782"/>
                  </a:lnTo>
                  <a:cubicBezTo>
                    <a:pt x="2381" y="2782"/>
                    <a:pt x="1263" y="912"/>
                    <a:pt x="911" y="353"/>
                  </a:cubicBezTo>
                  <a:lnTo>
                    <a:pt x="814" y="256"/>
                  </a:lnTo>
                  <a:cubicBezTo>
                    <a:pt x="765" y="159"/>
                    <a:pt x="207" y="1"/>
                    <a:pt x="10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163715" y="1611378"/>
              <a:ext cx="29391" cy="135022"/>
            </a:xfrm>
            <a:custGeom>
              <a:avLst/>
              <a:gdLst/>
              <a:ahLst/>
              <a:cxnLst/>
              <a:rect l="l" t="t" r="r" b="b"/>
              <a:pathLst>
                <a:path w="463" h="2127" extrusionOk="0">
                  <a:moveTo>
                    <a:pt x="207" y="1"/>
                  </a:moveTo>
                  <a:cubicBezTo>
                    <a:pt x="98" y="1"/>
                    <a:pt x="1" y="98"/>
                    <a:pt x="1" y="195"/>
                  </a:cubicBezTo>
                  <a:lnTo>
                    <a:pt x="1" y="1871"/>
                  </a:lnTo>
                  <a:cubicBezTo>
                    <a:pt x="1" y="2017"/>
                    <a:pt x="98" y="2126"/>
                    <a:pt x="207" y="2126"/>
                  </a:cubicBezTo>
                  <a:cubicBezTo>
                    <a:pt x="353" y="2126"/>
                    <a:pt x="462" y="2017"/>
                    <a:pt x="462" y="1871"/>
                  </a:cubicBezTo>
                  <a:lnTo>
                    <a:pt x="462" y="195"/>
                  </a:lnTo>
                  <a:cubicBezTo>
                    <a:pt x="462" y="98"/>
                    <a:pt x="353" y="1"/>
                    <a:pt x="207"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102839" y="1568974"/>
              <a:ext cx="28566" cy="222117"/>
            </a:xfrm>
            <a:custGeom>
              <a:avLst/>
              <a:gdLst/>
              <a:ahLst/>
              <a:cxnLst/>
              <a:rect l="l" t="t" r="r" b="b"/>
              <a:pathLst>
                <a:path w="450" h="3499" extrusionOk="0">
                  <a:moveTo>
                    <a:pt x="207" y="1"/>
                  </a:moveTo>
                  <a:cubicBezTo>
                    <a:pt x="97" y="1"/>
                    <a:pt x="0" y="110"/>
                    <a:pt x="0" y="207"/>
                  </a:cubicBezTo>
                  <a:lnTo>
                    <a:pt x="0" y="3292"/>
                  </a:lnTo>
                  <a:cubicBezTo>
                    <a:pt x="0" y="3402"/>
                    <a:pt x="97" y="3499"/>
                    <a:pt x="207" y="3499"/>
                  </a:cubicBezTo>
                  <a:cubicBezTo>
                    <a:pt x="352" y="3499"/>
                    <a:pt x="450" y="3402"/>
                    <a:pt x="450" y="3292"/>
                  </a:cubicBezTo>
                  <a:lnTo>
                    <a:pt x="450" y="207"/>
                  </a:lnTo>
                  <a:cubicBezTo>
                    <a:pt x="450" y="110"/>
                    <a:pt x="352"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096618" y="1543518"/>
              <a:ext cx="38659" cy="38659"/>
            </a:xfrm>
            <a:custGeom>
              <a:avLst/>
              <a:gdLst/>
              <a:ahLst/>
              <a:cxnLst/>
              <a:rect l="l" t="t" r="r" b="b"/>
              <a:pathLst>
                <a:path w="609" h="609" extrusionOk="0">
                  <a:moveTo>
                    <a:pt x="305" y="1"/>
                  </a:moveTo>
                  <a:cubicBezTo>
                    <a:pt x="147" y="1"/>
                    <a:pt x="1" y="159"/>
                    <a:pt x="1" y="305"/>
                  </a:cubicBezTo>
                  <a:cubicBezTo>
                    <a:pt x="1" y="463"/>
                    <a:pt x="147" y="608"/>
                    <a:pt x="305" y="608"/>
                  </a:cubicBezTo>
                  <a:cubicBezTo>
                    <a:pt x="499" y="608"/>
                    <a:pt x="608" y="463"/>
                    <a:pt x="608" y="305"/>
                  </a:cubicBezTo>
                  <a:cubicBezTo>
                    <a:pt x="608" y="159"/>
                    <a:pt x="499" y="1"/>
                    <a:pt x="305"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080430" y="1527331"/>
              <a:ext cx="70272" cy="71034"/>
            </a:xfrm>
            <a:custGeom>
              <a:avLst/>
              <a:gdLst/>
              <a:ahLst/>
              <a:cxnLst/>
              <a:rect l="l" t="t" r="r" b="b"/>
              <a:pathLst>
                <a:path w="1107" h="1119" extrusionOk="0">
                  <a:moveTo>
                    <a:pt x="560" y="462"/>
                  </a:moveTo>
                  <a:cubicBezTo>
                    <a:pt x="608" y="462"/>
                    <a:pt x="657" y="511"/>
                    <a:pt x="657" y="560"/>
                  </a:cubicBezTo>
                  <a:cubicBezTo>
                    <a:pt x="657" y="608"/>
                    <a:pt x="605" y="632"/>
                    <a:pt x="554" y="632"/>
                  </a:cubicBezTo>
                  <a:cubicBezTo>
                    <a:pt x="502" y="632"/>
                    <a:pt x="450" y="608"/>
                    <a:pt x="450" y="560"/>
                  </a:cubicBezTo>
                  <a:cubicBezTo>
                    <a:pt x="450" y="511"/>
                    <a:pt x="499" y="462"/>
                    <a:pt x="560" y="462"/>
                  </a:cubicBezTo>
                  <a:close/>
                  <a:moveTo>
                    <a:pt x="560" y="1"/>
                  </a:moveTo>
                  <a:cubicBezTo>
                    <a:pt x="256" y="1"/>
                    <a:pt x="1" y="256"/>
                    <a:pt x="1" y="560"/>
                  </a:cubicBezTo>
                  <a:cubicBezTo>
                    <a:pt x="1" y="863"/>
                    <a:pt x="256" y="1118"/>
                    <a:pt x="560" y="1118"/>
                  </a:cubicBezTo>
                  <a:cubicBezTo>
                    <a:pt x="863" y="1118"/>
                    <a:pt x="1106" y="863"/>
                    <a:pt x="1106" y="560"/>
                  </a:cubicBezTo>
                  <a:cubicBezTo>
                    <a:pt x="1106" y="256"/>
                    <a:pt x="863" y="1"/>
                    <a:pt x="560"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045009" y="1688506"/>
              <a:ext cx="225164" cy="276075"/>
            </a:xfrm>
            <a:custGeom>
              <a:avLst/>
              <a:gdLst/>
              <a:ahLst/>
              <a:cxnLst/>
              <a:rect l="l" t="t" r="r" b="b"/>
              <a:pathLst>
                <a:path w="3547" h="4349" extrusionOk="0">
                  <a:moveTo>
                    <a:pt x="352" y="0"/>
                  </a:moveTo>
                  <a:cubicBezTo>
                    <a:pt x="352" y="0"/>
                    <a:pt x="0" y="4348"/>
                    <a:pt x="1773" y="4348"/>
                  </a:cubicBezTo>
                  <a:cubicBezTo>
                    <a:pt x="3547" y="4348"/>
                    <a:pt x="3243" y="0"/>
                    <a:pt x="3243"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852222" y="1945217"/>
              <a:ext cx="1355488" cy="321590"/>
            </a:xfrm>
            <a:custGeom>
              <a:avLst/>
              <a:gdLst/>
              <a:ahLst/>
              <a:cxnLst/>
              <a:rect l="l" t="t" r="r" b="b"/>
              <a:pathLst>
                <a:path w="21353" h="5066" extrusionOk="0">
                  <a:moveTo>
                    <a:pt x="13713" y="1"/>
                  </a:moveTo>
                  <a:lnTo>
                    <a:pt x="13665" y="1057"/>
                  </a:lnTo>
                  <a:lnTo>
                    <a:pt x="960" y="1057"/>
                  </a:lnTo>
                  <a:cubicBezTo>
                    <a:pt x="450" y="1057"/>
                    <a:pt x="1" y="1519"/>
                    <a:pt x="1" y="2029"/>
                  </a:cubicBezTo>
                  <a:lnTo>
                    <a:pt x="1" y="4094"/>
                  </a:lnTo>
                  <a:cubicBezTo>
                    <a:pt x="1" y="4604"/>
                    <a:pt x="450" y="5066"/>
                    <a:pt x="960" y="5066"/>
                  </a:cubicBezTo>
                  <a:lnTo>
                    <a:pt x="20345" y="5066"/>
                  </a:lnTo>
                  <a:cubicBezTo>
                    <a:pt x="20903" y="5066"/>
                    <a:pt x="21353" y="4604"/>
                    <a:pt x="21353" y="4094"/>
                  </a:cubicBezTo>
                  <a:lnTo>
                    <a:pt x="21353" y="2029"/>
                  </a:lnTo>
                  <a:cubicBezTo>
                    <a:pt x="21353" y="1519"/>
                    <a:pt x="20903" y="1057"/>
                    <a:pt x="20345" y="1057"/>
                  </a:cubicBezTo>
                  <a:lnTo>
                    <a:pt x="15389" y="1057"/>
                  </a:lnTo>
                  <a:cubicBezTo>
                    <a:pt x="15389" y="1057"/>
                    <a:pt x="14673" y="1009"/>
                    <a:pt x="14272" y="754"/>
                  </a:cubicBezTo>
                  <a:cubicBezTo>
                    <a:pt x="13920" y="450"/>
                    <a:pt x="13713" y="1"/>
                    <a:pt x="13713"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954804" y="2115596"/>
              <a:ext cx="54783" cy="54847"/>
            </a:xfrm>
            <a:custGeom>
              <a:avLst/>
              <a:gdLst/>
              <a:ahLst/>
              <a:cxnLst/>
              <a:rect l="l" t="t" r="r" b="b"/>
              <a:pathLst>
                <a:path w="863" h="864" extrusionOk="0">
                  <a:moveTo>
                    <a:pt x="462" y="1"/>
                  </a:moveTo>
                  <a:cubicBezTo>
                    <a:pt x="207" y="1"/>
                    <a:pt x="0" y="195"/>
                    <a:pt x="0" y="450"/>
                  </a:cubicBezTo>
                  <a:cubicBezTo>
                    <a:pt x="0" y="705"/>
                    <a:pt x="207" y="863"/>
                    <a:pt x="462" y="863"/>
                  </a:cubicBezTo>
                  <a:cubicBezTo>
                    <a:pt x="656" y="863"/>
                    <a:pt x="863" y="705"/>
                    <a:pt x="863" y="450"/>
                  </a:cubicBezTo>
                  <a:cubicBezTo>
                    <a:pt x="863" y="195"/>
                    <a:pt x="656"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4135213" y="2115596"/>
              <a:ext cx="54021" cy="54847"/>
            </a:xfrm>
            <a:custGeom>
              <a:avLst/>
              <a:gdLst/>
              <a:ahLst/>
              <a:cxnLst/>
              <a:rect l="l" t="t" r="r" b="b"/>
              <a:pathLst>
                <a:path w="851" h="864" extrusionOk="0">
                  <a:moveTo>
                    <a:pt x="450" y="1"/>
                  </a:moveTo>
                  <a:cubicBezTo>
                    <a:pt x="195" y="1"/>
                    <a:pt x="0" y="195"/>
                    <a:pt x="0" y="450"/>
                  </a:cubicBezTo>
                  <a:cubicBezTo>
                    <a:pt x="0" y="705"/>
                    <a:pt x="195" y="863"/>
                    <a:pt x="450" y="863"/>
                  </a:cubicBezTo>
                  <a:cubicBezTo>
                    <a:pt x="705" y="863"/>
                    <a:pt x="850" y="705"/>
                    <a:pt x="850" y="450"/>
                  </a:cubicBezTo>
                  <a:cubicBezTo>
                    <a:pt x="850" y="195"/>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4317907" y="2115596"/>
              <a:ext cx="54847" cy="54847"/>
            </a:xfrm>
            <a:custGeom>
              <a:avLst/>
              <a:gdLst/>
              <a:ahLst/>
              <a:cxnLst/>
              <a:rect l="l" t="t" r="r" b="b"/>
              <a:pathLst>
                <a:path w="864" h="864" extrusionOk="0">
                  <a:moveTo>
                    <a:pt x="402" y="1"/>
                  </a:moveTo>
                  <a:cubicBezTo>
                    <a:pt x="159" y="1"/>
                    <a:pt x="1" y="195"/>
                    <a:pt x="1" y="450"/>
                  </a:cubicBezTo>
                  <a:cubicBezTo>
                    <a:pt x="1" y="705"/>
                    <a:pt x="159" y="863"/>
                    <a:pt x="402" y="863"/>
                  </a:cubicBezTo>
                  <a:cubicBezTo>
                    <a:pt x="657" y="863"/>
                    <a:pt x="863" y="705"/>
                    <a:pt x="863" y="450"/>
                  </a:cubicBezTo>
                  <a:cubicBezTo>
                    <a:pt x="863" y="195"/>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4497554" y="2115596"/>
              <a:ext cx="54847" cy="54847"/>
            </a:xfrm>
            <a:custGeom>
              <a:avLst/>
              <a:gdLst/>
              <a:ahLst/>
              <a:cxnLst/>
              <a:rect l="l" t="t" r="r" b="b"/>
              <a:pathLst>
                <a:path w="864" h="864" extrusionOk="0">
                  <a:moveTo>
                    <a:pt x="414" y="1"/>
                  </a:moveTo>
                  <a:cubicBezTo>
                    <a:pt x="207" y="1"/>
                    <a:pt x="1" y="195"/>
                    <a:pt x="1" y="450"/>
                  </a:cubicBezTo>
                  <a:cubicBezTo>
                    <a:pt x="1" y="705"/>
                    <a:pt x="207" y="863"/>
                    <a:pt x="414" y="863"/>
                  </a:cubicBezTo>
                  <a:cubicBezTo>
                    <a:pt x="669" y="863"/>
                    <a:pt x="863" y="705"/>
                    <a:pt x="863" y="450"/>
                  </a:cubicBezTo>
                  <a:cubicBezTo>
                    <a:pt x="863" y="195"/>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4677963" y="2115596"/>
              <a:ext cx="54847" cy="54847"/>
            </a:xfrm>
            <a:custGeom>
              <a:avLst/>
              <a:gdLst/>
              <a:ahLst/>
              <a:cxnLst/>
              <a:rect l="l" t="t" r="r" b="b"/>
              <a:pathLst>
                <a:path w="864" h="864" extrusionOk="0">
                  <a:moveTo>
                    <a:pt x="450" y="1"/>
                  </a:moveTo>
                  <a:cubicBezTo>
                    <a:pt x="195" y="1"/>
                    <a:pt x="1" y="195"/>
                    <a:pt x="1" y="450"/>
                  </a:cubicBezTo>
                  <a:cubicBezTo>
                    <a:pt x="1" y="705"/>
                    <a:pt x="195" y="863"/>
                    <a:pt x="450" y="863"/>
                  </a:cubicBezTo>
                  <a:cubicBezTo>
                    <a:pt x="657" y="863"/>
                    <a:pt x="863" y="705"/>
                    <a:pt x="863" y="450"/>
                  </a:cubicBezTo>
                  <a:cubicBezTo>
                    <a:pt x="863" y="195"/>
                    <a:pt x="6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4857610" y="2115596"/>
              <a:ext cx="54847" cy="54847"/>
            </a:xfrm>
            <a:custGeom>
              <a:avLst/>
              <a:gdLst/>
              <a:ahLst/>
              <a:cxnLst/>
              <a:rect l="l" t="t" r="r" b="b"/>
              <a:pathLst>
                <a:path w="864" h="864" extrusionOk="0">
                  <a:moveTo>
                    <a:pt x="462" y="1"/>
                  </a:moveTo>
                  <a:cubicBezTo>
                    <a:pt x="207" y="1"/>
                    <a:pt x="1" y="195"/>
                    <a:pt x="1" y="450"/>
                  </a:cubicBezTo>
                  <a:cubicBezTo>
                    <a:pt x="1" y="705"/>
                    <a:pt x="207" y="863"/>
                    <a:pt x="462" y="863"/>
                  </a:cubicBezTo>
                  <a:cubicBezTo>
                    <a:pt x="657" y="863"/>
                    <a:pt x="863" y="705"/>
                    <a:pt x="863" y="450"/>
                  </a:cubicBezTo>
                  <a:cubicBezTo>
                    <a:pt x="863" y="195"/>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5041129" y="2115596"/>
              <a:ext cx="54021" cy="54847"/>
            </a:xfrm>
            <a:custGeom>
              <a:avLst/>
              <a:gdLst/>
              <a:ahLst/>
              <a:cxnLst/>
              <a:rect l="l" t="t" r="r" b="b"/>
              <a:pathLst>
                <a:path w="851" h="864" extrusionOk="0">
                  <a:moveTo>
                    <a:pt x="401" y="1"/>
                  </a:moveTo>
                  <a:cubicBezTo>
                    <a:pt x="146" y="1"/>
                    <a:pt x="0" y="195"/>
                    <a:pt x="0" y="450"/>
                  </a:cubicBezTo>
                  <a:cubicBezTo>
                    <a:pt x="0" y="705"/>
                    <a:pt x="146" y="863"/>
                    <a:pt x="401" y="863"/>
                  </a:cubicBezTo>
                  <a:cubicBezTo>
                    <a:pt x="656" y="863"/>
                    <a:pt x="851" y="705"/>
                    <a:pt x="851" y="450"/>
                  </a:cubicBezTo>
                  <a:cubicBezTo>
                    <a:pt x="851" y="195"/>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92757" y="255202"/>
              <a:ext cx="680823" cy="812734"/>
            </a:xfrm>
            <a:custGeom>
              <a:avLst/>
              <a:gdLst/>
              <a:ahLst/>
              <a:cxnLst/>
              <a:rect l="l" t="t" r="r" b="b"/>
              <a:pathLst>
                <a:path w="10725" h="12803" extrusionOk="0">
                  <a:moveTo>
                    <a:pt x="960" y="1"/>
                  </a:moveTo>
                  <a:cubicBezTo>
                    <a:pt x="462" y="1"/>
                    <a:pt x="0" y="414"/>
                    <a:pt x="0" y="960"/>
                  </a:cubicBezTo>
                  <a:lnTo>
                    <a:pt x="0" y="10786"/>
                  </a:lnTo>
                  <a:cubicBezTo>
                    <a:pt x="0" y="11345"/>
                    <a:pt x="462" y="11794"/>
                    <a:pt x="960" y="11794"/>
                  </a:cubicBezTo>
                  <a:lnTo>
                    <a:pt x="6024" y="11794"/>
                  </a:lnTo>
                  <a:cubicBezTo>
                    <a:pt x="6121" y="11794"/>
                    <a:pt x="6729" y="11843"/>
                    <a:pt x="7032" y="12098"/>
                  </a:cubicBezTo>
                  <a:cubicBezTo>
                    <a:pt x="7445" y="12353"/>
                    <a:pt x="7640" y="12802"/>
                    <a:pt x="7640" y="12802"/>
                  </a:cubicBezTo>
                  <a:lnTo>
                    <a:pt x="7640" y="11794"/>
                  </a:lnTo>
                  <a:lnTo>
                    <a:pt x="9765" y="11794"/>
                  </a:lnTo>
                  <a:cubicBezTo>
                    <a:pt x="10324" y="11794"/>
                    <a:pt x="10725" y="11345"/>
                    <a:pt x="10725" y="10786"/>
                  </a:cubicBezTo>
                  <a:lnTo>
                    <a:pt x="10725" y="960"/>
                  </a:lnTo>
                  <a:cubicBezTo>
                    <a:pt x="10725" y="414"/>
                    <a:pt x="10324" y="1"/>
                    <a:pt x="9765"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598558" y="351564"/>
              <a:ext cx="273027" cy="273027"/>
            </a:xfrm>
            <a:custGeom>
              <a:avLst/>
              <a:gdLst/>
              <a:ahLst/>
              <a:cxnLst/>
              <a:rect l="l" t="t" r="r" b="b"/>
              <a:pathLst>
                <a:path w="4301" h="4301" extrusionOk="0">
                  <a:moveTo>
                    <a:pt x="2126" y="1"/>
                  </a:moveTo>
                  <a:cubicBezTo>
                    <a:pt x="960" y="1"/>
                    <a:pt x="1" y="960"/>
                    <a:pt x="1" y="2175"/>
                  </a:cubicBezTo>
                  <a:cubicBezTo>
                    <a:pt x="1" y="3341"/>
                    <a:pt x="960" y="4300"/>
                    <a:pt x="2126" y="4300"/>
                  </a:cubicBezTo>
                  <a:cubicBezTo>
                    <a:pt x="3341" y="4300"/>
                    <a:pt x="4300" y="3341"/>
                    <a:pt x="4300" y="2175"/>
                  </a:cubicBezTo>
                  <a:cubicBezTo>
                    <a:pt x="4300" y="960"/>
                    <a:pt x="3341" y="1"/>
                    <a:pt x="2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653340" y="406347"/>
              <a:ext cx="163524" cy="218244"/>
            </a:xfrm>
            <a:custGeom>
              <a:avLst/>
              <a:gdLst/>
              <a:ahLst/>
              <a:cxnLst/>
              <a:rect l="l" t="t" r="r" b="b"/>
              <a:pathLst>
                <a:path w="2576" h="3438" extrusionOk="0">
                  <a:moveTo>
                    <a:pt x="1263" y="0"/>
                  </a:moveTo>
                  <a:cubicBezTo>
                    <a:pt x="802" y="0"/>
                    <a:pt x="401" y="401"/>
                    <a:pt x="401" y="911"/>
                  </a:cubicBezTo>
                  <a:cubicBezTo>
                    <a:pt x="401" y="1373"/>
                    <a:pt x="656" y="1725"/>
                    <a:pt x="1057" y="1822"/>
                  </a:cubicBezTo>
                  <a:lnTo>
                    <a:pt x="1057" y="2174"/>
                  </a:lnTo>
                  <a:cubicBezTo>
                    <a:pt x="608" y="2284"/>
                    <a:pt x="195" y="2587"/>
                    <a:pt x="0" y="3037"/>
                  </a:cubicBezTo>
                  <a:cubicBezTo>
                    <a:pt x="352" y="3292"/>
                    <a:pt x="802" y="3437"/>
                    <a:pt x="1263" y="3437"/>
                  </a:cubicBezTo>
                  <a:cubicBezTo>
                    <a:pt x="1761" y="3437"/>
                    <a:pt x="2223" y="3292"/>
                    <a:pt x="2575" y="2988"/>
                  </a:cubicBezTo>
                  <a:cubicBezTo>
                    <a:pt x="2369" y="2587"/>
                    <a:pt x="1968" y="2284"/>
                    <a:pt x="1518" y="2174"/>
                  </a:cubicBezTo>
                  <a:lnTo>
                    <a:pt x="1518" y="1822"/>
                  </a:lnTo>
                  <a:cubicBezTo>
                    <a:pt x="1871" y="1725"/>
                    <a:pt x="2126" y="1373"/>
                    <a:pt x="2126" y="911"/>
                  </a:cubicBezTo>
                  <a:cubicBezTo>
                    <a:pt x="2126" y="401"/>
                    <a:pt x="1761" y="0"/>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3489119" y="814203"/>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472932" y="801824"/>
              <a:ext cx="533549" cy="28629"/>
            </a:xfrm>
            <a:custGeom>
              <a:avLst/>
              <a:gdLst/>
              <a:ahLst/>
              <a:cxnLst/>
              <a:rect l="l" t="t" r="r" b="b"/>
              <a:pathLst>
                <a:path w="8405" h="451" extrusionOk="0">
                  <a:moveTo>
                    <a:pt x="255" y="1"/>
                  </a:moveTo>
                  <a:cubicBezTo>
                    <a:pt x="109" y="1"/>
                    <a:pt x="0" y="98"/>
                    <a:pt x="0" y="195"/>
                  </a:cubicBezTo>
                  <a:cubicBezTo>
                    <a:pt x="0" y="353"/>
                    <a:pt x="109" y="450"/>
                    <a:pt x="255" y="450"/>
                  </a:cubicBezTo>
                  <a:lnTo>
                    <a:pt x="8198" y="450"/>
                  </a:lnTo>
                  <a:cubicBezTo>
                    <a:pt x="8308" y="450"/>
                    <a:pt x="8405" y="353"/>
                    <a:pt x="8405" y="195"/>
                  </a:cubicBezTo>
                  <a:cubicBezTo>
                    <a:pt x="8405" y="98"/>
                    <a:pt x="8308" y="1"/>
                    <a:pt x="8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3489119" y="894377"/>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3472932" y="882062"/>
              <a:ext cx="533549" cy="25455"/>
            </a:xfrm>
            <a:custGeom>
              <a:avLst/>
              <a:gdLst/>
              <a:ahLst/>
              <a:cxnLst/>
              <a:rect l="l" t="t" r="r" b="b"/>
              <a:pathLst>
                <a:path w="8405" h="401" extrusionOk="0">
                  <a:moveTo>
                    <a:pt x="255" y="0"/>
                  </a:moveTo>
                  <a:cubicBezTo>
                    <a:pt x="109" y="0"/>
                    <a:pt x="0" y="97"/>
                    <a:pt x="0" y="194"/>
                  </a:cubicBezTo>
                  <a:cubicBezTo>
                    <a:pt x="0" y="304"/>
                    <a:pt x="109" y="401"/>
                    <a:pt x="255" y="401"/>
                  </a:cubicBezTo>
                  <a:lnTo>
                    <a:pt x="8198" y="401"/>
                  </a:lnTo>
                  <a:cubicBezTo>
                    <a:pt x="8308" y="401"/>
                    <a:pt x="8405" y="304"/>
                    <a:pt x="8405" y="194"/>
                  </a:cubicBezTo>
                  <a:cubicBezTo>
                    <a:pt x="8405" y="97"/>
                    <a:pt x="8308"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3489119" y="698543"/>
              <a:ext cx="504285" cy="54783"/>
            </a:xfrm>
            <a:custGeom>
              <a:avLst/>
              <a:gdLst/>
              <a:ahLst/>
              <a:cxnLst/>
              <a:rect l="l" t="t" r="r" b="b"/>
              <a:pathLst>
                <a:path w="7944" h="863" extrusionOk="0">
                  <a:moveTo>
                    <a:pt x="0" y="0"/>
                  </a:moveTo>
                  <a:lnTo>
                    <a:pt x="0" y="863"/>
                  </a:lnTo>
                  <a:lnTo>
                    <a:pt x="7943" y="863"/>
                  </a:lnTo>
                  <a:lnTo>
                    <a:pt x="7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3186893" y="782590"/>
              <a:ext cx="527392" cy="523583"/>
            </a:xfrm>
            <a:custGeom>
              <a:avLst/>
              <a:gdLst/>
              <a:ahLst/>
              <a:cxnLst/>
              <a:rect l="l" t="t" r="r" b="b"/>
              <a:pathLst>
                <a:path w="8308" h="8248" extrusionOk="0">
                  <a:moveTo>
                    <a:pt x="4154" y="0"/>
                  </a:moveTo>
                  <a:cubicBezTo>
                    <a:pt x="1883" y="0"/>
                    <a:pt x="0" y="1822"/>
                    <a:pt x="0" y="4142"/>
                  </a:cubicBezTo>
                  <a:cubicBezTo>
                    <a:pt x="0" y="6425"/>
                    <a:pt x="1883" y="8247"/>
                    <a:pt x="4154" y="8247"/>
                  </a:cubicBezTo>
                  <a:cubicBezTo>
                    <a:pt x="6437" y="8247"/>
                    <a:pt x="8308" y="6425"/>
                    <a:pt x="8308" y="4142"/>
                  </a:cubicBezTo>
                  <a:cubicBezTo>
                    <a:pt x="8308" y="1822"/>
                    <a:pt x="6437" y="0"/>
                    <a:pt x="4154" y="0"/>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3263957" y="925419"/>
              <a:ext cx="370152" cy="258110"/>
            </a:xfrm>
            <a:custGeom>
              <a:avLst/>
              <a:gdLst/>
              <a:ahLst/>
              <a:cxnLst/>
              <a:rect l="l" t="t" r="r" b="b"/>
              <a:pathLst>
                <a:path w="5831" h="4066" extrusionOk="0">
                  <a:moveTo>
                    <a:pt x="1829" y="0"/>
                  </a:moveTo>
                  <a:cubicBezTo>
                    <a:pt x="1624" y="0"/>
                    <a:pt x="1417" y="38"/>
                    <a:pt x="1215" y="119"/>
                  </a:cubicBezTo>
                  <a:cubicBezTo>
                    <a:pt x="414" y="483"/>
                    <a:pt x="1" y="1443"/>
                    <a:pt x="365" y="2244"/>
                  </a:cubicBezTo>
                  <a:cubicBezTo>
                    <a:pt x="511" y="2548"/>
                    <a:pt x="766" y="2803"/>
                    <a:pt x="1021" y="3009"/>
                  </a:cubicBezTo>
                  <a:lnTo>
                    <a:pt x="1118" y="3058"/>
                  </a:lnTo>
                  <a:lnTo>
                    <a:pt x="2940" y="4066"/>
                  </a:lnTo>
                  <a:lnTo>
                    <a:pt x="4713" y="3058"/>
                  </a:lnTo>
                  <a:lnTo>
                    <a:pt x="4859" y="3009"/>
                  </a:lnTo>
                  <a:cubicBezTo>
                    <a:pt x="5114" y="2803"/>
                    <a:pt x="5369" y="2548"/>
                    <a:pt x="5466" y="2244"/>
                  </a:cubicBezTo>
                  <a:cubicBezTo>
                    <a:pt x="5831" y="1443"/>
                    <a:pt x="5466" y="483"/>
                    <a:pt x="4665" y="119"/>
                  </a:cubicBezTo>
                  <a:cubicBezTo>
                    <a:pt x="4463" y="38"/>
                    <a:pt x="4257" y="0"/>
                    <a:pt x="4054" y="0"/>
                  </a:cubicBezTo>
                  <a:cubicBezTo>
                    <a:pt x="3644" y="0"/>
                    <a:pt x="3249" y="154"/>
                    <a:pt x="2940" y="422"/>
                  </a:cubicBezTo>
                  <a:cubicBezTo>
                    <a:pt x="2639" y="154"/>
                    <a:pt x="2241"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E25AB3C-F568-7156-6788-F73C21ABC416}"/>
              </a:ext>
            </a:extLst>
          </p:cNvPr>
          <p:cNvSpPr txBox="1"/>
          <p:nvPr/>
        </p:nvSpPr>
        <p:spPr>
          <a:xfrm>
            <a:off x="1623857" y="3084359"/>
            <a:ext cx="5962806" cy="1384995"/>
          </a:xfrm>
          <a:prstGeom prst="rect">
            <a:avLst/>
          </a:prstGeom>
          <a:noFill/>
        </p:spPr>
        <p:txBody>
          <a:bodyPr wrap="square">
            <a:spAutoFit/>
          </a:bodyPr>
          <a:lstStyle/>
          <a:p>
            <a:r>
              <a:rPr lang="en-US" sz="1400" dirty="0">
                <a:solidFill>
                  <a:schemeClr val="tx1"/>
                </a:solidFill>
                <a:effectLst/>
                <a:latin typeface="Bai Jamjuree" panose="020B0604020202020204" charset="-34"/>
                <a:ea typeface="Calibri" panose="020F0502020204030204" pitchFamily="34" charset="0"/>
                <a:cs typeface="Bai Jamjuree" panose="020B0604020202020204" charset="-34"/>
              </a:rPr>
              <a:t>IOT Monitoring proves really helpful when we need to monitor &amp; record and keep track of changes in the health parameters of the patient over the period of time. So with the IOT health monitoring, we can have the database of these changes in the health parameters. Doctors can take the reference of these changes or the history of the patient while suggesting the treatment or the medicines to the patient.</a:t>
            </a:r>
            <a:endParaRPr lang="en-IN" dirty="0">
              <a:solidFill>
                <a:schemeClr val="tx1"/>
              </a:solidFill>
              <a:latin typeface="Bai Jamjuree" panose="020B0604020202020204" charset="-34"/>
              <a:cs typeface="Bai Jamjuree" panose="020B0604020202020204"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1F2F-DB25-0D40-52DA-C5D6855192D7}"/>
              </a:ext>
            </a:extLst>
          </p:cNvPr>
          <p:cNvSpPr>
            <a:spLocks noGrp="1"/>
          </p:cNvSpPr>
          <p:nvPr>
            <p:ph type="title"/>
          </p:nvPr>
        </p:nvSpPr>
        <p:spPr/>
        <p:txBody>
          <a:bodyPr/>
          <a:lstStyle/>
          <a:p>
            <a:pPr algn="ctr"/>
            <a:r>
              <a:rPr lang="en-US" dirty="0"/>
              <a:t>contents</a:t>
            </a:r>
          </a:p>
        </p:txBody>
      </p:sp>
      <p:sp>
        <p:nvSpPr>
          <p:cNvPr id="4" name="TextBox 3">
            <a:extLst>
              <a:ext uri="{FF2B5EF4-FFF2-40B4-BE49-F238E27FC236}">
                <a16:creationId xmlns:a16="http://schemas.microsoft.com/office/drawing/2014/main" id="{C81E5F1A-0E06-3AB2-6D25-663E86A7A639}"/>
              </a:ext>
            </a:extLst>
          </p:cNvPr>
          <p:cNvSpPr txBox="1"/>
          <p:nvPr/>
        </p:nvSpPr>
        <p:spPr>
          <a:xfrm>
            <a:off x="817735" y="1201384"/>
            <a:ext cx="4645152" cy="328532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Abstract</a:t>
            </a:r>
          </a:p>
          <a:p>
            <a:pPr marL="285750" indent="-285750">
              <a:lnSpc>
                <a:spcPct val="150000"/>
              </a:lnSpc>
              <a:buFont typeface="Wingdings" panose="05000000000000000000" pitchFamily="2" charset="2"/>
              <a:buChar char="ü"/>
            </a:pPr>
            <a:r>
              <a:rPr lang="en-US" sz="1400" dirty="0">
                <a:solidFill>
                  <a:schemeClr val="bg1">
                    <a:lumMod val="10000"/>
                  </a:schemeClr>
                </a:solidFill>
                <a:latin typeface="Times New Roman" panose="02020603050405020304" pitchFamily="18" charset="0"/>
                <a:cs typeface="Times New Roman" panose="02020603050405020304" pitchFamily="18" charset="0"/>
              </a:rPr>
              <a:t>Literature Survey</a:t>
            </a:r>
            <a:endPar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Problem Identification</a:t>
            </a:r>
          </a:p>
          <a:p>
            <a:pPr marL="285750" indent="-285750">
              <a:lnSpc>
                <a:spcPct val="150000"/>
              </a:lnSpc>
              <a:buFont typeface="Wingdings" panose="05000000000000000000" pitchFamily="2" charset="2"/>
              <a:buChar char="ü"/>
            </a:pPr>
            <a:r>
              <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Problem solving techniques</a:t>
            </a:r>
          </a:p>
          <a:p>
            <a:pPr marL="285750" indent="-285750">
              <a:lnSpc>
                <a:spcPct val="150000"/>
              </a:lnSpc>
              <a:buFont typeface="Wingdings" panose="05000000000000000000" pitchFamily="2" charset="2"/>
              <a:buChar char="ü"/>
            </a:pPr>
            <a:r>
              <a:rPr lang="en-US"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Key components</a:t>
            </a:r>
            <a:endPar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dirty="0">
                <a:solidFill>
                  <a:schemeClr val="bg1">
                    <a:lumMod val="10000"/>
                  </a:schemeClr>
                </a:solidFill>
                <a:latin typeface="Times New Roman" panose="02020603050405020304" pitchFamily="18" charset="0"/>
                <a:cs typeface="Times New Roman" panose="02020603050405020304" pitchFamily="18" charset="0"/>
              </a:rPr>
              <a:t>Software, Hardware Requirements</a:t>
            </a:r>
          </a:p>
          <a:p>
            <a:pPr marL="285750" indent="-285750">
              <a:lnSpc>
                <a:spcPct val="150000"/>
              </a:lnSpc>
              <a:buFont typeface="Wingdings" panose="05000000000000000000" pitchFamily="2" charset="2"/>
              <a:buChar char="ü"/>
            </a:pPr>
            <a:r>
              <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Block diagram</a:t>
            </a:r>
          </a:p>
          <a:p>
            <a:pPr marL="285750" indent="-285750">
              <a:lnSpc>
                <a:spcPct val="150000"/>
              </a:lnSpc>
              <a:buFont typeface="Wingdings" panose="05000000000000000000" pitchFamily="2" charset="2"/>
              <a:buChar char="ü"/>
            </a:pPr>
            <a:r>
              <a:rPr lang="en-US"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Circuit diagram</a:t>
            </a:r>
          </a:p>
          <a:p>
            <a:pPr marL="285750" indent="-285750">
              <a:lnSpc>
                <a:spcPct val="150000"/>
              </a:lnSpc>
              <a:buFont typeface="Wingdings" panose="05000000000000000000" pitchFamily="2" charset="2"/>
              <a:buChar char="ü"/>
            </a:pPr>
            <a:r>
              <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outputs</a:t>
            </a:r>
          </a:p>
          <a:p>
            <a:pPr marL="285750" indent="-285750">
              <a:lnSpc>
                <a:spcPct val="150000"/>
              </a:lnSpc>
              <a:buFont typeface="Wingdings" panose="05000000000000000000" pitchFamily="2" charset="2"/>
              <a:buChar char="ü"/>
            </a:pPr>
            <a:r>
              <a:rPr lang="en-US" sz="1400" dirty="0">
                <a:solidFill>
                  <a:schemeClr val="tx1">
                    <a:lumMod val="10000"/>
                  </a:schemeClr>
                </a:solidFill>
                <a:latin typeface="Times New Roman" panose="02020603050405020304" pitchFamily="18" charset="0"/>
                <a:ea typeface="Calibri" panose="020F0502020204030204" pitchFamily="34" charset="0"/>
                <a:cs typeface="Times New Roman" panose="02020603050405020304" pitchFamily="18" charset="0"/>
              </a:rPr>
              <a:t>Conclusion</a:t>
            </a:r>
          </a:p>
        </p:txBody>
      </p:sp>
    </p:spTree>
    <p:extLst>
      <p:ext uri="{BB962C8B-B14F-4D97-AF65-F5344CB8AC3E}">
        <p14:creationId xmlns:p14="http://schemas.microsoft.com/office/powerpoint/2010/main" val="2116383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3"/>
        <p:cNvGrpSpPr/>
        <p:nvPr/>
      </p:nvGrpSpPr>
      <p:grpSpPr>
        <a:xfrm>
          <a:off x="0" y="0"/>
          <a:ext cx="0" cy="0"/>
          <a:chOff x="0" y="0"/>
          <a:chExt cx="0" cy="0"/>
        </a:xfrm>
      </p:grpSpPr>
      <p:sp>
        <p:nvSpPr>
          <p:cNvPr id="3594" name="Google Shape;3594;p68"/>
          <p:cNvSpPr txBox="1">
            <a:spLocks noGrp="1"/>
          </p:cNvSpPr>
          <p:nvPr>
            <p:ph type="subTitle" idx="1"/>
          </p:nvPr>
        </p:nvSpPr>
        <p:spPr>
          <a:xfrm>
            <a:off x="2889924" y="2533524"/>
            <a:ext cx="3491340" cy="6635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t>      </a:t>
            </a:r>
            <a:r>
              <a:rPr lang="en" sz="4400" dirty="0"/>
              <a:t>Thanks !</a:t>
            </a:r>
            <a:endParaRPr sz="4400" dirty="0"/>
          </a:p>
        </p:txBody>
      </p:sp>
      <p:sp>
        <p:nvSpPr>
          <p:cNvPr id="3595" name="Google Shape;3595;p6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 RESOURCES</a:t>
            </a:r>
            <a:endParaRPr/>
          </a:p>
        </p:txBody>
      </p:sp>
      <p:grpSp>
        <p:nvGrpSpPr>
          <p:cNvPr id="3596" name="Google Shape;3596;p68"/>
          <p:cNvGrpSpPr/>
          <p:nvPr/>
        </p:nvGrpSpPr>
        <p:grpSpPr>
          <a:xfrm>
            <a:off x="6428432" y="2614424"/>
            <a:ext cx="574651" cy="534411"/>
            <a:chOff x="2797888" y="3946125"/>
            <a:chExt cx="746375" cy="646225"/>
          </a:xfrm>
        </p:grpSpPr>
        <p:sp>
          <p:nvSpPr>
            <p:cNvPr id="3597" name="Google Shape;3597;p68"/>
            <p:cNvSpPr/>
            <p:nvPr/>
          </p:nvSpPr>
          <p:spPr>
            <a:xfrm>
              <a:off x="2810338" y="3946125"/>
              <a:ext cx="488275" cy="249050"/>
            </a:xfrm>
            <a:custGeom>
              <a:avLst/>
              <a:gdLst/>
              <a:ahLst/>
              <a:cxnLst/>
              <a:rect l="l" t="t" r="r" b="b"/>
              <a:pathLst>
                <a:path w="19531" h="9962" extrusionOk="0">
                  <a:moveTo>
                    <a:pt x="14820" y="0"/>
                  </a:moveTo>
                  <a:cubicBezTo>
                    <a:pt x="14547" y="0"/>
                    <a:pt x="14270" y="26"/>
                    <a:pt x="13992" y="80"/>
                  </a:cubicBezTo>
                  <a:lnTo>
                    <a:pt x="3047" y="2107"/>
                  </a:lnTo>
                  <a:cubicBezTo>
                    <a:pt x="1574" y="2340"/>
                    <a:pt x="377" y="3448"/>
                    <a:pt x="1" y="4877"/>
                  </a:cubicBezTo>
                  <a:lnTo>
                    <a:pt x="1" y="4976"/>
                  </a:lnTo>
                  <a:lnTo>
                    <a:pt x="56" y="8344"/>
                  </a:lnTo>
                  <a:lnTo>
                    <a:pt x="56" y="9086"/>
                  </a:lnTo>
                  <a:lnTo>
                    <a:pt x="56" y="9961"/>
                  </a:lnTo>
                  <a:lnTo>
                    <a:pt x="1341" y="9961"/>
                  </a:lnTo>
                  <a:lnTo>
                    <a:pt x="1341" y="9031"/>
                  </a:lnTo>
                  <a:lnTo>
                    <a:pt x="1297" y="5153"/>
                  </a:lnTo>
                  <a:cubicBezTo>
                    <a:pt x="1574" y="4234"/>
                    <a:pt x="2316" y="3547"/>
                    <a:pt x="3280" y="3359"/>
                  </a:cubicBezTo>
                  <a:lnTo>
                    <a:pt x="14225" y="1332"/>
                  </a:lnTo>
                  <a:cubicBezTo>
                    <a:pt x="14407" y="1300"/>
                    <a:pt x="14589" y="1285"/>
                    <a:pt x="14768" y="1285"/>
                  </a:cubicBezTo>
                  <a:cubicBezTo>
                    <a:pt x="15904" y="1285"/>
                    <a:pt x="16939" y="1905"/>
                    <a:pt x="17504" y="2938"/>
                  </a:cubicBezTo>
                  <a:lnTo>
                    <a:pt x="17825" y="3448"/>
                  </a:lnTo>
                  <a:lnTo>
                    <a:pt x="18235" y="4323"/>
                  </a:lnTo>
                  <a:lnTo>
                    <a:pt x="18379" y="4511"/>
                  </a:lnTo>
                  <a:lnTo>
                    <a:pt x="18789" y="4278"/>
                  </a:lnTo>
                  <a:lnTo>
                    <a:pt x="18933" y="4234"/>
                  </a:lnTo>
                  <a:lnTo>
                    <a:pt x="19021" y="4190"/>
                  </a:lnTo>
                  <a:lnTo>
                    <a:pt x="19298" y="4046"/>
                  </a:lnTo>
                  <a:lnTo>
                    <a:pt x="19531" y="3913"/>
                  </a:lnTo>
                  <a:lnTo>
                    <a:pt x="19487" y="3913"/>
                  </a:lnTo>
                  <a:lnTo>
                    <a:pt x="19487" y="3868"/>
                  </a:lnTo>
                  <a:lnTo>
                    <a:pt x="19298" y="3547"/>
                  </a:lnTo>
                  <a:lnTo>
                    <a:pt x="18933" y="2805"/>
                  </a:lnTo>
                  <a:lnTo>
                    <a:pt x="18656" y="2295"/>
                  </a:lnTo>
                  <a:cubicBezTo>
                    <a:pt x="17862" y="878"/>
                    <a:pt x="16407" y="0"/>
                    <a:pt x="14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8"/>
            <p:cNvSpPr/>
            <p:nvPr/>
          </p:nvSpPr>
          <p:spPr>
            <a:xfrm>
              <a:off x="2797888" y="4170775"/>
              <a:ext cx="65650" cy="89000"/>
            </a:xfrm>
            <a:custGeom>
              <a:avLst/>
              <a:gdLst/>
              <a:ahLst/>
              <a:cxnLst/>
              <a:rect l="l" t="t" r="r" b="b"/>
              <a:pathLst>
                <a:path w="2626" h="3560" extrusionOk="0">
                  <a:moveTo>
                    <a:pt x="2493" y="0"/>
                  </a:moveTo>
                  <a:lnTo>
                    <a:pt x="1839" y="45"/>
                  </a:lnTo>
                  <a:lnTo>
                    <a:pt x="1429" y="45"/>
                  </a:lnTo>
                  <a:lnTo>
                    <a:pt x="1152" y="100"/>
                  </a:lnTo>
                  <a:lnTo>
                    <a:pt x="1152" y="45"/>
                  </a:lnTo>
                  <a:lnTo>
                    <a:pt x="920" y="100"/>
                  </a:lnTo>
                  <a:lnTo>
                    <a:pt x="554" y="100"/>
                  </a:lnTo>
                  <a:lnTo>
                    <a:pt x="0" y="144"/>
                  </a:lnTo>
                  <a:lnTo>
                    <a:pt x="133" y="2404"/>
                  </a:lnTo>
                  <a:cubicBezTo>
                    <a:pt x="133" y="2493"/>
                    <a:pt x="133" y="2637"/>
                    <a:pt x="178" y="2725"/>
                  </a:cubicBezTo>
                  <a:cubicBezTo>
                    <a:pt x="356" y="3207"/>
                    <a:pt x="820" y="3560"/>
                    <a:pt x="1338" y="3560"/>
                  </a:cubicBezTo>
                  <a:cubicBezTo>
                    <a:pt x="1368" y="3560"/>
                    <a:pt x="1399" y="3559"/>
                    <a:pt x="1429" y="3556"/>
                  </a:cubicBezTo>
                  <a:cubicBezTo>
                    <a:pt x="2116" y="3556"/>
                    <a:pt x="2626" y="2958"/>
                    <a:pt x="2581" y="2260"/>
                  </a:cubicBezTo>
                  <a:lnTo>
                    <a:pt x="2537" y="1108"/>
                  </a:lnTo>
                  <a:lnTo>
                    <a:pt x="2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8"/>
            <p:cNvSpPr/>
            <p:nvPr/>
          </p:nvSpPr>
          <p:spPr>
            <a:xfrm>
              <a:off x="2908663" y="4043925"/>
              <a:ext cx="434825" cy="401600"/>
            </a:xfrm>
            <a:custGeom>
              <a:avLst/>
              <a:gdLst/>
              <a:ahLst/>
              <a:cxnLst/>
              <a:rect l="l" t="t" r="r" b="b"/>
              <a:pathLst>
                <a:path w="17393" h="16064" extrusionOk="0">
                  <a:moveTo>
                    <a:pt x="15554" y="1"/>
                  </a:moveTo>
                  <a:lnTo>
                    <a:pt x="14446" y="643"/>
                  </a:lnTo>
                  <a:lnTo>
                    <a:pt x="15321" y="2216"/>
                  </a:lnTo>
                  <a:cubicBezTo>
                    <a:pt x="16008" y="3368"/>
                    <a:pt x="15830" y="4842"/>
                    <a:pt x="14900" y="5817"/>
                  </a:cubicBezTo>
                  <a:lnTo>
                    <a:pt x="7290" y="13981"/>
                  </a:lnTo>
                  <a:cubicBezTo>
                    <a:pt x="6813" y="14499"/>
                    <a:pt x="6129" y="14785"/>
                    <a:pt x="5432" y="14785"/>
                  </a:cubicBezTo>
                  <a:cubicBezTo>
                    <a:pt x="5189" y="14785"/>
                    <a:pt x="4946" y="14750"/>
                    <a:pt x="4708" y="14679"/>
                  </a:cubicBezTo>
                  <a:lnTo>
                    <a:pt x="732" y="12042"/>
                  </a:lnTo>
                  <a:lnTo>
                    <a:pt x="0" y="13106"/>
                  </a:lnTo>
                  <a:lnTo>
                    <a:pt x="4155" y="15875"/>
                  </a:lnTo>
                  <a:lnTo>
                    <a:pt x="4243" y="15875"/>
                  </a:lnTo>
                  <a:cubicBezTo>
                    <a:pt x="4634" y="16002"/>
                    <a:pt x="5035" y="16063"/>
                    <a:pt x="5432" y="16063"/>
                  </a:cubicBezTo>
                  <a:cubicBezTo>
                    <a:pt x="6490" y="16063"/>
                    <a:pt x="7521" y="15632"/>
                    <a:pt x="8253" y="14867"/>
                  </a:cubicBezTo>
                  <a:lnTo>
                    <a:pt x="15830" y="6692"/>
                  </a:lnTo>
                  <a:cubicBezTo>
                    <a:pt x="17171" y="5307"/>
                    <a:pt x="17392" y="3235"/>
                    <a:pt x="16473" y="1574"/>
                  </a:cubicBezTo>
                  <a:lnTo>
                    <a:pt x="15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8"/>
            <p:cNvSpPr/>
            <p:nvPr/>
          </p:nvSpPr>
          <p:spPr>
            <a:xfrm>
              <a:off x="2858813" y="4306125"/>
              <a:ext cx="95850" cy="88725"/>
            </a:xfrm>
            <a:custGeom>
              <a:avLst/>
              <a:gdLst/>
              <a:ahLst/>
              <a:cxnLst/>
              <a:rect l="l" t="t" r="r" b="b"/>
              <a:pathLst>
                <a:path w="3834" h="3549" extrusionOk="0">
                  <a:moveTo>
                    <a:pt x="1261" y="0"/>
                  </a:moveTo>
                  <a:cubicBezTo>
                    <a:pt x="878" y="0"/>
                    <a:pt x="504" y="169"/>
                    <a:pt x="277" y="502"/>
                  </a:cubicBezTo>
                  <a:cubicBezTo>
                    <a:pt x="56" y="867"/>
                    <a:pt x="0" y="1277"/>
                    <a:pt x="100" y="1654"/>
                  </a:cubicBezTo>
                  <a:cubicBezTo>
                    <a:pt x="189" y="1887"/>
                    <a:pt x="333" y="2064"/>
                    <a:pt x="554" y="2252"/>
                  </a:cubicBezTo>
                  <a:lnTo>
                    <a:pt x="2404" y="3548"/>
                  </a:lnTo>
                  <a:lnTo>
                    <a:pt x="3102" y="2573"/>
                  </a:lnTo>
                  <a:lnTo>
                    <a:pt x="3833" y="1554"/>
                  </a:lnTo>
                  <a:lnTo>
                    <a:pt x="1994" y="225"/>
                  </a:lnTo>
                  <a:cubicBezTo>
                    <a:pt x="1773" y="75"/>
                    <a:pt x="1515"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8"/>
            <p:cNvSpPr/>
            <p:nvPr/>
          </p:nvSpPr>
          <p:spPr>
            <a:xfrm>
              <a:off x="2952413" y="3992750"/>
              <a:ext cx="591850" cy="581900"/>
            </a:xfrm>
            <a:custGeom>
              <a:avLst/>
              <a:gdLst/>
              <a:ahLst/>
              <a:cxnLst/>
              <a:rect l="l" t="t" r="r" b="b"/>
              <a:pathLst>
                <a:path w="23674" h="23276" extrusionOk="0">
                  <a:moveTo>
                    <a:pt x="17883" y="1"/>
                  </a:moveTo>
                  <a:cubicBezTo>
                    <a:pt x="15414" y="1"/>
                    <a:pt x="13339" y="1897"/>
                    <a:pt x="13061" y="2136"/>
                  </a:cubicBezTo>
                  <a:lnTo>
                    <a:pt x="13848" y="2967"/>
                  </a:lnTo>
                  <a:cubicBezTo>
                    <a:pt x="13936" y="2834"/>
                    <a:pt x="14590" y="2236"/>
                    <a:pt x="15509" y="1771"/>
                  </a:cubicBezTo>
                  <a:cubicBezTo>
                    <a:pt x="16349" y="1320"/>
                    <a:pt x="17144" y="1093"/>
                    <a:pt x="17881" y="1093"/>
                  </a:cubicBezTo>
                  <a:cubicBezTo>
                    <a:pt x="18194" y="1093"/>
                    <a:pt x="18497" y="1134"/>
                    <a:pt x="18789" y="1217"/>
                  </a:cubicBezTo>
                  <a:cubicBezTo>
                    <a:pt x="20129" y="1583"/>
                    <a:pt x="21281" y="2790"/>
                    <a:pt x="21879" y="4540"/>
                  </a:cubicBezTo>
                  <a:cubicBezTo>
                    <a:pt x="22522" y="6390"/>
                    <a:pt x="22433" y="8373"/>
                    <a:pt x="21647" y="9381"/>
                  </a:cubicBezTo>
                  <a:cubicBezTo>
                    <a:pt x="21004" y="10312"/>
                    <a:pt x="19985" y="10356"/>
                    <a:pt x="18368" y="10356"/>
                  </a:cubicBezTo>
                  <a:cubicBezTo>
                    <a:pt x="16750" y="10356"/>
                    <a:pt x="14867" y="10400"/>
                    <a:pt x="13205" y="11874"/>
                  </a:cubicBezTo>
                  <a:cubicBezTo>
                    <a:pt x="11488" y="13358"/>
                    <a:pt x="11267" y="15297"/>
                    <a:pt x="11034" y="17047"/>
                  </a:cubicBezTo>
                  <a:cubicBezTo>
                    <a:pt x="10801" y="18576"/>
                    <a:pt x="10613" y="20049"/>
                    <a:pt x="9461" y="21068"/>
                  </a:cubicBezTo>
                  <a:cubicBezTo>
                    <a:pt x="8630" y="21805"/>
                    <a:pt x="7442" y="22173"/>
                    <a:pt x="5913" y="22173"/>
                  </a:cubicBezTo>
                  <a:cubicBezTo>
                    <a:pt x="4385" y="22173"/>
                    <a:pt x="2515" y="21805"/>
                    <a:pt x="322" y="21068"/>
                  </a:cubicBezTo>
                  <a:lnTo>
                    <a:pt x="1" y="22120"/>
                  </a:lnTo>
                  <a:cubicBezTo>
                    <a:pt x="2310" y="22892"/>
                    <a:pt x="4273" y="23275"/>
                    <a:pt x="5917" y="23275"/>
                  </a:cubicBezTo>
                  <a:cubicBezTo>
                    <a:pt x="7720" y="23275"/>
                    <a:pt x="9137" y="22814"/>
                    <a:pt x="10203" y="21899"/>
                  </a:cubicBezTo>
                  <a:cubicBezTo>
                    <a:pt x="11677" y="20603"/>
                    <a:pt x="11909" y="18853"/>
                    <a:pt x="12098" y="17191"/>
                  </a:cubicBezTo>
                  <a:cubicBezTo>
                    <a:pt x="12319" y="15474"/>
                    <a:pt x="12552" y="13912"/>
                    <a:pt x="13936" y="12704"/>
                  </a:cubicBezTo>
                  <a:cubicBezTo>
                    <a:pt x="15277" y="11508"/>
                    <a:pt x="16850" y="11464"/>
                    <a:pt x="18412" y="11464"/>
                  </a:cubicBezTo>
                  <a:cubicBezTo>
                    <a:pt x="19941" y="11464"/>
                    <a:pt x="21558" y="11419"/>
                    <a:pt x="22522" y="10079"/>
                  </a:cubicBezTo>
                  <a:cubicBezTo>
                    <a:pt x="23541" y="8739"/>
                    <a:pt x="23674" y="6335"/>
                    <a:pt x="22898" y="4175"/>
                  </a:cubicBezTo>
                  <a:cubicBezTo>
                    <a:pt x="22200" y="2092"/>
                    <a:pt x="20771" y="619"/>
                    <a:pt x="19065" y="154"/>
                  </a:cubicBezTo>
                  <a:cubicBezTo>
                    <a:pt x="18665" y="47"/>
                    <a:pt x="18270" y="1"/>
                    <a:pt x="17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8"/>
            <p:cNvSpPr/>
            <p:nvPr/>
          </p:nvSpPr>
          <p:spPr>
            <a:xfrm>
              <a:off x="3247913" y="4015950"/>
              <a:ext cx="84225" cy="81250"/>
            </a:xfrm>
            <a:custGeom>
              <a:avLst/>
              <a:gdLst/>
              <a:ahLst/>
              <a:cxnLst/>
              <a:rect l="l" t="t" r="r" b="b"/>
              <a:pathLst>
                <a:path w="3369" h="3250" extrusionOk="0">
                  <a:moveTo>
                    <a:pt x="1620" y="1"/>
                  </a:moveTo>
                  <a:cubicBezTo>
                    <a:pt x="1556" y="1"/>
                    <a:pt x="1492" y="4"/>
                    <a:pt x="1430" y="12"/>
                  </a:cubicBezTo>
                  <a:cubicBezTo>
                    <a:pt x="1286" y="12"/>
                    <a:pt x="1197" y="56"/>
                    <a:pt x="1108" y="56"/>
                  </a:cubicBezTo>
                  <a:cubicBezTo>
                    <a:pt x="920" y="145"/>
                    <a:pt x="776" y="200"/>
                    <a:pt x="643" y="333"/>
                  </a:cubicBezTo>
                  <a:cubicBezTo>
                    <a:pt x="499" y="422"/>
                    <a:pt x="410" y="522"/>
                    <a:pt x="322" y="655"/>
                  </a:cubicBezTo>
                  <a:cubicBezTo>
                    <a:pt x="89" y="931"/>
                    <a:pt x="1" y="1253"/>
                    <a:pt x="1" y="1629"/>
                  </a:cubicBezTo>
                  <a:cubicBezTo>
                    <a:pt x="1" y="1807"/>
                    <a:pt x="45" y="1995"/>
                    <a:pt x="89" y="2183"/>
                  </a:cubicBezTo>
                  <a:cubicBezTo>
                    <a:pt x="311" y="2837"/>
                    <a:pt x="944" y="3250"/>
                    <a:pt x="1606" y="3250"/>
                  </a:cubicBezTo>
                  <a:cubicBezTo>
                    <a:pt x="1639" y="3250"/>
                    <a:pt x="1673" y="3249"/>
                    <a:pt x="1707" y="3247"/>
                  </a:cubicBezTo>
                  <a:cubicBezTo>
                    <a:pt x="1884" y="3247"/>
                    <a:pt x="2028" y="3247"/>
                    <a:pt x="2161" y="3147"/>
                  </a:cubicBezTo>
                  <a:cubicBezTo>
                    <a:pt x="2438" y="3058"/>
                    <a:pt x="2715" y="2914"/>
                    <a:pt x="2859" y="2693"/>
                  </a:cubicBezTo>
                  <a:cubicBezTo>
                    <a:pt x="3224" y="2272"/>
                    <a:pt x="3368" y="1674"/>
                    <a:pt x="3180" y="1120"/>
                  </a:cubicBezTo>
                  <a:lnTo>
                    <a:pt x="3180" y="1075"/>
                  </a:lnTo>
                  <a:cubicBezTo>
                    <a:pt x="3047" y="699"/>
                    <a:pt x="2814" y="422"/>
                    <a:pt x="2537" y="245"/>
                  </a:cubicBezTo>
                  <a:cubicBezTo>
                    <a:pt x="2271" y="88"/>
                    <a:pt x="1936" y="1"/>
                    <a:pt x="1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8"/>
            <p:cNvSpPr/>
            <p:nvPr/>
          </p:nvSpPr>
          <p:spPr>
            <a:xfrm>
              <a:off x="3263988" y="4034275"/>
              <a:ext cx="49600" cy="44550"/>
            </a:xfrm>
            <a:custGeom>
              <a:avLst/>
              <a:gdLst/>
              <a:ahLst/>
              <a:cxnLst/>
              <a:rect l="l" t="t" r="r" b="b"/>
              <a:pathLst>
                <a:path w="1984" h="1782" extrusionOk="0">
                  <a:moveTo>
                    <a:pt x="1015" y="1"/>
                  </a:moveTo>
                  <a:cubicBezTo>
                    <a:pt x="906" y="1"/>
                    <a:pt x="795" y="22"/>
                    <a:pt x="687" y="66"/>
                  </a:cubicBezTo>
                  <a:cubicBezTo>
                    <a:pt x="233" y="198"/>
                    <a:pt x="0" y="708"/>
                    <a:pt x="133" y="1173"/>
                  </a:cubicBezTo>
                  <a:cubicBezTo>
                    <a:pt x="282" y="1533"/>
                    <a:pt x="633" y="1781"/>
                    <a:pt x="1003" y="1781"/>
                  </a:cubicBezTo>
                  <a:cubicBezTo>
                    <a:pt x="1100" y="1781"/>
                    <a:pt x="1199" y="1764"/>
                    <a:pt x="1296" y="1727"/>
                  </a:cubicBezTo>
                  <a:cubicBezTo>
                    <a:pt x="1750" y="1583"/>
                    <a:pt x="1983" y="1074"/>
                    <a:pt x="1850" y="619"/>
                  </a:cubicBezTo>
                  <a:cubicBezTo>
                    <a:pt x="1706" y="229"/>
                    <a:pt x="1372"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8"/>
            <p:cNvSpPr/>
            <p:nvPr/>
          </p:nvSpPr>
          <p:spPr>
            <a:xfrm>
              <a:off x="2890113" y="4475225"/>
              <a:ext cx="131575" cy="117125"/>
            </a:xfrm>
            <a:custGeom>
              <a:avLst/>
              <a:gdLst/>
              <a:ahLst/>
              <a:cxnLst/>
              <a:rect l="l" t="t" r="r" b="b"/>
              <a:pathLst>
                <a:path w="5263" h="4685" extrusionOk="0">
                  <a:moveTo>
                    <a:pt x="2676" y="0"/>
                  </a:moveTo>
                  <a:cubicBezTo>
                    <a:pt x="2403" y="0"/>
                    <a:pt x="2124" y="49"/>
                    <a:pt x="1850" y="152"/>
                  </a:cubicBezTo>
                  <a:cubicBezTo>
                    <a:pt x="643" y="562"/>
                    <a:pt x="0" y="1902"/>
                    <a:pt x="410" y="3098"/>
                  </a:cubicBezTo>
                  <a:cubicBezTo>
                    <a:pt x="739" y="4078"/>
                    <a:pt x="1632" y="4684"/>
                    <a:pt x="2599" y="4684"/>
                  </a:cubicBezTo>
                  <a:cubicBezTo>
                    <a:pt x="2867" y="4684"/>
                    <a:pt x="3142" y="4637"/>
                    <a:pt x="3412" y="4539"/>
                  </a:cubicBezTo>
                  <a:cubicBezTo>
                    <a:pt x="4620" y="4118"/>
                    <a:pt x="5262" y="2777"/>
                    <a:pt x="4841" y="1581"/>
                  </a:cubicBezTo>
                  <a:cubicBezTo>
                    <a:pt x="4522" y="606"/>
                    <a:pt x="3638" y="0"/>
                    <a:pt x="2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8"/>
            <p:cNvSpPr/>
            <p:nvPr/>
          </p:nvSpPr>
          <p:spPr>
            <a:xfrm>
              <a:off x="2903963" y="4487950"/>
              <a:ext cx="103875" cy="92075"/>
            </a:xfrm>
            <a:custGeom>
              <a:avLst/>
              <a:gdLst/>
              <a:ahLst/>
              <a:cxnLst/>
              <a:rect l="l" t="t" r="r" b="b"/>
              <a:pathLst>
                <a:path w="4155" h="3683" extrusionOk="0">
                  <a:moveTo>
                    <a:pt x="2068" y="1"/>
                  </a:moveTo>
                  <a:cubicBezTo>
                    <a:pt x="1872" y="1"/>
                    <a:pt x="1672" y="31"/>
                    <a:pt x="1473" y="97"/>
                  </a:cubicBezTo>
                  <a:cubicBezTo>
                    <a:pt x="510" y="429"/>
                    <a:pt x="0" y="1482"/>
                    <a:pt x="321" y="2457"/>
                  </a:cubicBezTo>
                  <a:cubicBezTo>
                    <a:pt x="606" y="3208"/>
                    <a:pt x="1288" y="3683"/>
                    <a:pt x="2037" y="3683"/>
                  </a:cubicBezTo>
                  <a:cubicBezTo>
                    <a:pt x="2249" y="3683"/>
                    <a:pt x="2466" y="3645"/>
                    <a:pt x="2681" y="3564"/>
                  </a:cubicBezTo>
                  <a:cubicBezTo>
                    <a:pt x="3645" y="3243"/>
                    <a:pt x="4154" y="2180"/>
                    <a:pt x="3833" y="1205"/>
                  </a:cubicBezTo>
                  <a:cubicBezTo>
                    <a:pt x="3533" y="473"/>
                    <a:pt x="2833" y="1"/>
                    <a:pt x="2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8"/>
            <p:cNvSpPr/>
            <p:nvPr/>
          </p:nvSpPr>
          <p:spPr>
            <a:xfrm>
              <a:off x="2933863" y="4514750"/>
              <a:ext cx="44050" cy="38050"/>
            </a:xfrm>
            <a:custGeom>
              <a:avLst/>
              <a:gdLst/>
              <a:ahLst/>
              <a:cxnLst/>
              <a:rect l="l" t="t" r="r" b="b"/>
              <a:pathLst>
                <a:path w="1762" h="1522" extrusionOk="0">
                  <a:moveTo>
                    <a:pt x="905" y="1"/>
                  </a:moveTo>
                  <a:cubicBezTo>
                    <a:pt x="819" y="1"/>
                    <a:pt x="734" y="15"/>
                    <a:pt x="654" y="44"/>
                  </a:cubicBezTo>
                  <a:cubicBezTo>
                    <a:pt x="233" y="188"/>
                    <a:pt x="0" y="598"/>
                    <a:pt x="144" y="1019"/>
                  </a:cubicBezTo>
                  <a:cubicBezTo>
                    <a:pt x="247" y="1337"/>
                    <a:pt x="550" y="1521"/>
                    <a:pt x="872" y="1521"/>
                  </a:cubicBezTo>
                  <a:cubicBezTo>
                    <a:pt x="965" y="1521"/>
                    <a:pt x="1060" y="1506"/>
                    <a:pt x="1153" y="1473"/>
                  </a:cubicBezTo>
                  <a:cubicBezTo>
                    <a:pt x="1529" y="1340"/>
                    <a:pt x="1762" y="919"/>
                    <a:pt x="1618" y="509"/>
                  </a:cubicBezTo>
                  <a:cubicBezTo>
                    <a:pt x="1514" y="181"/>
                    <a:pt x="1208" y="1"/>
                    <a:pt x="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7" name="Google Shape;3607;p68"/>
          <p:cNvGrpSpPr/>
          <p:nvPr/>
        </p:nvGrpSpPr>
        <p:grpSpPr>
          <a:xfrm>
            <a:off x="7300409" y="2517173"/>
            <a:ext cx="381662" cy="644382"/>
            <a:chOff x="4380888" y="3980525"/>
            <a:chExt cx="333475" cy="563025"/>
          </a:xfrm>
        </p:grpSpPr>
        <p:sp>
          <p:nvSpPr>
            <p:cNvPr id="3608" name="Google Shape;3608;p68"/>
            <p:cNvSpPr/>
            <p:nvPr/>
          </p:nvSpPr>
          <p:spPr>
            <a:xfrm>
              <a:off x="4380888" y="4064700"/>
              <a:ext cx="333475" cy="478850"/>
            </a:xfrm>
            <a:custGeom>
              <a:avLst/>
              <a:gdLst/>
              <a:ahLst/>
              <a:cxnLst/>
              <a:rect l="l" t="t" r="r" b="b"/>
              <a:pathLst>
                <a:path w="13339" h="19154" extrusionOk="0">
                  <a:moveTo>
                    <a:pt x="1" y="1"/>
                  </a:moveTo>
                  <a:lnTo>
                    <a:pt x="1" y="19154"/>
                  </a:lnTo>
                  <a:lnTo>
                    <a:pt x="13338" y="19154"/>
                  </a:lnTo>
                  <a:lnTo>
                    <a:pt x="13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8"/>
            <p:cNvSpPr/>
            <p:nvPr/>
          </p:nvSpPr>
          <p:spPr>
            <a:xfrm>
              <a:off x="4413288" y="4102650"/>
              <a:ext cx="272275" cy="415425"/>
            </a:xfrm>
            <a:custGeom>
              <a:avLst/>
              <a:gdLst/>
              <a:ahLst/>
              <a:cxnLst/>
              <a:rect l="l" t="t" r="r" b="b"/>
              <a:pathLst>
                <a:path w="10891" h="16617" extrusionOk="0">
                  <a:moveTo>
                    <a:pt x="1" y="0"/>
                  </a:moveTo>
                  <a:lnTo>
                    <a:pt x="45" y="16617"/>
                  </a:lnTo>
                  <a:lnTo>
                    <a:pt x="10890" y="16617"/>
                  </a:lnTo>
                  <a:lnTo>
                    <a:pt x="108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8"/>
            <p:cNvSpPr/>
            <p:nvPr/>
          </p:nvSpPr>
          <p:spPr>
            <a:xfrm>
              <a:off x="4459538" y="4133950"/>
              <a:ext cx="180050" cy="12750"/>
            </a:xfrm>
            <a:custGeom>
              <a:avLst/>
              <a:gdLst/>
              <a:ahLst/>
              <a:cxnLst/>
              <a:rect l="l" t="t" r="r" b="b"/>
              <a:pathLst>
                <a:path w="7202" h="510" extrusionOk="0">
                  <a:moveTo>
                    <a:pt x="1" y="0"/>
                  </a:moveTo>
                  <a:lnTo>
                    <a:pt x="1" y="510"/>
                  </a:lnTo>
                  <a:lnTo>
                    <a:pt x="7201" y="510"/>
                  </a:lnTo>
                  <a:lnTo>
                    <a:pt x="7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8"/>
            <p:cNvSpPr/>
            <p:nvPr/>
          </p:nvSpPr>
          <p:spPr>
            <a:xfrm>
              <a:off x="4459538" y="4158025"/>
              <a:ext cx="142925" cy="12775"/>
            </a:xfrm>
            <a:custGeom>
              <a:avLst/>
              <a:gdLst/>
              <a:ahLst/>
              <a:cxnLst/>
              <a:rect l="l" t="t" r="r" b="b"/>
              <a:pathLst>
                <a:path w="5717" h="511" extrusionOk="0">
                  <a:moveTo>
                    <a:pt x="5717" y="1"/>
                  </a:moveTo>
                  <a:lnTo>
                    <a:pt x="1" y="56"/>
                  </a:lnTo>
                  <a:lnTo>
                    <a:pt x="1" y="510"/>
                  </a:lnTo>
                  <a:lnTo>
                    <a:pt x="5717" y="510"/>
                  </a:lnTo>
                  <a:lnTo>
                    <a:pt x="5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8"/>
            <p:cNvSpPr/>
            <p:nvPr/>
          </p:nvSpPr>
          <p:spPr>
            <a:xfrm>
              <a:off x="4459538" y="4183500"/>
              <a:ext cx="119950" cy="11675"/>
            </a:xfrm>
            <a:custGeom>
              <a:avLst/>
              <a:gdLst/>
              <a:ahLst/>
              <a:cxnLst/>
              <a:rect l="l" t="t" r="r" b="b"/>
              <a:pathLst>
                <a:path w="4798" h="467" extrusionOk="0">
                  <a:moveTo>
                    <a:pt x="1" y="1"/>
                  </a:moveTo>
                  <a:lnTo>
                    <a:pt x="1" y="466"/>
                  </a:lnTo>
                  <a:lnTo>
                    <a:pt x="4797" y="466"/>
                  </a:lnTo>
                  <a:lnTo>
                    <a:pt x="47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8"/>
            <p:cNvSpPr/>
            <p:nvPr/>
          </p:nvSpPr>
          <p:spPr>
            <a:xfrm>
              <a:off x="4459538" y="4206500"/>
              <a:ext cx="180050" cy="12750"/>
            </a:xfrm>
            <a:custGeom>
              <a:avLst/>
              <a:gdLst/>
              <a:ahLst/>
              <a:cxnLst/>
              <a:rect l="l" t="t" r="r" b="b"/>
              <a:pathLst>
                <a:path w="7202" h="510" extrusionOk="0">
                  <a:moveTo>
                    <a:pt x="1" y="0"/>
                  </a:moveTo>
                  <a:lnTo>
                    <a:pt x="1" y="510"/>
                  </a:lnTo>
                  <a:lnTo>
                    <a:pt x="7201" y="510"/>
                  </a:lnTo>
                  <a:lnTo>
                    <a:pt x="7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8"/>
            <p:cNvSpPr/>
            <p:nvPr/>
          </p:nvSpPr>
          <p:spPr>
            <a:xfrm>
              <a:off x="4459538" y="4231975"/>
              <a:ext cx="142925" cy="11650"/>
            </a:xfrm>
            <a:custGeom>
              <a:avLst/>
              <a:gdLst/>
              <a:ahLst/>
              <a:cxnLst/>
              <a:rect l="l" t="t" r="r" b="b"/>
              <a:pathLst>
                <a:path w="5717" h="466" extrusionOk="0">
                  <a:moveTo>
                    <a:pt x="1" y="1"/>
                  </a:moveTo>
                  <a:lnTo>
                    <a:pt x="1" y="466"/>
                  </a:lnTo>
                  <a:lnTo>
                    <a:pt x="5717" y="466"/>
                  </a:lnTo>
                  <a:lnTo>
                    <a:pt x="5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8"/>
            <p:cNvSpPr/>
            <p:nvPr/>
          </p:nvSpPr>
          <p:spPr>
            <a:xfrm>
              <a:off x="4459538" y="4256350"/>
              <a:ext cx="119950" cy="11375"/>
            </a:xfrm>
            <a:custGeom>
              <a:avLst/>
              <a:gdLst/>
              <a:ahLst/>
              <a:cxnLst/>
              <a:rect l="l" t="t" r="r" b="b"/>
              <a:pathLst>
                <a:path w="4798" h="455" extrusionOk="0">
                  <a:moveTo>
                    <a:pt x="1" y="0"/>
                  </a:moveTo>
                  <a:lnTo>
                    <a:pt x="1" y="455"/>
                  </a:lnTo>
                  <a:lnTo>
                    <a:pt x="4797" y="455"/>
                  </a:lnTo>
                  <a:lnTo>
                    <a:pt x="4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8"/>
            <p:cNvSpPr/>
            <p:nvPr/>
          </p:nvSpPr>
          <p:spPr>
            <a:xfrm>
              <a:off x="4459538" y="4279325"/>
              <a:ext cx="180050" cy="12775"/>
            </a:xfrm>
            <a:custGeom>
              <a:avLst/>
              <a:gdLst/>
              <a:ahLst/>
              <a:cxnLst/>
              <a:rect l="l" t="t" r="r" b="b"/>
              <a:pathLst>
                <a:path w="7202" h="511" extrusionOk="0">
                  <a:moveTo>
                    <a:pt x="1" y="1"/>
                  </a:moveTo>
                  <a:lnTo>
                    <a:pt x="1" y="510"/>
                  </a:lnTo>
                  <a:lnTo>
                    <a:pt x="7201" y="510"/>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8"/>
            <p:cNvSpPr/>
            <p:nvPr/>
          </p:nvSpPr>
          <p:spPr>
            <a:xfrm>
              <a:off x="4459538" y="4304800"/>
              <a:ext cx="142925" cy="11400"/>
            </a:xfrm>
            <a:custGeom>
              <a:avLst/>
              <a:gdLst/>
              <a:ahLst/>
              <a:cxnLst/>
              <a:rect l="l" t="t" r="r" b="b"/>
              <a:pathLst>
                <a:path w="5717" h="456" extrusionOk="0">
                  <a:moveTo>
                    <a:pt x="1" y="1"/>
                  </a:moveTo>
                  <a:lnTo>
                    <a:pt x="1" y="455"/>
                  </a:lnTo>
                  <a:lnTo>
                    <a:pt x="5717" y="455"/>
                  </a:lnTo>
                  <a:lnTo>
                    <a:pt x="5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8"/>
            <p:cNvSpPr/>
            <p:nvPr/>
          </p:nvSpPr>
          <p:spPr>
            <a:xfrm>
              <a:off x="4459538" y="4328900"/>
              <a:ext cx="119950" cy="11650"/>
            </a:xfrm>
            <a:custGeom>
              <a:avLst/>
              <a:gdLst/>
              <a:ahLst/>
              <a:cxnLst/>
              <a:rect l="l" t="t" r="r" b="b"/>
              <a:pathLst>
                <a:path w="4798" h="466" extrusionOk="0">
                  <a:moveTo>
                    <a:pt x="1" y="1"/>
                  </a:moveTo>
                  <a:lnTo>
                    <a:pt x="1" y="466"/>
                  </a:lnTo>
                  <a:lnTo>
                    <a:pt x="4797" y="466"/>
                  </a:lnTo>
                  <a:lnTo>
                    <a:pt x="47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8"/>
            <p:cNvSpPr/>
            <p:nvPr/>
          </p:nvSpPr>
          <p:spPr>
            <a:xfrm>
              <a:off x="4459538" y="4351900"/>
              <a:ext cx="180050" cy="12750"/>
            </a:xfrm>
            <a:custGeom>
              <a:avLst/>
              <a:gdLst/>
              <a:ahLst/>
              <a:cxnLst/>
              <a:rect l="l" t="t" r="r" b="b"/>
              <a:pathLst>
                <a:path w="7202" h="510" extrusionOk="0">
                  <a:moveTo>
                    <a:pt x="1" y="0"/>
                  </a:moveTo>
                  <a:lnTo>
                    <a:pt x="1" y="510"/>
                  </a:lnTo>
                  <a:lnTo>
                    <a:pt x="7201" y="510"/>
                  </a:lnTo>
                  <a:lnTo>
                    <a:pt x="7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8"/>
            <p:cNvSpPr/>
            <p:nvPr/>
          </p:nvSpPr>
          <p:spPr>
            <a:xfrm>
              <a:off x="4459538" y="4377375"/>
              <a:ext cx="142925" cy="11650"/>
            </a:xfrm>
            <a:custGeom>
              <a:avLst/>
              <a:gdLst/>
              <a:ahLst/>
              <a:cxnLst/>
              <a:rect l="l" t="t" r="r" b="b"/>
              <a:pathLst>
                <a:path w="5717" h="466" extrusionOk="0">
                  <a:moveTo>
                    <a:pt x="1" y="0"/>
                  </a:moveTo>
                  <a:lnTo>
                    <a:pt x="1" y="466"/>
                  </a:lnTo>
                  <a:lnTo>
                    <a:pt x="5717" y="466"/>
                  </a:lnTo>
                  <a:lnTo>
                    <a:pt x="5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8"/>
            <p:cNvSpPr/>
            <p:nvPr/>
          </p:nvSpPr>
          <p:spPr>
            <a:xfrm>
              <a:off x="4459538" y="4401750"/>
              <a:ext cx="119950" cy="11375"/>
            </a:xfrm>
            <a:custGeom>
              <a:avLst/>
              <a:gdLst/>
              <a:ahLst/>
              <a:cxnLst/>
              <a:rect l="l" t="t" r="r" b="b"/>
              <a:pathLst>
                <a:path w="4798" h="455" extrusionOk="0">
                  <a:moveTo>
                    <a:pt x="1" y="0"/>
                  </a:moveTo>
                  <a:lnTo>
                    <a:pt x="1" y="454"/>
                  </a:lnTo>
                  <a:lnTo>
                    <a:pt x="4797" y="454"/>
                  </a:lnTo>
                  <a:lnTo>
                    <a:pt x="4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8"/>
            <p:cNvSpPr/>
            <p:nvPr/>
          </p:nvSpPr>
          <p:spPr>
            <a:xfrm>
              <a:off x="4459538" y="4424725"/>
              <a:ext cx="180050" cy="12775"/>
            </a:xfrm>
            <a:custGeom>
              <a:avLst/>
              <a:gdLst/>
              <a:ahLst/>
              <a:cxnLst/>
              <a:rect l="l" t="t" r="r" b="b"/>
              <a:pathLst>
                <a:path w="7202" h="511" extrusionOk="0">
                  <a:moveTo>
                    <a:pt x="1" y="1"/>
                  </a:moveTo>
                  <a:lnTo>
                    <a:pt x="1" y="510"/>
                  </a:lnTo>
                  <a:lnTo>
                    <a:pt x="7201" y="510"/>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8"/>
            <p:cNvSpPr/>
            <p:nvPr/>
          </p:nvSpPr>
          <p:spPr>
            <a:xfrm>
              <a:off x="4459538" y="4450200"/>
              <a:ext cx="142925" cy="11375"/>
            </a:xfrm>
            <a:custGeom>
              <a:avLst/>
              <a:gdLst/>
              <a:ahLst/>
              <a:cxnLst/>
              <a:rect l="l" t="t" r="r" b="b"/>
              <a:pathLst>
                <a:path w="5717" h="455" extrusionOk="0">
                  <a:moveTo>
                    <a:pt x="1" y="1"/>
                  </a:moveTo>
                  <a:lnTo>
                    <a:pt x="1" y="455"/>
                  </a:lnTo>
                  <a:lnTo>
                    <a:pt x="5717" y="455"/>
                  </a:lnTo>
                  <a:lnTo>
                    <a:pt x="5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8"/>
            <p:cNvSpPr/>
            <p:nvPr/>
          </p:nvSpPr>
          <p:spPr>
            <a:xfrm>
              <a:off x="4459538" y="4474300"/>
              <a:ext cx="119950" cy="11650"/>
            </a:xfrm>
            <a:custGeom>
              <a:avLst/>
              <a:gdLst/>
              <a:ahLst/>
              <a:cxnLst/>
              <a:rect l="l" t="t" r="r" b="b"/>
              <a:pathLst>
                <a:path w="4798" h="466" extrusionOk="0">
                  <a:moveTo>
                    <a:pt x="1" y="0"/>
                  </a:moveTo>
                  <a:lnTo>
                    <a:pt x="1" y="466"/>
                  </a:lnTo>
                  <a:lnTo>
                    <a:pt x="4797" y="466"/>
                  </a:lnTo>
                  <a:lnTo>
                    <a:pt x="4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8"/>
            <p:cNvSpPr/>
            <p:nvPr/>
          </p:nvSpPr>
          <p:spPr>
            <a:xfrm>
              <a:off x="4450138" y="4024275"/>
              <a:ext cx="198575" cy="59000"/>
            </a:xfrm>
            <a:custGeom>
              <a:avLst/>
              <a:gdLst/>
              <a:ahLst/>
              <a:cxnLst/>
              <a:rect l="l" t="t" r="r" b="b"/>
              <a:pathLst>
                <a:path w="7943" h="2360" extrusionOk="0">
                  <a:moveTo>
                    <a:pt x="3512" y="0"/>
                  </a:moveTo>
                  <a:lnTo>
                    <a:pt x="2869" y="89"/>
                  </a:lnTo>
                  <a:lnTo>
                    <a:pt x="2725" y="89"/>
                  </a:lnTo>
                  <a:lnTo>
                    <a:pt x="2360" y="144"/>
                  </a:lnTo>
                  <a:lnTo>
                    <a:pt x="1573" y="233"/>
                  </a:lnTo>
                  <a:lnTo>
                    <a:pt x="1108" y="277"/>
                  </a:lnTo>
                  <a:lnTo>
                    <a:pt x="1108" y="322"/>
                  </a:lnTo>
                  <a:lnTo>
                    <a:pt x="742" y="975"/>
                  </a:lnTo>
                  <a:lnTo>
                    <a:pt x="421" y="1529"/>
                  </a:lnTo>
                  <a:lnTo>
                    <a:pt x="377" y="1618"/>
                  </a:lnTo>
                  <a:lnTo>
                    <a:pt x="233" y="1850"/>
                  </a:lnTo>
                  <a:lnTo>
                    <a:pt x="0" y="2360"/>
                  </a:lnTo>
                  <a:lnTo>
                    <a:pt x="7943" y="2304"/>
                  </a:lnTo>
                  <a:lnTo>
                    <a:pt x="7943" y="2260"/>
                  </a:lnTo>
                  <a:lnTo>
                    <a:pt x="7710" y="1850"/>
                  </a:lnTo>
                  <a:lnTo>
                    <a:pt x="7577" y="1618"/>
                  </a:lnTo>
                  <a:lnTo>
                    <a:pt x="7522" y="1529"/>
                  </a:lnTo>
                  <a:lnTo>
                    <a:pt x="7345" y="1252"/>
                  </a:lnTo>
                  <a:lnTo>
                    <a:pt x="7201" y="975"/>
                  </a:lnTo>
                  <a:lnTo>
                    <a:pt x="6835" y="277"/>
                  </a:lnTo>
                  <a:lnTo>
                    <a:pt x="6647" y="277"/>
                  </a:lnTo>
                  <a:lnTo>
                    <a:pt x="6281" y="233"/>
                  </a:lnTo>
                  <a:lnTo>
                    <a:pt x="6093" y="189"/>
                  </a:lnTo>
                  <a:lnTo>
                    <a:pt x="5639" y="144"/>
                  </a:lnTo>
                  <a:lnTo>
                    <a:pt x="5218" y="89"/>
                  </a:lnTo>
                  <a:lnTo>
                    <a:pt x="5129" y="89"/>
                  </a:lnTo>
                  <a:lnTo>
                    <a:pt x="4575" y="45"/>
                  </a:lnTo>
                  <a:lnTo>
                    <a:pt x="4431" y="0"/>
                  </a:lnTo>
                  <a:cubicBezTo>
                    <a:pt x="4343" y="144"/>
                    <a:pt x="4154" y="233"/>
                    <a:pt x="3977" y="233"/>
                  </a:cubicBezTo>
                  <a:cubicBezTo>
                    <a:pt x="3789" y="233"/>
                    <a:pt x="3600" y="144"/>
                    <a:pt x="3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8"/>
            <p:cNvSpPr/>
            <p:nvPr/>
          </p:nvSpPr>
          <p:spPr>
            <a:xfrm>
              <a:off x="4442088" y="4062475"/>
              <a:ext cx="214675" cy="24125"/>
            </a:xfrm>
            <a:custGeom>
              <a:avLst/>
              <a:gdLst/>
              <a:ahLst/>
              <a:cxnLst/>
              <a:rect l="l" t="t" r="r" b="b"/>
              <a:pathLst>
                <a:path w="8587" h="965" extrusionOk="0">
                  <a:moveTo>
                    <a:pt x="555" y="1"/>
                  </a:moveTo>
                  <a:lnTo>
                    <a:pt x="466" y="90"/>
                  </a:lnTo>
                  <a:lnTo>
                    <a:pt x="278" y="322"/>
                  </a:lnTo>
                  <a:lnTo>
                    <a:pt x="145" y="555"/>
                  </a:lnTo>
                  <a:cubicBezTo>
                    <a:pt x="1" y="732"/>
                    <a:pt x="145" y="965"/>
                    <a:pt x="322" y="965"/>
                  </a:cubicBezTo>
                  <a:lnTo>
                    <a:pt x="8265" y="965"/>
                  </a:lnTo>
                  <a:cubicBezTo>
                    <a:pt x="8497" y="965"/>
                    <a:pt x="8586" y="732"/>
                    <a:pt x="8497" y="555"/>
                  </a:cubicBezTo>
                  <a:lnTo>
                    <a:pt x="8309" y="322"/>
                  </a:lnTo>
                  <a:lnTo>
                    <a:pt x="8121" y="90"/>
                  </a:lnTo>
                  <a:lnTo>
                    <a:pt x="8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8"/>
            <p:cNvSpPr/>
            <p:nvPr/>
          </p:nvSpPr>
          <p:spPr>
            <a:xfrm>
              <a:off x="4516038" y="3980525"/>
              <a:ext cx="66775" cy="68150"/>
            </a:xfrm>
            <a:custGeom>
              <a:avLst/>
              <a:gdLst/>
              <a:ahLst/>
              <a:cxnLst/>
              <a:rect l="l" t="t" r="r" b="b"/>
              <a:pathLst>
                <a:path w="2671" h="2726" extrusionOk="0">
                  <a:moveTo>
                    <a:pt x="1341" y="731"/>
                  </a:moveTo>
                  <a:cubicBezTo>
                    <a:pt x="1707" y="731"/>
                    <a:pt x="1983" y="1008"/>
                    <a:pt x="1983" y="1340"/>
                  </a:cubicBezTo>
                  <a:cubicBezTo>
                    <a:pt x="1983" y="1473"/>
                    <a:pt x="1939" y="1562"/>
                    <a:pt x="1895" y="1662"/>
                  </a:cubicBezTo>
                  <a:cubicBezTo>
                    <a:pt x="1839" y="1706"/>
                    <a:pt x="1839" y="1750"/>
                    <a:pt x="1795" y="1750"/>
                  </a:cubicBezTo>
                  <a:cubicBezTo>
                    <a:pt x="1707" y="1894"/>
                    <a:pt x="1518" y="1983"/>
                    <a:pt x="1341" y="1983"/>
                  </a:cubicBezTo>
                  <a:cubicBezTo>
                    <a:pt x="1153" y="1983"/>
                    <a:pt x="964" y="1894"/>
                    <a:pt x="876" y="1750"/>
                  </a:cubicBezTo>
                  <a:cubicBezTo>
                    <a:pt x="787" y="1662"/>
                    <a:pt x="687" y="1518"/>
                    <a:pt x="687" y="1340"/>
                  </a:cubicBezTo>
                  <a:cubicBezTo>
                    <a:pt x="687" y="1063"/>
                    <a:pt x="920" y="787"/>
                    <a:pt x="1197" y="731"/>
                  </a:cubicBezTo>
                  <a:close/>
                  <a:moveTo>
                    <a:pt x="1341" y="0"/>
                  </a:moveTo>
                  <a:cubicBezTo>
                    <a:pt x="599" y="0"/>
                    <a:pt x="1" y="598"/>
                    <a:pt x="1" y="1340"/>
                  </a:cubicBezTo>
                  <a:lnTo>
                    <a:pt x="1" y="1562"/>
                  </a:lnTo>
                  <a:cubicBezTo>
                    <a:pt x="1" y="1662"/>
                    <a:pt x="45" y="1750"/>
                    <a:pt x="89" y="1839"/>
                  </a:cubicBezTo>
                  <a:cubicBezTo>
                    <a:pt x="233" y="2171"/>
                    <a:pt x="455" y="2393"/>
                    <a:pt x="732" y="2581"/>
                  </a:cubicBezTo>
                  <a:cubicBezTo>
                    <a:pt x="920" y="2670"/>
                    <a:pt x="1108" y="2725"/>
                    <a:pt x="1341" y="2725"/>
                  </a:cubicBezTo>
                  <a:cubicBezTo>
                    <a:pt x="1707" y="2725"/>
                    <a:pt x="2072" y="2537"/>
                    <a:pt x="2305" y="2304"/>
                  </a:cubicBezTo>
                  <a:cubicBezTo>
                    <a:pt x="2393" y="2171"/>
                    <a:pt x="2493" y="2072"/>
                    <a:pt x="2582" y="1939"/>
                  </a:cubicBezTo>
                  <a:lnTo>
                    <a:pt x="2582" y="1839"/>
                  </a:lnTo>
                  <a:cubicBezTo>
                    <a:pt x="2670" y="1706"/>
                    <a:pt x="2670" y="1518"/>
                    <a:pt x="2670" y="1340"/>
                  </a:cubicBezTo>
                  <a:cubicBezTo>
                    <a:pt x="2670" y="1063"/>
                    <a:pt x="2626" y="831"/>
                    <a:pt x="2493" y="598"/>
                  </a:cubicBezTo>
                  <a:lnTo>
                    <a:pt x="2393" y="510"/>
                  </a:lnTo>
                  <a:cubicBezTo>
                    <a:pt x="2116" y="177"/>
                    <a:pt x="1751" y="0"/>
                    <a:pt x="1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8" name="Google Shape;3628;p68"/>
          <p:cNvGrpSpPr/>
          <p:nvPr/>
        </p:nvGrpSpPr>
        <p:grpSpPr>
          <a:xfrm>
            <a:off x="7951818" y="2672387"/>
            <a:ext cx="639347" cy="404947"/>
            <a:chOff x="3660838" y="4143075"/>
            <a:chExt cx="525100" cy="282775"/>
          </a:xfrm>
        </p:grpSpPr>
        <p:sp>
          <p:nvSpPr>
            <p:cNvPr id="3629" name="Google Shape;3629;p68"/>
            <p:cNvSpPr/>
            <p:nvPr/>
          </p:nvSpPr>
          <p:spPr>
            <a:xfrm>
              <a:off x="3704863" y="4205175"/>
              <a:ext cx="299975" cy="205725"/>
            </a:xfrm>
            <a:custGeom>
              <a:avLst/>
              <a:gdLst/>
              <a:ahLst/>
              <a:cxnLst/>
              <a:rect l="l" t="t" r="r" b="b"/>
              <a:pathLst>
                <a:path w="11999" h="8229" extrusionOk="0">
                  <a:moveTo>
                    <a:pt x="9925" y="0"/>
                  </a:moveTo>
                  <a:cubicBezTo>
                    <a:pt x="9768" y="0"/>
                    <a:pt x="9610" y="35"/>
                    <a:pt x="9461" y="109"/>
                  </a:cubicBezTo>
                  <a:lnTo>
                    <a:pt x="1" y="4584"/>
                  </a:lnTo>
                  <a:lnTo>
                    <a:pt x="1707" y="8229"/>
                  </a:lnTo>
                  <a:lnTo>
                    <a:pt x="11167" y="3753"/>
                  </a:lnTo>
                  <a:cubicBezTo>
                    <a:pt x="11765" y="3476"/>
                    <a:pt x="11998" y="2823"/>
                    <a:pt x="11721" y="2269"/>
                  </a:cubicBezTo>
                  <a:lnTo>
                    <a:pt x="10979" y="663"/>
                  </a:lnTo>
                  <a:cubicBezTo>
                    <a:pt x="10776" y="257"/>
                    <a:pt x="10354" y="0"/>
                    <a:pt x="9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8"/>
            <p:cNvSpPr/>
            <p:nvPr/>
          </p:nvSpPr>
          <p:spPr>
            <a:xfrm>
              <a:off x="3770513" y="4222150"/>
              <a:ext cx="215750" cy="149425"/>
            </a:xfrm>
            <a:custGeom>
              <a:avLst/>
              <a:gdLst/>
              <a:ahLst/>
              <a:cxnLst/>
              <a:rect l="l" t="t" r="r" b="b"/>
              <a:pathLst>
                <a:path w="8630" h="5977" extrusionOk="0">
                  <a:moveTo>
                    <a:pt x="7040" y="1"/>
                  </a:moveTo>
                  <a:cubicBezTo>
                    <a:pt x="6879" y="1"/>
                    <a:pt x="6715" y="38"/>
                    <a:pt x="6558" y="117"/>
                  </a:cubicBezTo>
                  <a:lnTo>
                    <a:pt x="0" y="3207"/>
                  </a:lnTo>
                  <a:lnTo>
                    <a:pt x="1296" y="5977"/>
                  </a:lnTo>
                  <a:lnTo>
                    <a:pt x="7843" y="2886"/>
                  </a:lnTo>
                  <a:cubicBezTo>
                    <a:pt x="8397" y="2609"/>
                    <a:pt x="8630" y="1967"/>
                    <a:pt x="8397" y="1368"/>
                  </a:cubicBezTo>
                  <a:lnTo>
                    <a:pt x="8032" y="670"/>
                  </a:lnTo>
                  <a:cubicBezTo>
                    <a:pt x="7833" y="242"/>
                    <a:pt x="7447" y="1"/>
                    <a:pt x="7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8"/>
            <p:cNvSpPr/>
            <p:nvPr/>
          </p:nvSpPr>
          <p:spPr>
            <a:xfrm>
              <a:off x="3682713" y="4328900"/>
              <a:ext cx="107475" cy="63450"/>
            </a:xfrm>
            <a:custGeom>
              <a:avLst/>
              <a:gdLst/>
              <a:ahLst/>
              <a:cxnLst/>
              <a:rect l="l" t="t" r="r" b="b"/>
              <a:pathLst>
                <a:path w="4299" h="2538" extrusionOk="0">
                  <a:moveTo>
                    <a:pt x="3978" y="1"/>
                  </a:moveTo>
                  <a:lnTo>
                    <a:pt x="1" y="1851"/>
                  </a:lnTo>
                  <a:lnTo>
                    <a:pt x="333" y="2537"/>
                  </a:lnTo>
                  <a:lnTo>
                    <a:pt x="4299" y="643"/>
                  </a:lnTo>
                  <a:lnTo>
                    <a:pt x="3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8"/>
            <p:cNvSpPr/>
            <p:nvPr/>
          </p:nvSpPr>
          <p:spPr>
            <a:xfrm>
              <a:off x="3751963" y="4302325"/>
              <a:ext cx="50975" cy="77275"/>
            </a:xfrm>
            <a:custGeom>
              <a:avLst/>
              <a:gdLst/>
              <a:ahLst/>
              <a:cxnLst/>
              <a:rect l="l" t="t" r="r" b="b"/>
              <a:pathLst>
                <a:path w="2039" h="3091" extrusionOk="0">
                  <a:moveTo>
                    <a:pt x="742" y="0"/>
                  </a:moveTo>
                  <a:lnTo>
                    <a:pt x="0" y="377"/>
                  </a:lnTo>
                  <a:lnTo>
                    <a:pt x="1296" y="3091"/>
                  </a:lnTo>
                  <a:lnTo>
                    <a:pt x="2038" y="2770"/>
                  </a:lnTo>
                  <a:lnTo>
                    <a:pt x="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8"/>
            <p:cNvSpPr/>
            <p:nvPr/>
          </p:nvSpPr>
          <p:spPr>
            <a:xfrm>
              <a:off x="3660838" y="4342750"/>
              <a:ext cx="52100" cy="83100"/>
            </a:xfrm>
            <a:custGeom>
              <a:avLst/>
              <a:gdLst/>
              <a:ahLst/>
              <a:cxnLst/>
              <a:rect l="l" t="t" r="r" b="b"/>
              <a:pathLst>
                <a:path w="2084" h="3324" extrusionOk="0">
                  <a:moveTo>
                    <a:pt x="654" y="1"/>
                  </a:moveTo>
                  <a:lnTo>
                    <a:pt x="1" y="278"/>
                  </a:lnTo>
                  <a:lnTo>
                    <a:pt x="1430" y="3324"/>
                  </a:lnTo>
                  <a:lnTo>
                    <a:pt x="2083" y="3003"/>
                  </a:lnTo>
                  <a:lnTo>
                    <a:pt x="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8"/>
            <p:cNvSpPr/>
            <p:nvPr/>
          </p:nvSpPr>
          <p:spPr>
            <a:xfrm>
              <a:off x="3984038" y="4206500"/>
              <a:ext cx="65650" cy="44050"/>
            </a:xfrm>
            <a:custGeom>
              <a:avLst/>
              <a:gdLst/>
              <a:ahLst/>
              <a:cxnLst/>
              <a:rect l="l" t="t" r="r" b="b"/>
              <a:pathLst>
                <a:path w="2626" h="1762" extrusionOk="0">
                  <a:moveTo>
                    <a:pt x="2304" y="0"/>
                  </a:moveTo>
                  <a:lnTo>
                    <a:pt x="0" y="1064"/>
                  </a:lnTo>
                  <a:lnTo>
                    <a:pt x="321" y="1762"/>
                  </a:lnTo>
                  <a:lnTo>
                    <a:pt x="2626" y="654"/>
                  </a:lnTo>
                  <a:lnTo>
                    <a:pt x="2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8"/>
            <p:cNvSpPr/>
            <p:nvPr/>
          </p:nvSpPr>
          <p:spPr>
            <a:xfrm>
              <a:off x="3982913" y="4217025"/>
              <a:ext cx="35750" cy="37950"/>
            </a:xfrm>
            <a:custGeom>
              <a:avLst/>
              <a:gdLst/>
              <a:ahLst/>
              <a:cxnLst/>
              <a:rect l="l" t="t" r="r" b="b"/>
              <a:pathLst>
                <a:path w="1430" h="1518" extrusionOk="0">
                  <a:moveTo>
                    <a:pt x="920" y="0"/>
                  </a:moveTo>
                  <a:lnTo>
                    <a:pt x="1" y="466"/>
                  </a:lnTo>
                  <a:lnTo>
                    <a:pt x="455" y="1518"/>
                  </a:lnTo>
                  <a:lnTo>
                    <a:pt x="1430" y="1064"/>
                  </a:lnTo>
                  <a:lnTo>
                    <a:pt x="9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8"/>
            <p:cNvSpPr/>
            <p:nvPr/>
          </p:nvSpPr>
          <p:spPr>
            <a:xfrm>
              <a:off x="4042738" y="4143075"/>
              <a:ext cx="143200" cy="76175"/>
            </a:xfrm>
            <a:custGeom>
              <a:avLst/>
              <a:gdLst/>
              <a:ahLst/>
              <a:cxnLst/>
              <a:rect l="l" t="t" r="r" b="b"/>
              <a:pathLst>
                <a:path w="5728" h="3047" extrusionOk="0">
                  <a:moveTo>
                    <a:pt x="5728" y="1"/>
                  </a:moveTo>
                  <a:lnTo>
                    <a:pt x="1" y="2681"/>
                  </a:lnTo>
                  <a:lnTo>
                    <a:pt x="189" y="3047"/>
                  </a:lnTo>
                  <a:lnTo>
                    <a:pt x="5218" y="654"/>
                  </a:lnTo>
                  <a:lnTo>
                    <a:pt x="5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8"/>
            <p:cNvSpPr/>
            <p:nvPr/>
          </p:nvSpPr>
          <p:spPr>
            <a:xfrm>
              <a:off x="3928638" y="4245825"/>
              <a:ext cx="26625" cy="35750"/>
            </a:xfrm>
            <a:custGeom>
              <a:avLst/>
              <a:gdLst/>
              <a:ahLst/>
              <a:cxnLst/>
              <a:rect l="l" t="t" r="r" b="b"/>
              <a:pathLst>
                <a:path w="1065" h="1430" extrusionOk="0">
                  <a:moveTo>
                    <a:pt x="466" y="0"/>
                  </a:moveTo>
                  <a:lnTo>
                    <a:pt x="1" y="233"/>
                  </a:lnTo>
                  <a:lnTo>
                    <a:pt x="599" y="1429"/>
                  </a:lnTo>
                  <a:lnTo>
                    <a:pt x="1064" y="1197"/>
                  </a:lnTo>
                  <a:lnTo>
                    <a:pt x="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8"/>
            <p:cNvSpPr/>
            <p:nvPr/>
          </p:nvSpPr>
          <p:spPr>
            <a:xfrm>
              <a:off x="3898738" y="4259675"/>
              <a:ext cx="26325" cy="35750"/>
            </a:xfrm>
            <a:custGeom>
              <a:avLst/>
              <a:gdLst/>
              <a:ahLst/>
              <a:cxnLst/>
              <a:rect l="l" t="t" r="r" b="b"/>
              <a:pathLst>
                <a:path w="1053" h="1430" extrusionOk="0">
                  <a:moveTo>
                    <a:pt x="499" y="0"/>
                  </a:moveTo>
                  <a:lnTo>
                    <a:pt x="0" y="233"/>
                  </a:lnTo>
                  <a:lnTo>
                    <a:pt x="598" y="1429"/>
                  </a:lnTo>
                  <a:lnTo>
                    <a:pt x="1053" y="1197"/>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8"/>
            <p:cNvSpPr/>
            <p:nvPr/>
          </p:nvSpPr>
          <p:spPr>
            <a:xfrm>
              <a:off x="3869663" y="4273525"/>
              <a:ext cx="26600" cy="35750"/>
            </a:xfrm>
            <a:custGeom>
              <a:avLst/>
              <a:gdLst/>
              <a:ahLst/>
              <a:cxnLst/>
              <a:rect l="l" t="t" r="r" b="b"/>
              <a:pathLst>
                <a:path w="1064" h="1430" extrusionOk="0">
                  <a:moveTo>
                    <a:pt x="465" y="0"/>
                  </a:moveTo>
                  <a:lnTo>
                    <a:pt x="0" y="233"/>
                  </a:lnTo>
                  <a:lnTo>
                    <a:pt x="554" y="1429"/>
                  </a:lnTo>
                  <a:lnTo>
                    <a:pt x="1064" y="1197"/>
                  </a:lnTo>
                  <a:lnTo>
                    <a:pt x="4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8"/>
            <p:cNvSpPr/>
            <p:nvPr/>
          </p:nvSpPr>
          <p:spPr>
            <a:xfrm>
              <a:off x="3839738" y="4287375"/>
              <a:ext cx="26625" cy="35750"/>
            </a:xfrm>
            <a:custGeom>
              <a:avLst/>
              <a:gdLst/>
              <a:ahLst/>
              <a:cxnLst/>
              <a:rect l="l" t="t" r="r" b="b"/>
              <a:pathLst>
                <a:path w="1065" h="1430" extrusionOk="0">
                  <a:moveTo>
                    <a:pt x="466" y="0"/>
                  </a:moveTo>
                  <a:lnTo>
                    <a:pt x="1" y="233"/>
                  </a:lnTo>
                  <a:lnTo>
                    <a:pt x="599" y="1429"/>
                  </a:lnTo>
                  <a:lnTo>
                    <a:pt x="1064" y="1196"/>
                  </a:lnTo>
                  <a:lnTo>
                    <a:pt x="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8"/>
            <p:cNvSpPr/>
            <p:nvPr/>
          </p:nvSpPr>
          <p:spPr>
            <a:xfrm>
              <a:off x="3809838" y="4301200"/>
              <a:ext cx="26600" cy="35750"/>
            </a:xfrm>
            <a:custGeom>
              <a:avLst/>
              <a:gdLst/>
              <a:ahLst/>
              <a:cxnLst/>
              <a:rect l="l" t="t" r="r" b="b"/>
              <a:pathLst>
                <a:path w="1064" h="1430" extrusionOk="0">
                  <a:moveTo>
                    <a:pt x="510" y="1"/>
                  </a:moveTo>
                  <a:lnTo>
                    <a:pt x="0" y="234"/>
                  </a:lnTo>
                  <a:lnTo>
                    <a:pt x="599" y="1430"/>
                  </a:lnTo>
                  <a:lnTo>
                    <a:pt x="1064" y="1253"/>
                  </a:lnTo>
                  <a:lnTo>
                    <a:pt x="5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2" name="Google Shape;3642;p68"/>
          <p:cNvGrpSpPr/>
          <p:nvPr/>
        </p:nvGrpSpPr>
        <p:grpSpPr>
          <a:xfrm>
            <a:off x="8098906" y="1717826"/>
            <a:ext cx="240392" cy="508537"/>
            <a:chOff x="2376663" y="4014025"/>
            <a:chExt cx="148725" cy="372500"/>
          </a:xfrm>
        </p:grpSpPr>
        <p:sp>
          <p:nvSpPr>
            <p:cNvPr id="3643" name="Google Shape;3643;p68"/>
            <p:cNvSpPr/>
            <p:nvPr/>
          </p:nvSpPr>
          <p:spPr>
            <a:xfrm>
              <a:off x="2376663" y="4014025"/>
              <a:ext cx="148725" cy="91125"/>
            </a:xfrm>
            <a:custGeom>
              <a:avLst/>
              <a:gdLst/>
              <a:ahLst/>
              <a:cxnLst/>
              <a:rect l="l" t="t" r="r" b="b"/>
              <a:pathLst>
                <a:path w="5949" h="3645" extrusionOk="0">
                  <a:moveTo>
                    <a:pt x="0" y="0"/>
                  </a:moveTo>
                  <a:lnTo>
                    <a:pt x="0" y="3645"/>
                  </a:lnTo>
                  <a:lnTo>
                    <a:pt x="5905" y="3645"/>
                  </a:lnTo>
                  <a:lnTo>
                    <a:pt x="5949" y="4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8"/>
            <p:cNvSpPr/>
            <p:nvPr/>
          </p:nvSpPr>
          <p:spPr>
            <a:xfrm>
              <a:off x="2376663" y="4086575"/>
              <a:ext cx="147625" cy="18575"/>
            </a:xfrm>
            <a:custGeom>
              <a:avLst/>
              <a:gdLst/>
              <a:ahLst/>
              <a:cxnLst/>
              <a:rect l="l" t="t" r="r" b="b"/>
              <a:pathLst>
                <a:path w="5905" h="743" extrusionOk="0">
                  <a:moveTo>
                    <a:pt x="0" y="1"/>
                  </a:moveTo>
                  <a:lnTo>
                    <a:pt x="0" y="743"/>
                  </a:lnTo>
                  <a:lnTo>
                    <a:pt x="5905" y="743"/>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8"/>
            <p:cNvSpPr/>
            <p:nvPr/>
          </p:nvSpPr>
          <p:spPr>
            <a:xfrm>
              <a:off x="2376663" y="4105125"/>
              <a:ext cx="147625" cy="281400"/>
            </a:xfrm>
            <a:custGeom>
              <a:avLst/>
              <a:gdLst/>
              <a:ahLst/>
              <a:cxnLst/>
              <a:rect l="l" t="t" r="r" b="b"/>
              <a:pathLst>
                <a:path w="5905" h="11256" extrusionOk="0">
                  <a:moveTo>
                    <a:pt x="0" y="1"/>
                  </a:moveTo>
                  <a:lnTo>
                    <a:pt x="0" y="9594"/>
                  </a:lnTo>
                  <a:cubicBezTo>
                    <a:pt x="0" y="10525"/>
                    <a:pt x="731" y="11256"/>
                    <a:pt x="1662" y="11256"/>
                  </a:cubicBezTo>
                  <a:lnTo>
                    <a:pt x="4243" y="11256"/>
                  </a:lnTo>
                  <a:cubicBezTo>
                    <a:pt x="5162" y="11256"/>
                    <a:pt x="5905" y="10525"/>
                    <a:pt x="5905" y="9594"/>
                  </a:cubicBezTo>
                  <a:lnTo>
                    <a:pt x="5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8"/>
            <p:cNvSpPr/>
            <p:nvPr/>
          </p:nvSpPr>
          <p:spPr>
            <a:xfrm>
              <a:off x="2392713" y="4150000"/>
              <a:ext cx="64550" cy="64825"/>
            </a:xfrm>
            <a:custGeom>
              <a:avLst/>
              <a:gdLst/>
              <a:ahLst/>
              <a:cxnLst/>
              <a:rect l="l" t="t" r="r" b="b"/>
              <a:pathLst>
                <a:path w="2582" h="2593" extrusionOk="0">
                  <a:moveTo>
                    <a:pt x="1297" y="1"/>
                  </a:moveTo>
                  <a:cubicBezTo>
                    <a:pt x="599" y="1"/>
                    <a:pt x="1" y="554"/>
                    <a:pt x="1" y="1297"/>
                  </a:cubicBezTo>
                  <a:cubicBezTo>
                    <a:pt x="1" y="1983"/>
                    <a:pt x="599" y="2593"/>
                    <a:pt x="1297" y="2593"/>
                  </a:cubicBezTo>
                  <a:cubicBezTo>
                    <a:pt x="2028" y="2593"/>
                    <a:pt x="2582" y="1983"/>
                    <a:pt x="2582" y="1297"/>
                  </a:cubicBezTo>
                  <a:cubicBezTo>
                    <a:pt x="2582" y="554"/>
                    <a:pt x="2028" y="1"/>
                    <a:pt x="1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8"/>
            <p:cNvSpPr/>
            <p:nvPr/>
          </p:nvSpPr>
          <p:spPr>
            <a:xfrm>
              <a:off x="2421513" y="4163850"/>
              <a:ext cx="8050" cy="35750"/>
            </a:xfrm>
            <a:custGeom>
              <a:avLst/>
              <a:gdLst/>
              <a:ahLst/>
              <a:cxnLst/>
              <a:rect l="l" t="t" r="r" b="b"/>
              <a:pathLst>
                <a:path w="322" h="1430" extrusionOk="0">
                  <a:moveTo>
                    <a:pt x="1" y="0"/>
                  </a:moveTo>
                  <a:lnTo>
                    <a:pt x="1" y="1429"/>
                  </a:lnTo>
                  <a:lnTo>
                    <a:pt x="322" y="1429"/>
                  </a:ln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8"/>
            <p:cNvSpPr/>
            <p:nvPr/>
          </p:nvSpPr>
          <p:spPr>
            <a:xfrm>
              <a:off x="2429538" y="4212225"/>
              <a:ext cx="73975" cy="64225"/>
            </a:xfrm>
            <a:custGeom>
              <a:avLst/>
              <a:gdLst/>
              <a:ahLst/>
              <a:cxnLst/>
              <a:rect l="l" t="t" r="r" b="b"/>
              <a:pathLst>
                <a:path w="2959" h="2569" extrusionOk="0">
                  <a:moveTo>
                    <a:pt x="1467" y="0"/>
                  </a:moveTo>
                  <a:cubicBezTo>
                    <a:pt x="1064" y="0"/>
                    <a:pt x="673" y="192"/>
                    <a:pt x="422" y="558"/>
                  </a:cubicBezTo>
                  <a:cubicBezTo>
                    <a:pt x="1" y="1112"/>
                    <a:pt x="145" y="1943"/>
                    <a:pt x="743" y="2364"/>
                  </a:cubicBezTo>
                  <a:cubicBezTo>
                    <a:pt x="969" y="2502"/>
                    <a:pt x="1222" y="2569"/>
                    <a:pt x="1472" y="2569"/>
                  </a:cubicBezTo>
                  <a:cubicBezTo>
                    <a:pt x="1883" y="2569"/>
                    <a:pt x="2287" y="2387"/>
                    <a:pt x="2549" y="2042"/>
                  </a:cubicBezTo>
                  <a:cubicBezTo>
                    <a:pt x="2959" y="1433"/>
                    <a:pt x="2770" y="602"/>
                    <a:pt x="2216" y="237"/>
                  </a:cubicBezTo>
                  <a:cubicBezTo>
                    <a:pt x="1984" y="77"/>
                    <a:pt x="1723" y="0"/>
                    <a:pt x="1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8"/>
            <p:cNvSpPr/>
            <p:nvPr/>
          </p:nvSpPr>
          <p:spPr>
            <a:xfrm>
              <a:off x="2452813" y="4227275"/>
              <a:ext cx="26600" cy="33525"/>
            </a:xfrm>
            <a:custGeom>
              <a:avLst/>
              <a:gdLst/>
              <a:ahLst/>
              <a:cxnLst/>
              <a:rect l="l" t="t" r="r" b="b"/>
              <a:pathLst>
                <a:path w="1064" h="1341" extrusionOk="0">
                  <a:moveTo>
                    <a:pt x="831" y="0"/>
                  </a:moveTo>
                  <a:lnTo>
                    <a:pt x="0" y="1163"/>
                  </a:lnTo>
                  <a:lnTo>
                    <a:pt x="277" y="1341"/>
                  </a:lnTo>
                  <a:lnTo>
                    <a:pt x="1064" y="189"/>
                  </a:lnTo>
                  <a:lnTo>
                    <a:pt x="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8"/>
            <p:cNvSpPr/>
            <p:nvPr/>
          </p:nvSpPr>
          <p:spPr>
            <a:xfrm>
              <a:off x="2384688" y="4264375"/>
              <a:ext cx="71475" cy="64500"/>
            </a:xfrm>
            <a:custGeom>
              <a:avLst/>
              <a:gdLst/>
              <a:ahLst/>
              <a:cxnLst/>
              <a:rect l="l" t="t" r="r" b="b"/>
              <a:pathLst>
                <a:path w="2859" h="2580" extrusionOk="0">
                  <a:moveTo>
                    <a:pt x="1376" y="0"/>
                  </a:moveTo>
                  <a:cubicBezTo>
                    <a:pt x="808" y="0"/>
                    <a:pt x="291" y="395"/>
                    <a:pt x="133" y="1009"/>
                  </a:cubicBezTo>
                  <a:cubicBezTo>
                    <a:pt x="0" y="1707"/>
                    <a:pt x="410" y="2393"/>
                    <a:pt x="1108" y="2537"/>
                  </a:cubicBezTo>
                  <a:cubicBezTo>
                    <a:pt x="1221" y="2566"/>
                    <a:pt x="1332" y="2579"/>
                    <a:pt x="1440" y="2579"/>
                  </a:cubicBezTo>
                  <a:cubicBezTo>
                    <a:pt x="2046" y="2579"/>
                    <a:pt x="2559" y="2155"/>
                    <a:pt x="2681" y="1563"/>
                  </a:cubicBezTo>
                  <a:cubicBezTo>
                    <a:pt x="2858" y="876"/>
                    <a:pt x="2404" y="178"/>
                    <a:pt x="1706" y="45"/>
                  </a:cubicBezTo>
                  <a:cubicBezTo>
                    <a:pt x="1596" y="15"/>
                    <a:pt x="1485" y="0"/>
                    <a:pt x="1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8"/>
            <p:cNvSpPr/>
            <p:nvPr/>
          </p:nvSpPr>
          <p:spPr>
            <a:xfrm>
              <a:off x="2401863" y="4288475"/>
              <a:ext cx="36025" cy="16350"/>
            </a:xfrm>
            <a:custGeom>
              <a:avLst/>
              <a:gdLst/>
              <a:ahLst/>
              <a:cxnLst/>
              <a:rect l="l" t="t" r="r" b="b"/>
              <a:pathLst>
                <a:path w="1441" h="654" extrusionOk="0">
                  <a:moveTo>
                    <a:pt x="100" y="0"/>
                  </a:moveTo>
                  <a:lnTo>
                    <a:pt x="0" y="322"/>
                  </a:lnTo>
                  <a:lnTo>
                    <a:pt x="1385" y="654"/>
                  </a:lnTo>
                  <a:lnTo>
                    <a:pt x="1440" y="322"/>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8"/>
            <p:cNvSpPr/>
            <p:nvPr/>
          </p:nvSpPr>
          <p:spPr>
            <a:xfrm>
              <a:off x="2448113" y="4115475"/>
              <a:ext cx="70350" cy="64400"/>
            </a:xfrm>
            <a:custGeom>
              <a:avLst/>
              <a:gdLst/>
              <a:ahLst/>
              <a:cxnLst/>
              <a:rect l="l" t="t" r="r" b="b"/>
              <a:pathLst>
                <a:path w="2814" h="2576" extrusionOk="0">
                  <a:moveTo>
                    <a:pt x="1385" y="0"/>
                  </a:moveTo>
                  <a:cubicBezTo>
                    <a:pt x="814" y="0"/>
                    <a:pt x="294" y="390"/>
                    <a:pt x="144" y="1016"/>
                  </a:cubicBezTo>
                  <a:cubicBezTo>
                    <a:pt x="0" y="1703"/>
                    <a:pt x="421" y="2401"/>
                    <a:pt x="1108" y="2534"/>
                  </a:cubicBezTo>
                  <a:cubicBezTo>
                    <a:pt x="1214" y="2562"/>
                    <a:pt x="1319" y="2576"/>
                    <a:pt x="1423" y="2576"/>
                  </a:cubicBezTo>
                  <a:cubicBezTo>
                    <a:pt x="2003" y="2576"/>
                    <a:pt x="2521" y="2152"/>
                    <a:pt x="2681" y="1570"/>
                  </a:cubicBezTo>
                  <a:cubicBezTo>
                    <a:pt x="2814" y="872"/>
                    <a:pt x="2404" y="185"/>
                    <a:pt x="1706" y="41"/>
                  </a:cubicBezTo>
                  <a:cubicBezTo>
                    <a:pt x="1599" y="13"/>
                    <a:pt x="1491" y="0"/>
                    <a:pt x="1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8"/>
            <p:cNvSpPr/>
            <p:nvPr/>
          </p:nvSpPr>
          <p:spPr>
            <a:xfrm>
              <a:off x="2465563" y="4139750"/>
              <a:ext cx="35750" cy="16100"/>
            </a:xfrm>
            <a:custGeom>
              <a:avLst/>
              <a:gdLst/>
              <a:ahLst/>
              <a:cxnLst/>
              <a:rect l="l" t="t" r="r" b="b"/>
              <a:pathLst>
                <a:path w="1430" h="644" extrusionOk="0">
                  <a:moveTo>
                    <a:pt x="44" y="1"/>
                  </a:moveTo>
                  <a:lnTo>
                    <a:pt x="0" y="322"/>
                  </a:lnTo>
                  <a:lnTo>
                    <a:pt x="1385" y="643"/>
                  </a:lnTo>
                  <a:lnTo>
                    <a:pt x="1429" y="322"/>
                  </a:lnTo>
                  <a:lnTo>
                    <a:pt x="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8"/>
            <p:cNvSpPr/>
            <p:nvPr/>
          </p:nvSpPr>
          <p:spPr>
            <a:xfrm>
              <a:off x="2449213" y="4284575"/>
              <a:ext cx="72850" cy="64475"/>
            </a:xfrm>
            <a:custGeom>
              <a:avLst/>
              <a:gdLst/>
              <a:ahLst/>
              <a:cxnLst/>
              <a:rect l="l" t="t" r="r" b="b"/>
              <a:pathLst>
                <a:path w="2914" h="2579" extrusionOk="0">
                  <a:moveTo>
                    <a:pt x="1478" y="0"/>
                  </a:moveTo>
                  <a:cubicBezTo>
                    <a:pt x="1108" y="0"/>
                    <a:pt x="729" y="165"/>
                    <a:pt x="466" y="478"/>
                  </a:cubicBezTo>
                  <a:cubicBezTo>
                    <a:pt x="0" y="987"/>
                    <a:pt x="100" y="1818"/>
                    <a:pt x="599" y="2283"/>
                  </a:cubicBezTo>
                  <a:lnTo>
                    <a:pt x="654" y="2283"/>
                  </a:lnTo>
                  <a:cubicBezTo>
                    <a:pt x="868" y="2483"/>
                    <a:pt x="1144" y="2579"/>
                    <a:pt x="1426" y="2579"/>
                  </a:cubicBezTo>
                  <a:cubicBezTo>
                    <a:pt x="1799" y="2579"/>
                    <a:pt x="2183" y="2411"/>
                    <a:pt x="2449" y="2095"/>
                  </a:cubicBezTo>
                  <a:cubicBezTo>
                    <a:pt x="2914" y="1585"/>
                    <a:pt x="2814" y="755"/>
                    <a:pt x="2260" y="300"/>
                  </a:cubicBezTo>
                  <a:cubicBezTo>
                    <a:pt x="2043" y="98"/>
                    <a:pt x="1764" y="0"/>
                    <a:pt x="1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8"/>
            <p:cNvSpPr/>
            <p:nvPr/>
          </p:nvSpPr>
          <p:spPr>
            <a:xfrm>
              <a:off x="2469988" y="4302325"/>
              <a:ext cx="31325" cy="28825"/>
            </a:xfrm>
            <a:custGeom>
              <a:avLst/>
              <a:gdLst/>
              <a:ahLst/>
              <a:cxnLst/>
              <a:rect l="l" t="t" r="r" b="b"/>
              <a:pathLst>
                <a:path w="1253" h="1153" extrusionOk="0">
                  <a:moveTo>
                    <a:pt x="189" y="0"/>
                  </a:moveTo>
                  <a:lnTo>
                    <a:pt x="0" y="233"/>
                  </a:lnTo>
                  <a:lnTo>
                    <a:pt x="1064" y="1152"/>
                  </a:lnTo>
                  <a:lnTo>
                    <a:pt x="1252" y="931"/>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8"/>
            <p:cNvSpPr/>
            <p:nvPr/>
          </p:nvSpPr>
          <p:spPr>
            <a:xfrm>
              <a:off x="2414588" y="4333600"/>
              <a:ext cx="44075" cy="39200"/>
            </a:xfrm>
            <a:custGeom>
              <a:avLst/>
              <a:gdLst/>
              <a:ahLst/>
              <a:cxnLst/>
              <a:rect l="l" t="t" r="r" b="b"/>
              <a:pathLst>
                <a:path w="1763" h="1568" extrusionOk="0">
                  <a:moveTo>
                    <a:pt x="893" y="0"/>
                  </a:moveTo>
                  <a:cubicBezTo>
                    <a:pt x="664" y="0"/>
                    <a:pt x="434" y="97"/>
                    <a:pt x="278" y="278"/>
                  </a:cubicBezTo>
                  <a:cubicBezTo>
                    <a:pt x="1" y="599"/>
                    <a:pt x="45" y="1109"/>
                    <a:pt x="377" y="1386"/>
                  </a:cubicBezTo>
                  <a:cubicBezTo>
                    <a:pt x="519" y="1508"/>
                    <a:pt x="697" y="1568"/>
                    <a:pt x="876" y="1568"/>
                  </a:cubicBezTo>
                  <a:cubicBezTo>
                    <a:pt x="1103" y="1568"/>
                    <a:pt x="1330" y="1472"/>
                    <a:pt x="1485" y="1286"/>
                  </a:cubicBezTo>
                  <a:cubicBezTo>
                    <a:pt x="1762" y="965"/>
                    <a:pt x="1707" y="455"/>
                    <a:pt x="1385" y="178"/>
                  </a:cubicBezTo>
                  <a:cubicBezTo>
                    <a:pt x="1245" y="58"/>
                    <a:pt x="1070"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8"/>
            <p:cNvSpPr/>
            <p:nvPr/>
          </p:nvSpPr>
          <p:spPr>
            <a:xfrm>
              <a:off x="2426213" y="4344975"/>
              <a:ext cx="19700" cy="17475"/>
            </a:xfrm>
            <a:custGeom>
              <a:avLst/>
              <a:gdLst/>
              <a:ahLst/>
              <a:cxnLst/>
              <a:rect l="l" t="t" r="r" b="b"/>
              <a:pathLst>
                <a:path w="788" h="699" extrusionOk="0">
                  <a:moveTo>
                    <a:pt x="134" y="0"/>
                  </a:moveTo>
                  <a:lnTo>
                    <a:pt x="1" y="144"/>
                  </a:lnTo>
                  <a:lnTo>
                    <a:pt x="688" y="698"/>
                  </a:lnTo>
                  <a:lnTo>
                    <a:pt x="788" y="554"/>
                  </a:lnTo>
                  <a:lnTo>
                    <a:pt x="1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8"/>
            <p:cNvSpPr/>
            <p:nvPr/>
          </p:nvSpPr>
          <p:spPr>
            <a:xfrm>
              <a:off x="2385788" y="4219375"/>
              <a:ext cx="45175" cy="39075"/>
            </a:xfrm>
            <a:custGeom>
              <a:avLst/>
              <a:gdLst/>
              <a:ahLst/>
              <a:cxnLst/>
              <a:rect l="l" t="t" r="r" b="b"/>
              <a:pathLst>
                <a:path w="1807" h="1563" extrusionOk="0">
                  <a:moveTo>
                    <a:pt x="882" y="0"/>
                  </a:moveTo>
                  <a:cubicBezTo>
                    <a:pt x="657" y="0"/>
                    <a:pt x="431" y="93"/>
                    <a:pt x="278" y="272"/>
                  </a:cubicBezTo>
                  <a:cubicBezTo>
                    <a:pt x="1" y="649"/>
                    <a:pt x="45" y="1103"/>
                    <a:pt x="422" y="1380"/>
                  </a:cubicBezTo>
                  <a:cubicBezTo>
                    <a:pt x="564" y="1503"/>
                    <a:pt x="745" y="1562"/>
                    <a:pt x="925" y="1562"/>
                  </a:cubicBezTo>
                  <a:cubicBezTo>
                    <a:pt x="1150" y="1562"/>
                    <a:pt x="1376" y="1469"/>
                    <a:pt x="1529" y="1291"/>
                  </a:cubicBezTo>
                  <a:cubicBezTo>
                    <a:pt x="1806" y="970"/>
                    <a:pt x="1751" y="460"/>
                    <a:pt x="1385" y="183"/>
                  </a:cubicBezTo>
                  <a:cubicBezTo>
                    <a:pt x="1243" y="60"/>
                    <a:pt x="1062" y="0"/>
                    <a:pt x="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8"/>
            <p:cNvSpPr/>
            <p:nvPr/>
          </p:nvSpPr>
          <p:spPr>
            <a:xfrm>
              <a:off x="2398538" y="4230875"/>
              <a:ext cx="19675" cy="17200"/>
            </a:xfrm>
            <a:custGeom>
              <a:avLst/>
              <a:gdLst/>
              <a:ahLst/>
              <a:cxnLst/>
              <a:rect l="l" t="t" r="r" b="b"/>
              <a:pathLst>
                <a:path w="787" h="688" extrusionOk="0">
                  <a:moveTo>
                    <a:pt x="133" y="0"/>
                  </a:moveTo>
                  <a:lnTo>
                    <a:pt x="0" y="133"/>
                  </a:lnTo>
                  <a:lnTo>
                    <a:pt x="643" y="687"/>
                  </a:lnTo>
                  <a:lnTo>
                    <a:pt x="787" y="554"/>
                  </a:lnTo>
                  <a:lnTo>
                    <a:pt x="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8"/>
            <p:cNvSpPr/>
            <p:nvPr/>
          </p:nvSpPr>
          <p:spPr>
            <a:xfrm>
              <a:off x="2482713" y="4183050"/>
              <a:ext cx="35750" cy="33025"/>
            </a:xfrm>
            <a:custGeom>
              <a:avLst/>
              <a:gdLst/>
              <a:ahLst/>
              <a:cxnLst/>
              <a:rect l="l" t="t" r="r" b="b"/>
              <a:pathLst>
                <a:path w="1430" h="1321" extrusionOk="0">
                  <a:moveTo>
                    <a:pt x="710" y="0"/>
                  </a:moveTo>
                  <a:cubicBezTo>
                    <a:pt x="659" y="0"/>
                    <a:pt x="607" y="6"/>
                    <a:pt x="555" y="19"/>
                  </a:cubicBezTo>
                  <a:cubicBezTo>
                    <a:pt x="233" y="108"/>
                    <a:pt x="1" y="440"/>
                    <a:pt x="45" y="805"/>
                  </a:cubicBezTo>
                  <a:cubicBezTo>
                    <a:pt x="137" y="1100"/>
                    <a:pt x="415" y="1320"/>
                    <a:pt x="742" y="1320"/>
                  </a:cubicBezTo>
                  <a:cubicBezTo>
                    <a:pt x="772" y="1320"/>
                    <a:pt x="802" y="1319"/>
                    <a:pt x="832" y="1315"/>
                  </a:cubicBezTo>
                  <a:cubicBezTo>
                    <a:pt x="1197" y="1215"/>
                    <a:pt x="1430" y="894"/>
                    <a:pt x="1341" y="528"/>
                  </a:cubicBezTo>
                  <a:cubicBezTo>
                    <a:pt x="1265" y="216"/>
                    <a:pt x="1011" y="0"/>
                    <a:pt x="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8"/>
            <p:cNvSpPr/>
            <p:nvPr/>
          </p:nvSpPr>
          <p:spPr>
            <a:xfrm>
              <a:off x="2490763" y="4196250"/>
              <a:ext cx="18575" cy="6950"/>
            </a:xfrm>
            <a:custGeom>
              <a:avLst/>
              <a:gdLst/>
              <a:ahLst/>
              <a:cxnLst/>
              <a:rect l="l" t="t" r="r" b="b"/>
              <a:pathLst>
                <a:path w="743" h="278" extrusionOk="0">
                  <a:moveTo>
                    <a:pt x="698" y="0"/>
                  </a:moveTo>
                  <a:lnTo>
                    <a:pt x="0" y="133"/>
                  </a:lnTo>
                  <a:lnTo>
                    <a:pt x="44" y="277"/>
                  </a:lnTo>
                  <a:lnTo>
                    <a:pt x="742" y="133"/>
                  </a:lnTo>
                  <a:lnTo>
                    <a:pt x="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8"/>
            <p:cNvSpPr/>
            <p:nvPr/>
          </p:nvSpPr>
          <p:spPr>
            <a:xfrm>
              <a:off x="2415713" y="4113025"/>
              <a:ext cx="36025" cy="33050"/>
            </a:xfrm>
            <a:custGeom>
              <a:avLst/>
              <a:gdLst/>
              <a:ahLst/>
              <a:cxnLst/>
              <a:rect l="l" t="t" r="r" b="b"/>
              <a:pathLst>
                <a:path w="1441" h="1322" extrusionOk="0">
                  <a:moveTo>
                    <a:pt x="647" y="1"/>
                  </a:moveTo>
                  <a:cubicBezTo>
                    <a:pt x="616" y="1"/>
                    <a:pt x="585" y="3"/>
                    <a:pt x="554" y="6"/>
                  </a:cubicBezTo>
                  <a:cubicBezTo>
                    <a:pt x="233" y="95"/>
                    <a:pt x="0" y="471"/>
                    <a:pt x="55" y="793"/>
                  </a:cubicBezTo>
                  <a:cubicBezTo>
                    <a:pt x="131" y="1106"/>
                    <a:pt x="378" y="1321"/>
                    <a:pt x="676" y="1321"/>
                  </a:cubicBezTo>
                  <a:cubicBezTo>
                    <a:pt x="726" y="1321"/>
                    <a:pt x="778" y="1315"/>
                    <a:pt x="831" y="1302"/>
                  </a:cubicBezTo>
                  <a:cubicBezTo>
                    <a:pt x="1208" y="1247"/>
                    <a:pt x="1440" y="881"/>
                    <a:pt x="1340" y="516"/>
                  </a:cubicBezTo>
                  <a:cubicBezTo>
                    <a:pt x="1300" y="221"/>
                    <a:pt x="989" y="1"/>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8"/>
            <p:cNvSpPr/>
            <p:nvPr/>
          </p:nvSpPr>
          <p:spPr>
            <a:xfrm>
              <a:off x="2424013" y="4125900"/>
              <a:ext cx="18300" cy="8075"/>
            </a:xfrm>
            <a:custGeom>
              <a:avLst/>
              <a:gdLst/>
              <a:ahLst/>
              <a:cxnLst/>
              <a:rect l="l" t="t" r="r" b="b"/>
              <a:pathLst>
                <a:path w="732" h="323" extrusionOk="0">
                  <a:moveTo>
                    <a:pt x="687" y="1"/>
                  </a:moveTo>
                  <a:lnTo>
                    <a:pt x="0" y="134"/>
                  </a:lnTo>
                  <a:lnTo>
                    <a:pt x="45" y="322"/>
                  </a:lnTo>
                  <a:lnTo>
                    <a:pt x="732" y="134"/>
                  </a:lnTo>
                  <a:lnTo>
                    <a:pt x="6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8"/>
            <p:cNvSpPr/>
            <p:nvPr/>
          </p:nvSpPr>
          <p:spPr>
            <a:xfrm>
              <a:off x="2393813" y="4041725"/>
              <a:ext cx="15000" cy="44875"/>
            </a:xfrm>
            <a:custGeom>
              <a:avLst/>
              <a:gdLst/>
              <a:ahLst/>
              <a:cxnLst/>
              <a:rect l="l" t="t" r="r" b="b"/>
              <a:pathLst>
                <a:path w="600" h="1795" extrusionOk="0">
                  <a:moveTo>
                    <a:pt x="1" y="0"/>
                  </a:moveTo>
                  <a:lnTo>
                    <a:pt x="1" y="1795"/>
                  </a:lnTo>
                  <a:lnTo>
                    <a:pt x="599" y="1795"/>
                  </a:lnTo>
                  <a:lnTo>
                    <a:pt x="5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8"/>
            <p:cNvSpPr/>
            <p:nvPr/>
          </p:nvSpPr>
          <p:spPr>
            <a:xfrm>
              <a:off x="2426213" y="4041725"/>
              <a:ext cx="16100" cy="44875"/>
            </a:xfrm>
            <a:custGeom>
              <a:avLst/>
              <a:gdLst/>
              <a:ahLst/>
              <a:cxnLst/>
              <a:rect l="l" t="t" r="r" b="b"/>
              <a:pathLst>
                <a:path w="644" h="1795" extrusionOk="0">
                  <a:moveTo>
                    <a:pt x="1" y="0"/>
                  </a:moveTo>
                  <a:lnTo>
                    <a:pt x="1" y="1795"/>
                  </a:lnTo>
                  <a:lnTo>
                    <a:pt x="644" y="1795"/>
                  </a:lnTo>
                  <a:lnTo>
                    <a:pt x="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8"/>
            <p:cNvSpPr/>
            <p:nvPr/>
          </p:nvSpPr>
          <p:spPr>
            <a:xfrm>
              <a:off x="2459738" y="4041725"/>
              <a:ext cx="14975" cy="44875"/>
            </a:xfrm>
            <a:custGeom>
              <a:avLst/>
              <a:gdLst/>
              <a:ahLst/>
              <a:cxnLst/>
              <a:rect l="l" t="t" r="r" b="b"/>
              <a:pathLst>
                <a:path w="599" h="1795" extrusionOk="0">
                  <a:moveTo>
                    <a:pt x="0" y="0"/>
                  </a:moveTo>
                  <a:lnTo>
                    <a:pt x="0" y="1795"/>
                  </a:lnTo>
                  <a:lnTo>
                    <a:pt x="599" y="1795"/>
                  </a:lnTo>
                  <a:lnTo>
                    <a:pt x="5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8"/>
            <p:cNvSpPr/>
            <p:nvPr/>
          </p:nvSpPr>
          <p:spPr>
            <a:xfrm>
              <a:off x="2491863" y="4041725"/>
              <a:ext cx="15250" cy="44875"/>
            </a:xfrm>
            <a:custGeom>
              <a:avLst/>
              <a:gdLst/>
              <a:ahLst/>
              <a:cxnLst/>
              <a:rect l="l" t="t" r="r" b="b"/>
              <a:pathLst>
                <a:path w="610" h="1795" extrusionOk="0">
                  <a:moveTo>
                    <a:pt x="0" y="0"/>
                  </a:moveTo>
                  <a:lnTo>
                    <a:pt x="0" y="1795"/>
                  </a:lnTo>
                  <a:lnTo>
                    <a:pt x="610" y="1795"/>
                  </a:lnTo>
                  <a:lnTo>
                    <a:pt x="610" y="4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8" name="Google Shape;3668;p68"/>
          <p:cNvGrpSpPr/>
          <p:nvPr/>
        </p:nvGrpSpPr>
        <p:grpSpPr>
          <a:xfrm>
            <a:off x="7245168" y="1695897"/>
            <a:ext cx="419840" cy="523120"/>
            <a:chOff x="1745487" y="3936425"/>
            <a:chExt cx="400225" cy="480525"/>
          </a:xfrm>
        </p:grpSpPr>
        <p:sp>
          <p:nvSpPr>
            <p:cNvPr id="3669" name="Google Shape;3669;p68"/>
            <p:cNvSpPr/>
            <p:nvPr/>
          </p:nvSpPr>
          <p:spPr>
            <a:xfrm>
              <a:off x="1745487" y="3936425"/>
              <a:ext cx="400225" cy="480525"/>
            </a:xfrm>
            <a:custGeom>
              <a:avLst/>
              <a:gdLst/>
              <a:ahLst/>
              <a:cxnLst/>
              <a:rect l="l" t="t" r="r" b="b"/>
              <a:pathLst>
                <a:path w="16009" h="19221" extrusionOk="0">
                  <a:moveTo>
                    <a:pt x="6969" y="1"/>
                  </a:moveTo>
                  <a:cubicBezTo>
                    <a:pt x="6717" y="1"/>
                    <a:pt x="6461" y="62"/>
                    <a:pt x="6227" y="191"/>
                  </a:cubicBezTo>
                  <a:lnTo>
                    <a:pt x="1009" y="3104"/>
                  </a:lnTo>
                  <a:cubicBezTo>
                    <a:pt x="278" y="3514"/>
                    <a:pt x="1" y="4434"/>
                    <a:pt x="411" y="5176"/>
                  </a:cubicBezTo>
                  <a:lnTo>
                    <a:pt x="7700" y="18425"/>
                  </a:lnTo>
                  <a:cubicBezTo>
                    <a:pt x="7987" y="18931"/>
                    <a:pt x="8505" y="19220"/>
                    <a:pt x="9041" y="19220"/>
                  </a:cubicBezTo>
                  <a:cubicBezTo>
                    <a:pt x="9292" y="19220"/>
                    <a:pt x="9546" y="19157"/>
                    <a:pt x="9783" y="19023"/>
                  </a:cubicBezTo>
                  <a:lnTo>
                    <a:pt x="15000" y="16121"/>
                  </a:lnTo>
                  <a:cubicBezTo>
                    <a:pt x="15731" y="15744"/>
                    <a:pt x="16008" y="14780"/>
                    <a:pt x="15598" y="14038"/>
                  </a:cubicBezTo>
                  <a:lnTo>
                    <a:pt x="8309" y="789"/>
                  </a:lnTo>
                  <a:cubicBezTo>
                    <a:pt x="8051" y="289"/>
                    <a:pt x="7518" y="1"/>
                    <a:pt x="6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3670;p68"/>
            <p:cNvSpPr/>
            <p:nvPr/>
          </p:nvSpPr>
          <p:spPr>
            <a:xfrm>
              <a:off x="2025763" y="4324200"/>
              <a:ext cx="18575" cy="29100"/>
            </a:xfrm>
            <a:custGeom>
              <a:avLst/>
              <a:gdLst/>
              <a:ahLst/>
              <a:cxnLst/>
              <a:rect l="l" t="t" r="r" b="b"/>
              <a:pathLst>
                <a:path w="743" h="1164" extrusionOk="0">
                  <a:moveTo>
                    <a:pt x="45" y="0"/>
                  </a:moveTo>
                  <a:cubicBezTo>
                    <a:pt x="1" y="56"/>
                    <a:pt x="1" y="100"/>
                    <a:pt x="1" y="144"/>
                  </a:cubicBezTo>
                  <a:lnTo>
                    <a:pt x="554" y="1108"/>
                  </a:lnTo>
                  <a:cubicBezTo>
                    <a:pt x="554" y="1164"/>
                    <a:pt x="643" y="1164"/>
                    <a:pt x="698" y="1164"/>
                  </a:cubicBezTo>
                  <a:cubicBezTo>
                    <a:pt x="743" y="1108"/>
                    <a:pt x="743" y="1064"/>
                    <a:pt x="698" y="1020"/>
                  </a:cubicBezTo>
                  <a:lnTo>
                    <a:pt x="189" y="56"/>
                  </a:lnTo>
                  <a:cubicBezTo>
                    <a:pt x="145" y="0"/>
                    <a:pt x="89" y="0"/>
                    <a:pt x="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8"/>
            <p:cNvSpPr/>
            <p:nvPr/>
          </p:nvSpPr>
          <p:spPr>
            <a:xfrm>
              <a:off x="1883963" y="4066925"/>
              <a:ext cx="123275" cy="219350"/>
            </a:xfrm>
            <a:custGeom>
              <a:avLst/>
              <a:gdLst/>
              <a:ahLst/>
              <a:cxnLst/>
              <a:rect l="l" t="t" r="r" b="b"/>
              <a:pathLst>
                <a:path w="4931" h="8774" extrusionOk="0">
                  <a:moveTo>
                    <a:pt x="45" y="0"/>
                  </a:moveTo>
                  <a:cubicBezTo>
                    <a:pt x="1" y="45"/>
                    <a:pt x="1" y="100"/>
                    <a:pt x="45" y="144"/>
                  </a:cubicBezTo>
                  <a:lnTo>
                    <a:pt x="965" y="1850"/>
                  </a:lnTo>
                  <a:cubicBezTo>
                    <a:pt x="996" y="1882"/>
                    <a:pt x="1027" y="1913"/>
                    <a:pt x="1062" y="1913"/>
                  </a:cubicBezTo>
                  <a:cubicBezTo>
                    <a:pt x="1077" y="1913"/>
                    <a:pt x="1092" y="1907"/>
                    <a:pt x="1109" y="1895"/>
                  </a:cubicBezTo>
                  <a:cubicBezTo>
                    <a:pt x="1153" y="1895"/>
                    <a:pt x="1153" y="1806"/>
                    <a:pt x="1153" y="1762"/>
                  </a:cubicBezTo>
                  <a:lnTo>
                    <a:pt x="178" y="45"/>
                  </a:lnTo>
                  <a:cubicBezTo>
                    <a:pt x="178" y="0"/>
                    <a:pt x="89" y="0"/>
                    <a:pt x="45" y="0"/>
                  </a:cubicBezTo>
                  <a:close/>
                  <a:moveTo>
                    <a:pt x="1986" y="3449"/>
                  </a:moveTo>
                  <a:cubicBezTo>
                    <a:pt x="1969" y="3449"/>
                    <a:pt x="1952" y="3455"/>
                    <a:pt x="1939" y="3468"/>
                  </a:cubicBezTo>
                  <a:cubicBezTo>
                    <a:pt x="1884" y="3468"/>
                    <a:pt x="1884" y="3512"/>
                    <a:pt x="1939" y="3556"/>
                  </a:cubicBezTo>
                  <a:lnTo>
                    <a:pt x="2859" y="5306"/>
                  </a:lnTo>
                  <a:cubicBezTo>
                    <a:pt x="2881" y="5334"/>
                    <a:pt x="2903" y="5348"/>
                    <a:pt x="2925" y="5348"/>
                  </a:cubicBezTo>
                  <a:cubicBezTo>
                    <a:pt x="2947" y="5348"/>
                    <a:pt x="2970" y="5334"/>
                    <a:pt x="2992" y="5306"/>
                  </a:cubicBezTo>
                  <a:cubicBezTo>
                    <a:pt x="3047" y="5306"/>
                    <a:pt x="3047" y="5262"/>
                    <a:pt x="3047" y="5218"/>
                  </a:cubicBezTo>
                  <a:lnTo>
                    <a:pt x="2072" y="3512"/>
                  </a:lnTo>
                  <a:cubicBezTo>
                    <a:pt x="2072" y="3481"/>
                    <a:pt x="2028" y="3449"/>
                    <a:pt x="1986" y="3449"/>
                  </a:cubicBezTo>
                  <a:close/>
                  <a:moveTo>
                    <a:pt x="3869" y="6861"/>
                  </a:moveTo>
                  <a:cubicBezTo>
                    <a:pt x="3854" y="6861"/>
                    <a:pt x="3839" y="6866"/>
                    <a:pt x="3823" y="6879"/>
                  </a:cubicBezTo>
                  <a:cubicBezTo>
                    <a:pt x="3778" y="6879"/>
                    <a:pt x="3778" y="6968"/>
                    <a:pt x="3778" y="7023"/>
                  </a:cubicBezTo>
                  <a:lnTo>
                    <a:pt x="4753" y="8729"/>
                  </a:lnTo>
                  <a:cubicBezTo>
                    <a:pt x="4753" y="8774"/>
                    <a:pt x="4842" y="8774"/>
                    <a:pt x="4886" y="8774"/>
                  </a:cubicBezTo>
                  <a:cubicBezTo>
                    <a:pt x="4930" y="8729"/>
                    <a:pt x="4930" y="8685"/>
                    <a:pt x="4886" y="8630"/>
                  </a:cubicBezTo>
                  <a:lnTo>
                    <a:pt x="3967" y="6924"/>
                  </a:lnTo>
                  <a:cubicBezTo>
                    <a:pt x="3935" y="6892"/>
                    <a:pt x="3904" y="6861"/>
                    <a:pt x="3869" y="68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8"/>
            <p:cNvSpPr/>
            <p:nvPr/>
          </p:nvSpPr>
          <p:spPr>
            <a:xfrm>
              <a:off x="1846863" y="4000175"/>
              <a:ext cx="18575" cy="28825"/>
            </a:xfrm>
            <a:custGeom>
              <a:avLst/>
              <a:gdLst/>
              <a:ahLst/>
              <a:cxnLst/>
              <a:rect l="l" t="t" r="r" b="b"/>
              <a:pathLst>
                <a:path w="743" h="1153" extrusionOk="0">
                  <a:moveTo>
                    <a:pt x="45" y="1"/>
                  </a:moveTo>
                  <a:cubicBezTo>
                    <a:pt x="0" y="45"/>
                    <a:pt x="0" y="89"/>
                    <a:pt x="45" y="133"/>
                  </a:cubicBezTo>
                  <a:lnTo>
                    <a:pt x="554" y="1108"/>
                  </a:lnTo>
                  <a:cubicBezTo>
                    <a:pt x="599" y="1153"/>
                    <a:pt x="654" y="1153"/>
                    <a:pt x="698" y="1153"/>
                  </a:cubicBezTo>
                  <a:cubicBezTo>
                    <a:pt x="743" y="1108"/>
                    <a:pt x="743" y="1053"/>
                    <a:pt x="743" y="1009"/>
                  </a:cubicBezTo>
                  <a:lnTo>
                    <a:pt x="189" y="45"/>
                  </a:lnTo>
                  <a:cubicBezTo>
                    <a:pt x="189" y="1"/>
                    <a:pt x="100" y="1"/>
                    <a:pt x="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8"/>
            <p:cNvSpPr/>
            <p:nvPr/>
          </p:nvSpPr>
          <p:spPr>
            <a:xfrm>
              <a:off x="1942688" y="4323025"/>
              <a:ext cx="68150" cy="60650"/>
            </a:xfrm>
            <a:custGeom>
              <a:avLst/>
              <a:gdLst/>
              <a:ahLst/>
              <a:cxnLst/>
              <a:rect l="l" t="t" r="r" b="b"/>
              <a:pathLst>
                <a:path w="2726" h="2426" extrusionOk="0">
                  <a:moveTo>
                    <a:pt x="1357" y="0"/>
                  </a:moveTo>
                  <a:cubicBezTo>
                    <a:pt x="1167" y="0"/>
                    <a:pt x="972" y="48"/>
                    <a:pt x="787" y="147"/>
                  </a:cubicBezTo>
                  <a:cubicBezTo>
                    <a:pt x="189" y="468"/>
                    <a:pt x="0" y="1211"/>
                    <a:pt x="322" y="1809"/>
                  </a:cubicBezTo>
                  <a:cubicBezTo>
                    <a:pt x="537" y="2209"/>
                    <a:pt x="920" y="2426"/>
                    <a:pt x="1330" y="2426"/>
                  </a:cubicBezTo>
                  <a:cubicBezTo>
                    <a:pt x="1532" y="2426"/>
                    <a:pt x="1741" y="2373"/>
                    <a:pt x="1939" y="2263"/>
                  </a:cubicBezTo>
                  <a:cubicBezTo>
                    <a:pt x="2537" y="1942"/>
                    <a:pt x="2725" y="1211"/>
                    <a:pt x="2404" y="657"/>
                  </a:cubicBezTo>
                  <a:cubicBezTo>
                    <a:pt x="2182" y="236"/>
                    <a:pt x="1781" y="0"/>
                    <a:pt x="1357"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8"/>
            <p:cNvSpPr/>
            <p:nvPr/>
          </p:nvSpPr>
          <p:spPr>
            <a:xfrm>
              <a:off x="1949613" y="4329175"/>
              <a:ext cx="54300" cy="49175"/>
            </a:xfrm>
            <a:custGeom>
              <a:avLst/>
              <a:gdLst/>
              <a:ahLst/>
              <a:cxnLst/>
              <a:rect l="l" t="t" r="r" b="b"/>
              <a:pathLst>
                <a:path w="2172" h="1967" extrusionOk="0">
                  <a:moveTo>
                    <a:pt x="1126" y="1"/>
                  </a:moveTo>
                  <a:cubicBezTo>
                    <a:pt x="700" y="1"/>
                    <a:pt x="292" y="264"/>
                    <a:pt x="144" y="688"/>
                  </a:cubicBezTo>
                  <a:cubicBezTo>
                    <a:pt x="0" y="1186"/>
                    <a:pt x="277" y="1740"/>
                    <a:pt x="787" y="1928"/>
                  </a:cubicBezTo>
                  <a:cubicBezTo>
                    <a:pt x="878" y="1954"/>
                    <a:pt x="970" y="1966"/>
                    <a:pt x="1061" y="1966"/>
                  </a:cubicBezTo>
                  <a:cubicBezTo>
                    <a:pt x="1482" y="1966"/>
                    <a:pt x="1882" y="1705"/>
                    <a:pt x="2027" y="1286"/>
                  </a:cubicBezTo>
                  <a:cubicBezTo>
                    <a:pt x="2171" y="776"/>
                    <a:pt x="1895" y="222"/>
                    <a:pt x="1385" y="34"/>
                  </a:cubicBezTo>
                  <a:cubicBezTo>
                    <a:pt x="1299" y="12"/>
                    <a:pt x="1212" y="1"/>
                    <a:pt x="1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8"/>
            <p:cNvSpPr/>
            <p:nvPr/>
          </p:nvSpPr>
          <p:spPr>
            <a:xfrm>
              <a:off x="1962338" y="4339425"/>
              <a:ext cx="28825" cy="28825"/>
            </a:xfrm>
            <a:custGeom>
              <a:avLst/>
              <a:gdLst/>
              <a:ahLst/>
              <a:cxnLst/>
              <a:rect l="l" t="t" r="r" b="b"/>
              <a:pathLst>
                <a:path w="1153" h="1153" extrusionOk="0">
                  <a:moveTo>
                    <a:pt x="189" y="1"/>
                  </a:moveTo>
                  <a:lnTo>
                    <a:pt x="1" y="222"/>
                  </a:lnTo>
                  <a:lnTo>
                    <a:pt x="965" y="1153"/>
                  </a:lnTo>
                  <a:lnTo>
                    <a:pt x="1153" y="920"/>
                  </a:lnTo>
                  <a:lnTo>
                    <a:pt x="1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8"/>
            <p:cNvSpPr/>
            <p:nvPr/>
          </p:nvSpPr>
          <p:spPr>
            <a:xfrm>
              <a:off x="1901138" y="4248750"/>
              <a:ext cx="69275" cy="61300"/>
            </a:xfrm>
            <a:custGeom>
              <a:avLst/>
              <a:gdLst/>
              <a:ahLst/>
              <a:cxnLst/>
              <a:rect l="l" t="t" r="r" b="b"/>
              <a:pathLst>
                <a:path w="2771" h="2452" extrusionOk="0">
                  <a:moveTo>
                    <a:pt x="1399" y="1"/>
                  </a:moveTo>
                  <a:cubicBezTo>
                    <a:pt x="887" y="1"/>
                    <a:pt x="418" y="329"/>
                    <a:pt x="233" y="803"/>
                  </a:cubicBezTo>
                  <a:cubicBezTo>
                    <a:pt x="1" y="1456"/>
                    <a:pt x="366" y="2143"/>
                    <a:pt x="975" y="2376"/>
                  </a:cubicBezTo>
                  <a:cubicBezTo>
                    <a:pt x="1117" y="2427"/>
                    <a:pt x="1260" y="2451"/>
                    <a:pt x="1400" y="2451"/>
                  </a:cubicBezTo>
                  <a:cubicBezTo>
                    <a:pt x="1898" y="2451"/>
                    <a:pt x="2356" y="2144"/>
                    <a:pt x="2537" y="1634"/>
                  </a:cubicBezTo>
                  <a:cubicBezTo>
                    <a:pt x="2770" y="991"/>
                    <a:pt x="2404" y="304"/>
                    <a:pt x="1806" y="72"/>
                  </a:cubicBezTo>
                  <a:cubicBezTo>
                    <a:pt x="1671" y="23"/>
                    <a:pt x="1533" y="1"/>
                    <a:pt x="1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8"/>
            <p:cNvSpPr/>
            <p:nvPr/>
          </p:nvSpPr>
          <p:spPr>
            <a:xfrm>
              <a:off x="1908063" y="4255175"/>
              <a:ext cx="55425" cy="48525"/>
            </a:xfrm>
            <a:custGeom>
              <a:avLst/>
              <a:gdLst/>
              <a:ahLst/>
              <a:cxnLst/>
              <a:rect l="l" t="t" r="r" b="b"/>
              <a:pathLst>
                <a:path w="2217" h="1941" extrusionOk="0">
                  <a:moveTo>
                    <a:pt x="1114" y="0"/>
                  </a:moveTo>
                  <a:cubicBezTo>
                    <a:pt x="975" y="0"/>
                    <a:pt x="833" y="29"/>
                    <a:pt x="698" y="92"/>
                  </a:cubicBezTo>
                  <a:cubicBezTo>
                    <a:pt x="233" y="269"/>
                    <a:pt x="1" y="878"/>
                    <a:pt x="233" y="1377"/>
                  </a:cubicBezTo>
                  <a:cubicBezTo>
                    <a:pt x="368" y="1740"/>
                    <a:pt x="711" y="1941"/>
                    <a:pt x="1082" y="1941"/>
                  </a:cubicBezTo>
                  <a:cubicBezTo>
                    <a:pt x="1231" y="1941"/>
                    <a:pt x="1384" y="1908"/>
                    <a:pt x="1529" y="1842"/>
                  </a:cubicBezTo>
                  <a:cubicBezTo>
                    <a:pt x="1983" y="1654"/>
                    <a:pt x="2216" y="1055"/>
                    <a:pt x="1983" y="546"/>
                  </a:cubicBezTo>
                  <a:cubicBezTo>
                    <a:pt x="1854" y="214"/>
                    <a:pt x="1493"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8"/>
            <p:cNvSpPr/>
            <p:nvPr/>
          </p:nvSpPr>
          <p:spPr>
            <a:xfrm>
              <a:off x="1932438" y="4263275"/>
              <a:ext cx="6950" cy="33250"/>
            </a:xfrm>
            <a:custGeom>
              <a:avLst/>
              <a:gdLst/>
              <a:ahLst/>
              <a:cxnLst/>
              <a:rect l="l" t="t" r="r" b="b"/>
              <a:pathLst>
                <a:path w="278" h="1330" extrusionOk="0">
                  <a:moveTo>
                    <a:pt x="0" y="0"/>
                  </a:moveTo>
                  <a:lnTo>
                    <a:pt x="0" y="1285"/>
                  </a:lnTo>
                  <a:lnTo>
                    <a:pt x="277" y="1330"/>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8"/>
            <p:cNvSpPr/>
            <p:nvPr/>
          </p:nvSpPr>
          <p:spPr>
            <a:xfrm>
              <a:off x="1860713" y="4174850"/>
              <a:ext cx="68150" cy="60150"/>
            </a:xfrm>
            <a:custGeom>
              <a:avLst/>
              <a:gdLst/>
              <a:ahLst/>
              <a:cxnLst/>
              <a:rect l="l" t="t" r="r" b="b"/>
              <a:pathLst>
                <a:path w="2726" h="2406" extrusionOk="0">
                  <a:moveTo>
                    <a:pt x="1371" y="0"/>
                  </a:moveTo>
                  <a:cubicBezTo>
                    <a:pt x="1240" y="0"/>
                    <a:pt x="1106" y="22"/>
                    <a:pt x="975" y="70"/>
                  </a:cubicBezTo>
                  <a:cubicBezTo>
                    <a:pt x="322" y="303"/>
                    <a:pt x="0" y="945"/>
                    <a:pt x="233" y="1599"/>
                  </a:cubicBezTo>
                  <a:cubicBezTo>
                    <a:pt x="380" y="2100"/>
                    <a:pt x="830" y="2405"/>
                    <a:pt x="1331" y="2405"/>
                  </a:cubicBezTo>
                  <a:cubicBezTo>
                    <a:pt x="1472" y="2405"/>
                    <a:pt x="1618" y="2381"/>
                    <a:pt x="1762" y="2330"/>
                  </a:cubicBezTo>
                  <a:cubicBezTo>
                    <a:pt x="2404" y="2153"/>
                    <a:pt x="2725" y="1455"/>
                    <a:pt x="2493" y="812"/>
                  </a:cubicBezTo>
                  <a:cubicBezTo>
                    <a:pt x="2352" y="336"/>
                    <a:pt x="1881" y="0"/>
                    <a:pt x="137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8"/>
            <p:cNvSpPr/>
            <p:nvPr/>
          </p:nvSpPr>
          <p:spPr>
            <a:xfrm>
              <a:off x="1866513" y="4180325"/>
              <a:ext cx="56525" cy="49500"/>
            </a:xfrm>
            <a:custGeom>
              <a:avLst/>
              <a:gdLst/>
              <a:ahLst/>
              <a:cxnLst/>
              <a:rect l="l" t="t" r="r" b="b"/>
              <a:pathLst>
                <a:path w="2261" h="1980" extrusionOk="0">
                  <a:moveTo>
                    <a:pt x="1114" y="0"/>
                  </a:moveTo>
                  <a:cubicBezTo>
                    <a:pt x="770" y="0"/>
                    <a:pt x="438" y="199"/>
                    <a:pt x="278" y="549"/>
                  </a:cubicBezTo>
                  <a:cubicBezTo>
                    <a:pt x="1" y="1003"/>
                    <a:pt x="189" y="1601"/>
                    <a:pt x="699" y="1878"/>
                  </a:cubicBezTo>
                  <a:cubicBezTo>
                    <a:pt x="831" y="1946"/>
                    <a:pt x="976" y="1979"/>
                    <a:pt x="1121" y="1979"/>
                  </a:cubicBezTo>
                  <a:cubicBezTo>
                    <a:pt x="1471" y="1979"/>
                    <a:pt x="1819" y="1785"/>
                    <a:pt x="1984" y="1424"/>
                  </a:cubicBezTo>
                  <a:cubicBezTo>
                    <a:pt x="2261" y="959"/>
                    <a:pt x="2084" y="361"/>
                    <a:pt x="1574" y="128"/>
                  </a:cubicBezTo>
                  <a:cubicBezTo>
                    <a:pt x="1428" y="41"/>
                    <a:pt x="1270"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8"/>
            <p:cNvSpPr/>
            <p:nvPr/>
          </p:nvSpPr>
          <p:spPr>
            <a:xfrm>
              <a:off x="1879263" y="4191550"/>
              <a:ext cx="31050" cy="26600"/>
            </a:xfrm>
            <a:custGeom>
              <a:avLst/>
              <a:gdLst/>
              <a:ahLst/>
              <a:cxnLst/>
              <a:rect l="l" t="t" r="r" b="b"/>
              <a:pathLst>
                <a:path w="1242" h="1064" extrusionOk="0">
                  <a:moveTo>
                    <a:pt x="1064" y="0"/>
                  </a:moveTo>
                  <a:lnTo>
                    <a:pt x="0" y="831"/>
                  </a:lnTo>
                  <a:lnTo>
                    <a:pt x="189" y="1064"/>
                  </a:lnTo>
                  <a:lnTo>
                    <a:pt x="1241" y="233"/>
                  </a:lnTo>
                  <a:lnTo>
                    <a:pt x="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8"/>
            <p:cNvSpPr/>
            <p:nvPr/>
          </p:nvSpPr>
          <p:spPr>
            <a:xfrm>
              <a:off x="1822763" y="4100350"/>
              <a:ext cx="62350" cy="60450"/>
            </a:xfrm>
            <a:custGeom>
              <a:avLst/>
              <a:gdLst/>
              <a:ahLst/>
              <a:cxnLst/>
              <a:rect l="l" t="t" r="r" b="b"/>
              <a:pathLst>
                <a:path w="2494" h="2418" extrusionOk="0">
                  <a:moveTo>
                    <a:pt x="1262" y="1"/>
                  </a:moveTo>
                  <a:cubicBezTo>
                    <a:pt x="640" y="1"/>
                    <a:pt x="87" y="495"/>
                    <a:pt x="45" y="1111"/>
                  </a:cubicBezTo>
                  <a:cubicBezTo>
                    <a:pt x="1" y="1754"/>
                    <a:pt x="455" y="2363"/>
                    <a:pt x="1153" y="2407"/>
                  </a:cubicBezTo>
                  <a:cubicBezTo>
                    <a:pt x="1202" y="2414"/>
                    <a:pt x="1250" y="2418"/>
                    <a:pt x="1298" y="2418"/>
                  </a:cubicBezTo>
                  <a:cubicBezTo>
                    <a:pt x="1883" y="2418"/>
                    <a:pt x="2398" y="1934"/>
                    <a:pt x="2449" y="1300"/>
                  </a:cubicBezTo>
                  <a:cubicBezTo>
                    <a:pt x="2493" y="646"/>
                    <a:pt x="2028" y="48"/>
                    <a:pt x="1341" y="4"/>
                  </a:cubicBezTo>
                  <a:cubicBezTo>
                    <a:pt x="1314" y="2"/>
                    <a:pt x="1288" y="1"/>
                    <a:pt x="1262"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8"/>
            <p:cNvSpPr/>
            <p:nvPr/>
          </p:nvSpPr>
          <p:spPr>
            <a:xfrm>
              <a:off x="1826088" y="4106200"/>
              <a:ext cx="55425" cy="49125"/>
            </a:xfrm>
            <a:custGeom>
              <a:avLst/>
              <a:gdLst/>
              <a:ahLst/>
              <a:cxnLst/>
              <a:rect l="l" t="t" r="r" b="b"/>
              <a:pathLst>
                <a:path w="2217" h="1965" extrusionOk="0">
                  <a:moveTo>
                    <a:pt x="1115" y="0"/>
                  </a:moveTo>
                  <a:cubicBezTo>
                    <a:pt x="902" y="0"/>
                    <a:pt x="690" y="74"/>
                    <a:pt x="510" y="235"/>
                  </a:cubicBezTo>
                  <a:cubicBezTo>
                    <a:pt x="45" y="556"/>
                    <a:pt x="1" y="1199"/>
                    <a:pt x="377" y="1620"/>
                  </a:cubicBezTo>
                  <a:cubicBezTo>
                    <a:pt x="557" y="1849"/>
                    <a:pt x="824" y="1964"/>
                    <a:pt x="1097" y="1964"/>
                  </a:cubicBezTo>
                  <a:cubicBezTo>
                    <a:pt x="1310" y="1964"/>
                    <a:pt x="1526" y="1894"/>
                    <a:pt x="1707" y="1753"/>
                  </a:cubicBezTo>
                  <a:cubicBezTo>
                    <a:pt x="2172" y="1387"/>
                    <a:pt x="2216" y="789"/>
                    <a:pt x="1895" y="368"/>
                  </a:cubicBezTo>
                  <a:cubicBezTo>
                    <a:pt x="1685" y="133"/>
                    <a:pt x="1400" y="0"/>
                    <a:pt x="1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8"/>
            <p:cNvSpPr/>
            <p:nvPr/>
          </p:nvSpPr>
          <p:spPr>
            <a:xfrm>
              <a:off x="1836613" y="4123425"/>
              <a:ext cx="34650" cy="15250"/>
            </a:xfrm>
            <a:custGeom>
              <a:avLst/>
              <a:gdLst/>
              <a:ahLst/>
              <a:cxnLst/>
              <a:rect l="l" t="t" r="r" b="b"/>
              <a:pathLst>
                <a:path w="1386" h="610" extrusionOk="0">
                  <a:moveTo>
                    <a:pt x="1286" y="0"/>
                  </a:moveTo>
                  <a:lnTo>
                    <a:pt x="1" y="332"/>
                  </a:lnTo>
                  <a:lnTo>
                    <a:pt x="89" y="609"/>
                  </a:lnTo>
                  <a:lnTo>
                    <a:pt x="1385" y="27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8"/>
            <p:cNvSpPr/>
            <p:nvPr/>
          </p:nvSpPr>
          <p:spPr>
            <a:xfrm>
              <a:off x="1778738" y="4025925"/>
              <a:ext cx="68150" cy="60550"/>
            </a:xfrm>
            <a:custGeom>
              <a:avLst/>
              <a:gdLst/>
              <a:ahLst/>
              <a:cxnLst/>
              <a:rect l="l" t="t" r="r" b="b"/>
              <a:pathLst>
                <a:path w="2726" h="2422" extrusionOk="0">
                  <a:moveTo>
                    <a:pt x="1374" y="0"/>
                  </a:moveTo>
                  <a:cubicBezTo>
                    <a:pt x="1012" y="0"/>
                    <a:pt x="660" y="165"/>
                    <a:pt x="421" y="488"/>
                  </a:cubicBezTo>
                  <a:cubicBezTo>
                    <a:pt x="0" y="998"/>
                    <a:pt x="100" y="1784"/>
                    <a:pt x="610" y="2194"/>
                  </a:cubicBezTo>
                  <a:cubicBezTo>
                    <a:pt x="835" y="2347"/>
                    <a:pt x="1090" y="2422"/>
                    <a:pt x="1341" y="2422"/>
                  </a:cubicBezTo>
                  <a:cubicBezTo>
                    <a:pt x="1707" y="2422"/>
                    <a:pt x="2066" y="2264"/>
                    <a:pt x="2316" y="1961"/>
                  </a:cubicBezTo>
                  <a:cubicBezTo>
                    <a:pt x="2725" y="1463"/>
                    <a:pt x="2637" y="676"/>
                    <a:pt x="2127" y="256"/>
                  </a:cubicBezTo>
                  <a:cubicBezTo>
                    <a:pt x="1896" y="85"/>
                    <a:pt x="1633" y="0"/>
                    <a:pt x="1374"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8"/>
            <p:cNvSpPr/>
            <p:nvPr/>
          </p:nvSpPr>
          <p:spPr>
            <a:xfrm>
              <a:off x="1787038" y="4032200"/>
              <a:ext cx="51825" cy="48675"/>
            </a:xfrm>
            <a:custGeom>
              <a:avLst/>
              <a:gdLst/>
              <a:ahLst/>
              <a:cxnLst/>
              <a:rect l="l" t="t" r="r" b="b"/>
              <a:pathLst>
                <a:path w="2073" h="1947" extrusionOk="0">
                  <a:moveTo>
                    <a:pt x="1011" y="1"/>
                  </a:moveTo>
                  <a:cubicBezTo>
                    <a:pt x="981" y="1"/>
                    <a:pt x="950" y="2"/>
                    <a:pt x="920" y="5"/>
                  </a:cubicBezTo>
                  <a:cubicBezTo>
                    <a:pt x="410" y="49"/>
                    <a:pt x="1" y="514"/>
                    <a:pt x="45" y="1068"/>
                  </a:cubicBezTo>
                  <a:cubicBezTo>
                    <a:pt x="129" y="1591"/>
                    <a:pt x="549" y="1947"/>
                    <a:pt x="1062" y="1947"/>
                  </a:cubicBezTo>
                  <a:cubicBezTo>
                    <a:pt x="1092" y="1947"/>
                    <a:pt x="1122" y="1946"/>
                    <a:pt x="1153" y="1943"/>
                  </a:cubicBezTo>
                  <a:cubicBezTo>
                    <a:pt x="1662" y="1899"/>
                    <a:pt x="2072" y="1389"/>
                    <a:pt x="2028" y="880"/>
                  </a:cubicBezTo>
                  <a:cubicBezTo>
                    <a:pt x="1986" y="356"/>
                    <a:pt x="1528"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8"/>
            <p:cNvSpPr/>
            <p:nvPr/>
          </p:nvSpPr>
          <p:spPr>
            <a:xfrm>
              <a:off x="1804213" y="4039225"/>
              <a:ext cx="17475" cy="34650"/>
            </a:xfrm>
            <a:custGeom>
              <a:avLst/>
              <a:gdLst/>
              <a:ahLst/>
              <a:cxnLst/>
              <a:rect l="l" t="t" r="r" b="b"/>
              <a:pathLst>
                <a:path w="699" h="1386" extrusionOk="0">
                  <a:moveTo>
                    <a:pt x="421" y="0"/>
                  </a:moveTo>
                  <a:lnTo>
                    <a:pt x="0" y="1297"/>
                  </a:lnTo>
                  <a:lnTo>
                    <a:pt x="277" y="1385"/>
                  </a:lnTo>
                  <a:lnTo>
                    <a:pt x="698" y="100"/>
                  </a:lnTo>
                  <a:lnTo>
                    <a:pt x="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8"/>
            <p:cNvSpPr/>
            <p:nvPr/>
          </p:nvSpPr>
          <p:spPr>
            <a:xfrm>
              <a:off x="1880363" y="3969925"/>
              <a:ext cx="69275" cy="60650"/>
            </a:xfrm>
            <a:custGeom>
              <a:avLst/>
              <a:gdLst/>
              <a:ahLst/>
              <a:cxnLst/>
              <a:rect l="l" t="t" r="r" b="b"/>
              <a:pathLst>
                <a:path w="2771" h="2426" extrusionOk="0">
                  <a:moveTo>
                    <a:pt x="1368" y="0"/>
                  </a:moveTo>
                  <a:cubicBezTo>
                    <a:pt x="1172" y="0"/>
                    <a:pt x="973" y="48"/>
                    <a:pt x="787" y="147"/>
                  </a:cubicBezTo>
                  <a:cubicBezTo>
                    <a:pt x="233" y="468"/>
                    <a:pt x="1" y="1211"/>
                    <a:pt x="322" y="1809"/>
                  </a:cubicBezTo>
                  <a:cubicBezTo>
                    <a:pt x="537" y="2209"/>
                    <a:pt x="941" y="2426"/>
                    <a:pt x="1363" y="2426"/>
                  </a:cubicBezTo>
                  <a:cubicBezTo>
                    <a:pt x="1572" y="2426"/>
                    <a:pt x="1786" y="2373"/>
                    <a:pt x="1984" y="2263"/>
                  </a:cubicBezTo>
                  <a:cubicBezTo>
                    <a:pt x="2538" y="1942"/>
                    <a:pt x="2770" y="1211"/>
                    <a:pt x="2449" y="657"/>
                  </a:cubicBezTo>
                  <a:cubicBezTo>
                    <a:pt x="2227" y="236"/>
                    <a:pt x="1805" y="0"/>
                    <a:pt x="1368"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8"/>
            <p:cNvSpPr/>
            <p:nvPr/>
          </p:nvSpPr>
          <p:spPr>
            <a:xfrm>
              <a:off x="1887288" y="3976100"/>
              <a:ext cx="55425" cy="49050"/>
            </a:xfrm>
            <a:custGeom>
              <a:avLst/>
              <a:gdLst/>
              <a:ahLst/>
              <a:cxnLst/>
              <a:rect l="l" t="t" r="r" b="b"/>
              <a:pathLst>
                <a:path w="2217" h="1962" extrusionOk="0">
                  <a:moveTo>
                    <a:pt x="1085" y="0"/>
                  </a:moveTo>
                  <a:cubicBezTo>
                    <a:pt x="659" y="0"/>
                    <a:pt x="256" y="269"/>
                    <a:pt x="145" y="731"/>
                  </a:cubicBezTo>
                  <a:cubicBezTo>
                    <a:pt x="1" y="1240"/>
                    <a:pt x="322" y="1794"/>
                    <a:pt x="832" y="1927"/>
                  </a:cubicBezTo>
                  <a:cubicBezTo>
                    <a:pt x="920" y="1950"/>
                    <a:pt x="1007" y="1961"/>
                    <a:pt x="1092" y="1961"/>
                  </a:cubicBezTo>
                  <a:cubicBezTo>
                    <a:pt x="1538" y="1961"/>
                    <a:pt x="1916" y="1659"/>
                    <a:pt x="2028" y="1240"/>
                  </a:cubicBezTo>
                  <a:cubicBezTo>
                    <a:pt x="2216" y="687"/>
                    <a:pt x="1895" y="177"/>
                    <a:pt x="1341" y="33"/>
                  </a:cubicBezTo>
                  <a:cubicBezTo>
                    <a:pt x="1256" y="11"/>
                    <a:pt x="1170" y="0"/>
                    <a:pt x="1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8"/>
            <p:cNvSpPr/>
            <p:nvPr/>
          </p:nvSpPr>
          <p:spPr>
            <a:xfrm>
              <a:off x="1908063" y="3982725"/>
              <a:ext cx="13875" cy="34650"/>
            </a:xfrm>
            <a:custGeom>
              <a:avLst/>
              <a:gdLst/>
              <a:ahLst/>
              <a:cxnLst/>
              <a:rect l="l" t="t" r="r" b="b"/>
              <a:pathLst>
                <a:path w="555" h="1386" extrusionOk="0">
                  <a:moveTo>
                    <a:pt x="322" y="1"/>
                  </a:moveTo>
                  <a:lnTo>
                    <a:pt x="1" y="89"/>
                  </a:lnTo>
                  <a:lnTo>
                    <a:pt x="233" y="1385"/>
                  </a:lnTo>
                  <a:lnTo>
                    <a:pt x="554" y="1341"/>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8"/>
            <p:cNvSpPr/>
            <p:nvPr/>
          </p:nvSpPr>
          <p:spPr>
            <a:xfrm>
              <a:off x="1923013" y="4044425"/>
              <a:ext cx="65950" cy="60250"/>
            </a:xfrm>
            <a:custGeom>
              <a:avLst/>
              <a:gdLst/>
              <a:ahLst/>
              <a:cxnLst/>
              <a:rect l="l" t="t" r="r" b="b"/>
              <a:pathLst>
                <a:path w="2638" h="2410" extrusionOk="0">
                  <a:moveTo>
                    <a:pt x="1329" y="0"/>
                  </a:moveTo>
                  <a:cubicBezTo>
                    <a:pt x="774" y="0"/>
                    <a:pt x="261" y="384"/>
                    <a:pt x="145" y="945"/>
                  </a:cubicBezTo>
                  <a:cubicBezTo>
                    <a:pt x="1" y="1598"/>
                    <a:pt x="422" y="2241"/>
                    <a:pt x="1064" y="2385"/>
                  </a:cubicBezTo>
                  <a:cubicBezTo>
                    <a:pt x="1146" y="2402"/>
                    <a:pt x="1227" y="2410"/>
                    <a:pt x="1308" y="2410"/>
                  </a:cubicBezTo>
                  <a:cubicBezTo>
                    <a:pt x="1864" y="2410"/>
                    <a:pt x="2377" y="2025"/>
                    <a:pt x="2493" y="1454"/>
                  </a:cubicBezTo>
                  <a:cubicBezTo>
                    <a:pt x="2637" y="812"/>
                    <a:pt x="2216" y="169"/>
                    <a:pt x="1574" y="25"/>
                  </a:cubicBezTo>
                  <a:cubicBezTo>
                    <a:pt x="1492" y="8"/>
                    <a:pt x="1410" y="0"/>
                    <a:pt x="132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8"/>
            <p:cNvSpPr/>
            <p:nvPr/>
          </p:nvSpPr>
          <p:spPr>
            <a:xfrm>
              <a:off x="1927738" y="4049850"/>
              <a:ext cx="56500" cy="49200"/>
            </a:xfrm>
            <a:custGeom>
              <a:avLst/>
              <a:gdLst/>
              <a:ahLst/>
              <a:cxnLst/>
              <a:rect l="l" t="t" r="r" b="b"/>
              <a:pathLst>
                <a:path w="2260" h="1968" extrusionOk="0">
                  <a:moveTo>
                    <a:pt x="1123" y="0"/>
                  </a:moveTo>
                  <a:cubicBezTo>
                    <a:pt x="938" y="0"/>
                    <a:pt x="753" y="56"/>
                    <a:pt x="598" y="174"/>
                  </a:cubicBezTo>
                  <a:cubicBezTo>
                    <a:pt x="133" y="451"/>
                    <a:pt x="0" y="1104"/>
                    <a:pt x="321" y="1514"/>
                  </a:cubicBezTo>
                  <a:cubicBezTo>
                    <a:pt x="495" y="1806"/>
                    <a:pt x="796" y="1967"/>
                    <a:pt x="1110" y="1967"/>
                  </a:cubicBezTo>
                  <a:cubicBezTo>
                    <a:pt x="1297" y="1967"/>
                    <a:pt x="1489" y="1911"/>
                    <a:pt x="1662" y="1791"/>
                  </a:cubicBezTo>
                  <a:cubicBezTo>
                    <a:pt x="2127" y="1514"/>
                    <a:pt x="2260" y="916"/>
                    <a:pt x="1939" y="451"/>
                  </a:cubicBezTo>
                  <a:cubicBezTo>
                    <a:pt x="1764" y="163"/>
                    <a:pt x="1442" y="0"/>
                    <a:pt x="1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8"/>
            <p:cNvSpPr/>
            <p:nvPr/>
          </p:nvSpPr>
          <p:spPr>
            <a:xfrm>
              <a:off x="1939363" y="4062475"/>
              <a:ext cx="32150" cy="24125"/>
            </a:xfrm>
            <a:custGeom>
              <a:avLst/>
              <a:gdLst/>
              <a:ahLst/>
              <a:cxnLst/>
              <a:rect l="l" t="t" r="r" b="b"/>
              <a:pathLst>
                <a:path w="1286" h="965" extrusionOk="0">
                  <a:moveTo>
                    <a:pt x="178" y="1"/>
                  </a:moveTo>
                  <a:lnTo>
                    <a:pt x="0" y="278"/>
                  </a:lnTo>
                  <a:lnTo>
                    <a:pt x="1152" y="965"/>
                  </a:lnTo>
                  <a:lnTo>
                    <a:pt x="1285" y="688"/>
                  </a:lnTo>
                  <a:lnTo>
                    <a:pt x="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8"/>
            <p:cNvSpPr/>
            <p:nvPr/>
          </p:nvSpPr>
          <p:spPr>
            <a:xfrm>
              <a:off x="1962338" y="4118875"/>
              <a:ext cx="68150" cy="60075"/>
            </a:xfrm>
            <a:custGeom>
              <a:avLst/>
              <a:gdLst/>
              <a:ahLst/>
              <a:cxnLst/>
              <a:rect l="l" t="t" r="r" b="b"/>
              <a:pathLst>
                <a:path w="2726" h="2403" extrusionOk="0">
                  <a:moveTo>
                    <a:pt x="1401" y="0"/>
                  </a:moveTo>
                  <a:cubicBezTo>
                    <a:pt x="1127" y="0"/>
                    <a:pt x="844" y="95"/>
                    <a:pt x="599" y="282"/>
                  </a:cubicBezTo>
                  <a:cubicBezTo>
                    <a:pt x="89" y="692"/>
                    <a:pt x="1" y="1434"/>
                    <a:pt x="411" y="1943"/>
                  </a:cubicBezTo>
                  <a:cubicBezTo>
                    <a:pt x="670" y="2252"/>
                    <a:pt x="1015" y="2402"/>
                    <a:pt x="1358" y="2402"/>
                  </a:cubicBezTo>
                  <a:cubicBezTo>
                    <a:pt x="1631" y="2402"/>
                    <a:pt x="1902" y="2307"/>
                    <a:pt x="2128" y="2121"/>
                  </a:cubicBezTo>
                  <a:cubicBezTo>
                    <a:pt x="2682" y="1711"/>
                    <a:pt x="2726" y="969"/>
                    <a:pt x="2305" y="459"/>
                  </a:cubicBezTo>
                  <a:cubicBezTo>
                    <a:pt x="2077" y="151"/>
                    <a:pt x="1745" y="0"/>
                    <a:pt x="14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8"/>
            <p:cNvSpPr/>
            <p:nvPr/>
          </p:nvSpPr>
          <p:spPr>
            <a:xfrm>
              <a:off x="1971488" y="4124675"/>
              <a:ext cx="50975" cy="48700"/>
            </a:xfrm>
            <a:custGeom>
              <a:avLst/>
              <a:gdLst/>
              <a:ahLst/>
              <a:cxnLst/>
              <a:rect l="l" t="t" r="r" b="b"/>
              <a:pathLst>
                <a:path w="2039" h="1948" extrusionOk="0">
                  <a:moveTo>
                    <a:pt x="1001" y="0"/>
                  </a:moveTo>
                  <a:cubicBezTo>
                    <a:pt x="497" y="0"/>
                    <a:pt x="96" y="363"/>
                    <a:pt x="45" y="881"/>
                  </a:cubicBezTo>
                  <a:cubicBezTo>
                    <a:pt x="0" y="1434"/>
                    <a:pt x="377" y="1889"/>
                    <a:pt x="931" y="1944"/>
                  </a:cubicBezTo>
                  <a:cubicBezTo>
                    <a:pt x="961" y="1946"/>
                    <a:pt x="990" y="1948"/>
                    <a:pt x="1019" y="1948"/>
                  </a:cubicBezTo>
                  <a:cubicBezTo>
                    <a:pt x="1532" y="1948"/>
                    <a:pt x="1941" y="1582"/>
                    <a:pt x="1983" y="1058"/>
                  </a:cubicBezTo>
                  <a:cubicBezTo>
                    <a:pt x="2039" y="504"/>
                    <a:pt x="1618" y="50"/>
                    <a:pt x="1108" y="5"/>
                  </a:cubicBezTo>
                  <a:cubicBezTo>
                    <a:pt x="1072" y="2"/>
                    <a:pt x="1036" y="0"/>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8"/>
            <p:cNvSpPr/>
            <p:nvPr/>
          </p:nvSpPr>
          <p:spPr>
            <a:xfrm>
              <a:off x="1979513" y="4139750"/>
              <a:ext cx="34650" cy="18300"/>
            </a:xfrm>
            <a:custGeom>
              <a:avLst/>
              <a:gdLst/>
              <a:ahLst/>
              <a:cxnLst/>
              <a:rect l="l" t="t" r="r" b="b"/>
              <a:pathLst>
                <a:path w="1386" h="732" extrusionOk="0">
                  <a:moveTo>
                    <a:pt x="1252" y="1"/>
                  </a:moveTo>
                  <a:lnTo>
                    <a:pt x="1" y="455"/>
                  </a:lnTo>
                  <a:lnTo>
                    <a:pt x="100" y="732"/>
                  </a:lnTo>
                  <a:lnTo>
                    <a:pt x="1385" y="278"/>
                  </a:lnTo>
                  <a:lnTo>
                    <a:pt x="12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8"/>
            <p:cNvSpPr/>
            <p:nvPr/>
          </p:nvSpPr>
          <p:spPr>
            <a:xfrm>
              <a:off x="2002788" y="4192625"/>
              <a:ext cx="69250" cy="60825"/>
            </a:xfrm>
            <a:custGeom>
              <a:avLst/>
              <a:gdLst/>
              <a:ahLst/>
              <a:cxnLst/>
              <a:rect l="l" t="t" r="r" b="b"/>
              <a:pathLst>
                <a:path w="2770" h="2433" extrusionOk="0">
                  <a:moveTo>
                    <a:pt x="1395" y="1"/>
                  </a:moveTo>
                  <a:cubicBezTo>
                    <a:pt x="970" y="1"/>
                    <a:pt x="544" y="240"/>
                    <a:pt x="321" y="655"/>
                  </a:cubicBezTo>
                  <a:cubicBezTo>
                    <a:pt x="0" y="1253"/>
                    <a:pt x="233" y="1995"/>
                    <a:pt x="831" y="2317"/>
                  </a:cubicBezTo>
                  <a:cubicBezTo>
                    <a:pt x="1000" y="2395"/>
                    <a:pt x="1181" y="2433"/>
                    <a:pt x="1361" y="2433"/>
                  </a:cubicBezTo>
                  <a:cubicBezTo>
                    <a:pt x="1816" y="2433"/>
                    <a:pt x="2262" y="2192"/>
                    <a:pt x="2493" y="1763"/>
                  </a:cubicBezTo>
                  <a:cubicBezTo>
                    <a:pt x="2770" y="1209"/>
                    <a:pt x="2537" y="467"/>
                    <a:pt x="1939" y="145"/>
                  </a:cubicBezTo>
                  <a:cubicBezTo>
                    <a:pt x="1769" y="47"/>
                    <a:pt x="1582" y="1"/>
                    <a:pt x="139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8"/>
            <p:cNvSpPr/>
            <p:nvPr/>
          </p:nvSpPr>
          <p:spPr>
            <a:xfrm>
              <a:off x="2009713" y="4198250"/>
              <a:ext cx="55400" cy="49650"/>
            </a:xfrm>
            <a:custGeom>
              <a:avLst/>
              <a:gdLst/>
              <a:ahLst/>
              <a:cxnLst/>
              <a:rect l="l" t="t" r="r" b="b"/>
              <a:pathLst>
                <a:path w="2216" h="1986" extrusionOk="0">
                  <a:moveTo>
                    <a:pt x="1143" y="0"/>
                  </a:moveTo>
                  <a:cubicBezTo>
                    <a:pt x="1040" y="0"/>
                    <a:pt x="934" y="17"/>
                    <a:pt x="831" y="53"/>
                  </a:cubicBezTo>
                  <a:cubicBezTo>
                    <a:pt x="277" y="242"/>
                    <a:pt x="0" y="796"/>
                    <a:pt x="177" y="1305"/>
                  </a:cubicBezTo>
                  <a:cubicBezTo>
                    <a:pt x="332" y="1724"/>
                    <a:pt x="734" y="1986"/>
                    <a:pt x="1155" y="1986"/>
                  </a:cubicBezTo>
                  <a:cubicBezTo>
                    <a:pt x="1246" y="1986"/>
                    <a:pt x="1338" y="1973"/>
                    <a:pt x="1429" y="1948"/>
                  </a:cubicBezTo>
                  <a:cubicBezTo>
                    <a:pt x="1939" y="1770"/>
                    <a:pt x="2216" y="1217"/>
                    <a:pt x="2072" y="707"/>
                  </a:cubicBezTo>
                  <a:cubicBezTo>
                    <a:pt x="1930" y="266"/>
                    <a:pt x="155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8"/>
            <p:cNvSpPr/>
            <p:nvPr/>
          </p:nvSpPr>
          <p:spPr>
            <a:xfrm>
              <a:off x="2023538" y="4209000"/>
              <a:ext cx="28850" cy="28825"/>
            </a:xfrm>
            <a:custGeom>
              <a:avLst/>
              <a:gdLst/>
              <a:ahLst/>
              <a:cxnLst/>
              <a:rect l="l" t="t" r="r" b="b"/>
              <a:pathLst>
                <a:path w="1154" h="1153" extrusionOk="0">
                  <a:moveTo>
                    <a:pt x="965" y="0"/>
                  </a:moveTo>
                  <a:lnTo>
                    <a:pt x="1" y="920"/>
                  </a:lnTo>
                  <a:lnTo>
                    <a:pt x="178" y="1152"/>
                  </a:lnTo>
                  <a:lnTo>
                    <a:pt x="1153" y="233"/>
                  </a:lnTo>
                  <a:lnTo>
                    <a:pt x="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8"/>
            <p:cNvSpPr/>
            <p:nvPr/>
          </p:nvSpPr>
          <p:spPr>
            <a:xfrm>
              <a:off x="2046538" y="4267450"/>
              <a:ext cx="63450" cy="60450"/>
            </a:xfrm>
            <a:custGeom>
              <a:avLst/>
              <a:gdLst/>
              <a:ahLst/>
              <a:cxnLst/>
              <a:rect l="l" t="t" r="r" b="b"/>
              <a:pathLst>
                <a:path w="2538" h="2418" extrusionOk="0">
                  <a:moveTo>
                    <a:pt x="1310" y="0"/>
                  </a:moveTo>
                  <a:cubicBezTo>
                    <a:pt x="1258" y="0"/>
                    <a:pt x="1206" y="4"/>
                    <a:pt x="1153" y="11"/>
                  </a:cubicBezTo>
                  <a:cubicBezTo>
                    <a:pt x="510" y="55"/>
                    <a:pt x="0" y="664"/>
                    <a:pt x="89" y="1307"/>
                  </a:cubicBezTo>
                  <a:cubicBezTo>
                    <a:pt x="142" y="1963"/>
                    <a:pt x="691" y="2417"/>
                    <a:pt x="1301" y="2417"/>
                  </a:cubicBezTo>
                  <a:cubicBezTo>
                    <a:pt x="1329" y="2417"/>
                    <a:pt x="1357" y="2416"/>
                    <a:pt x="1385" y="2414"/>
                  </a:cubicBezTo>
                  <a:cubicBezTo>
                    <a:pt x="2083" y="2326"/>
                    <a:pt x="2537" y="1716"/>
                    <a:pt x="2493" y="1074"/>
                  </a:cubicBezTo>
                  <a:cubicBezTo>
                    <a:pt x="2411" y="481"/>
                    <a:pt x="1932" y="0"/>
                    <a:pt x="1310"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8"/>
            <p:cNvSpPr/>
            <p:nvPr/>
          </p:nvSpPr>
          <p:spPr>
            <a:xfrm>
              <a:off x="2051238" y="4273025"/>
              <a:ext cx="55425" cy="49250"/>
            </a:xfrm>
            <a:custGeom>
              <a:avLst/>
              <a:gdLst/>
              <a:ahLst/>
              <a:cxnLst/>
              <a:rect l="l" t="t" r="r" b="b"/>
              <a:pathLst>
                <a:path w="2217" h="1970" extrusionOk="0">
                  <a:moveTo>
                    <a:pt x="1087" y="0"/>
                  </a:moveTo>
                  <a:cubicBezTo>
                    <a:pt x="794" y="0"/>
                    <a:pt x="506" y="126"/>
                    <a:pt x="322" y="386"/>
                  </a:cubicBezTo>
                  <a:cubicBezTo>
                    <a:pt x="1" y="807"/>
                    <a:pt x="45" y="1405"/>
                    <a:pt x="510" y="1770"/>
                  </a:cubicBezTo>
                  <a:cubicBezTo>
                    <a:pt x="678" y="1906"/>
                    <a:pt x="876" y="1970"/>
                    <a:pt x="1078" y="1970"/>
                  </a:cubicBezTo>
                  <a:cubicBezTo>
                    <a:pt x="1372" y="1970"/>
                    <a:pt x="1672" y="1836"/>
                    <a:pt x="1895" y="1593"/>
                  </a:cubicBezTo>
                  <a:cubicBezTo>
                    <a:pt x="2216" y="1172"/>
                    <a:pt x="2117" y="530"/>
                    <a:pt x="1707" y="208"/>
                  </a:cubicBezTo>
                  <a:cubicBezTo>
                    <a:pt x="1526" y="71"/>
                    <a:pt x="1306"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8"/>
            <p:cNvSpPr/>
            <p:nvPr/>
          </p:nvSpPr>
          <p:spPr>
            <a:xfrm>
              <a:off x="2061488" y="4289575"/>
              <a:ext cx="34650" cy="15250"/>
            </a:xfrm>
            <a:custGeom>
              <a:avLst/>
              <a:gdLst/>
              <a:ahLst/>
              <a:cxnLst/>
              <a:rect l="l" t="t" r="r" b="b"/>
              <a:pathLst>
                <a:path w="1386" h="610" extrusionOk="0">
                  <a:moveTo>
                    <a:pt x="45" y="1"/>
                  </a:moveTo>
                  <a:lnTo>
                    <a:pt x="1" y="333"/>
                  </a:lnTo>
                  <a:lnTo>
                    <a:pt x="1297" y="610"/>
                  </a:lnTo>
                  <a:lnTo>
                    <a:pt x="1385" y="333"/>
                  </a:ln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8"/>
            <p:cNvSpPr/>
            <p:nvPr/>
          </p:nvSpPr>
          <p:spPr>
            <a:xfrm>
              <a:off x="2043213" y="4353275"/>
              <a:ext cx="25" cy="25"/>
            </a:xfrm>
            <a:custGeom>
              <a:avLst/>
              <a:gdLst/>
              <a:ahLst/>
              <a:cxnLst/>
              <a:rect l="l" t="t" r="r" b="b"/>
              <a:pathLst>
                <a:path w="1"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4" name="Google Shape;3704;p68"/>
          <p:cNvGrpSpPr/>
          <p:nvPr/>
        </p:nvGrpSpPr>
        <p:grpSpPr>
          <a:xfrm>
            <a:off x="6612028" y="3569985"/>
            <a:ext cx="256139" cy="660262"/>
            <a:chOff x="5322788" y="4035900"/>
            <a:chExt cx="223800" cy="576900"/>
          </a:xfrm>
        </p:grpSpPr>
        <p:sp>
          <p:nvSpPr>
            <p:cNvPr id="3705" name="Google Shape;3705;p68"/>
            <p:cNvSpPr/>
            <p:nvPr/>
          </p:nvSpPr>
          <p:spPr>
            <a:xfrm>
              <a:off x="5344388" y="4035900"/>
              <a:ext cx="167575" cy="576900"/>
            </a:xfrm>
            <a:custGeom>
              <a:avLst/>
              <a:gdLst/>
              <a:ahLst/>
              <a:cxnLst/>
              <a:rect l="l" t="t" r="r" b="b"/>
              <a:pathLst>
                <a:path w="6703" h="23076" extrusionOk="0">
                  <a:moveTo>
                    <a:pt x="0" y="1"/>
                  </a:moveTo>
                  <a:lnTo>
                    <a:pt x="0" y="23075"/>
                  </a:lnTo>
                  <a:lnTo>
                    <a:pt x="6702" y="23075"/>
                  </a:lnTo>
                  <a:lnTo>
                    <a:pt x="67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8"/>
            <p:cNvSpPr/>
            <p:nvPr/>
          </p:nvSpPr>
          <p:spPr>
            <a:xfrm>
              <a:off x="5344388" y="4195150"/>
              <a:ext cx="167575" cy="258400"/>
            </a:xfrm>
            <a:custGeom>
              <a:avLst/>
              <a:gdLst/>
              <a:ahLst/>
              <a:cxnLst/>
              <a:rect l="l" t="t" r="r" b="b"/>
              <a:pathLst>
                <a:path w="6703" h="10336" extrusionOk="0">
                  <a:moveTo>
                    <a:pt x="0" y="0"/>
                  </a:moveTo>
                  <a:lnTo>
                    <a:pt x="0" y="10336"/>
                  </a:lnTo>
                  <a:lnTo>
                    <a:pt x="6702" y="10336"/>
                  </a:lnTo>
                  <a:lnTo>
                    <a:pt x="6702"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8"/>
            <p:cNvSpPr/>
            <p:nvPr/>
          </p:nvSpPr>
          <p:spPr>
            <a:xfrm>
              <a:off x="5496988" y="4270200"/>
              <a:ext cx="49600" cy="28825"/>
            </a:xfrm>
            <a:custGeom>
              <a:avLst/>
              <a:gdLst/>
              <a:ahLst/>
              <a:cxnLst/>
              <a:rect l="l" t="t" r="r" b="b"/>
              <a:pathLst>
                <a:path w="1984" h="1153" extrusionOk="0">
                  <a:moveTo>
                    <a:pt x="233" y="0"/>
                  </a:moveTo>
                  <a:cubicBezTo>
                    <a:pt x="100" y="0"/>
                    <a:pt x="0" y="89"/>
                    <a:pt x="0" y="222"/>
                  </a:cubicBezTo>
                  <a:lnTo>
                    <a:pt x="0" y="920"/>
                  </a:lnTo>
                  <a:cubicBezTo>
                    <a:pt x="0" y="1053"/>
                    <a:pt x="100" y="1152"/>
                    <a:pt x="233" y="1152"/>
                  </a:cubicBezTo>
                  <a:lnTo>
                    <a:pt x="1806" y="1152"/>
                  </a:lnTo>
                  <a:cubicBezTo>
                    <a:pt x="1895" y="1152"/>
                    <a:pt x="1983" y="1053"/>
                    <a:pt x="1983" y="920"/>
                  </a:cubicBezTo>
                  <a:lnTo>
                    <a:pt x="1983" y="222"/>
                  </a:lnTo>
                  <a:cubicBezTo>
                    <a:pt x="1983" y="89"/>
                    <a:pt x="1895" y="0"/>
                    <a:pt x="1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8"/>
            <p:cNvSpPr/>
            <p:nvPr/>
          </p:nvSpPr>
          <p:spPr>
            <a:xfrm>
              <a:off x="5322788" y="4220350"/>
              <a:ext cx="208825" cy="207725"/>
            </a:xfrm>
            <a:custGeom>
              <a:avLst/>
              <a:gdLst/>
              <a:ahLst/>
              <a:cxnLst/>
              <a:rect l="l" t="t" r="r" b="b"/>
              <a:pathLst>
                <a:path w="8353" h="8309" extrusionOk="0">
                  <a:moveTo>
                    <a:pt x="920" y="0"/>
                  </a:moveTo>
                  <a:cubicBezTo>
                    <a:pt x="421" y="0"/>
                    <a:pt x="0" y="377"/>
                    <a:pt x="0" y="886"/>
                  </a:cubicBezTo>
                  <a:lnTo>
                    <a:pt x="0" y="7433"/>
                  </a:lnTo>
                  <a:cubicBezTo>
                    <a:pt x="0" y="7943"/>
                    <a:pt x="421" y="8308"/>
                    <a:pt x="920" y="8308"/>
                  </a:cubicBezTo>
                  <a:lnTo>
                    <a:pt x="7434" y="8308"/>
                  </a:lnTo>
                  <a:cubicBezTo>
                    <a:pt x="7943" y="8308"/>
                    <a:pt x="8353" y="7943"/>
                    <a:pt x="8353" y="7433"/>
                  </a:cubicBezTo>
                  <a:lnTo>
                    <a:pt x="8353" y="886"/>
                  </a:lnTo>
                  <a:cubicBezTo>
                    <a:pt x="8353" y="377"/>
                    <a:pt x="7943" y="0"/>
                    <a:pt x="7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8"/>
            <p:cNvSpPr/>
            <p:nvPr/>
          </p:nvSpPr>
          <p:spPr>
            <a:xfrm>
              <a:off x="5335513" y="4231975"/>
              <a:ext cx="183375" cy="183625"/>
            </a:xfrm>
            <a:custGeom>
              <a:avLst/>
              <a:gdLst/>
              <a:ahLst/>
              <a:cxnLst/>
              <a:rect l="l" t="t" r="r" b="b"/>
              <a:pathLst>
                <a:path w="7335" h="7345" extrusionOk="0">
                  <a:moveTo>
                    <a:pt x="920" y="1"/>
                  </a:moveTo>
                  <a:cubicBezTo>
                    <a:pt x="411" y="1"/>
                    <a:pt x="1" y="421"/>
                    <a:pt x="1" y="920"/>
                  </a:cubicBezTo>
                  <a:lnTo>
                    <a:pt x="1" y="6459"/>
                  </a:lnTo>
                  <a:cubicBezTo>
                    <a:pt x="1" y="6968"/>
                    <a:pt x="411" y="7345"/>
                    <a:pt x="920" y="7345"/>
                  </a:cubicBezTo>
                  <a:lnTo>
                    <a:pt x="6415" y="7345"/>
                  </a:lnTo>
                  <a:cubicBezTo>
                    <a:pt x="6925" y="7345"/>
                    <a:pt x="7334" y="6968"/>
                    <a:pt x="7334" y="6459"/>
                  </a:cubicBezTo>
                  <a:lnTo>
                    <a:pt x="7334" y="920"/>
                  </a:lnTo>
                  <a:cubicBezTo>
                    <a:pt x="7334" y="421"/>
                    <a:pt x="6925" y="1"/>
                    <a:pt x="6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8"/>
            <p:cNvSpPr/>
            <p:nvPr/>
          </p:nvSpPr>
          <p:spPr>
            <a:xfrm>
              <a:off x="5363213" y="4292075"/>
              <a:ext cx="132675" cy="75075"/>
            </a:xfrm>
            <a:custGeom>
              <a:avLst/>
              <a:gdLst/>
              <a:ahLst/>
              <a:cxnLst/>
              <a:rect l="l" t="t" r="r" b="b"/>
              <a:pathLst>
                <a:path w="5307" h="3003" extrusionOk="0">
                  <a:moveTo>
                    <a:pt x="278" y="0"/>
                  </a:moveTo>
                  <a:cubicBezTo>
                    <a:pt x="134" y="0"/>
                    <a:pt x="1" y="133"/>
                    <a:pt x="1" y="277"/>
                  </a:cubicBezTo>
                  <a:lnTo>
                    <a:pt x="1" y="1983"/>
                  </a:lnTo>
                  <a:cubicBezTo>
                    <a:pt x="1" y="2172"/>
                    <a:pt x="134" y="2260"/>
                    <a:pt x="278" y="2260"/>
                  </a:cubicBezTo>
                  <a:lnTo>
                    <a:pt x="366" y="2260"/>
                  </a:lnTo>
                  <a:lnTo>
                    <a:pt x="233" y="3002"/>
                  </a:lnTo>
                  <a:lnTo>
                    <a:pt x="233" y="3002"/>
                  </a:lnTo>
                  <a:lnTo>
                    <a:pt x="1241" y="2260"/>
                  </a:lnTo>
                  <a:lnTo>
                    <a:pt x="5030" y="2260"/>
                  </a:lnTo>
                  <a:cubicBezTo>
                    <a:pt x="5174" y="2260"/>
                    <a:pt x="5307" y="2172"/>
                    <a:pt x="5307" y="1983"/>
                  </a:cubicBezTo>
                  <a:lnTo>
                    <a:pt x="5307" y="277"/>
                  </a:lnTo>
                  <a:cubicBezTo>
                    <a:pt x="5307" y="133"/>
                    <a:pt x="5174" y="0"/>
                    <a:pt x="50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8"/>
            <p:cNvSpPr/>
            <p:nvPr/>
          </p:nvSpPr>
          <p:spPr>
            <a:xfrm>
              <a:off x="5377063" y="4308125"/>
              <a:ext cx="105000" cy="3625"/>
            </a:xfrm>
            <a:custGeom>
              <a:avLst/>
              <a:gdLst/>
              <a:ahLst/>
              <a:cxnLst/>
              <a:rect l="l" t="t" r="r" b="b"/>
              <a:pathLst>
                <a:path w="4200" h="145" extrusionOk="0">
                  <a:moveTo>
                    <a:pt x="1" y="1"/>
                  </a:moveTo>
                  <a:lnTo>
                    <a:pt x="1" y="145"/>
                  </a:lnTo>
                  <a:lnTo>
                    <a:pt x="4199" y="145"/>
                  </a:lnTo>
                  <a:lnTo>
                    <a:pt x="4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8"/>
            <p:cNvSpPr/>
            <p:nvPr/>
          </p:nvSpPr>
          <p:spPr>
            <a:xfrm>
              <a:off x="5377063" y="4317275"/>
              <a:ext cx="105000" cy="4725"/>
            </a:xfrm>
            <a:custGeom>
              <a:avLst/>
              <a:gdLst/>
              <a:ahLst/>
              <a:cxnLst/>
              <a:rect l="l" t="t" r="r" b="b"/>
              <a:pathLst>
                <a:path w="4200" h="189" extrusionOk="0">
                  <a:moveTo>
                    <a:pt x="1" y="0"/>
                  </a:moveTo>
                  <a:lnTo>
                    <a:pt x="1" y="189"/>
                  </a:lnTo>
                  <a:lnTo>
                    <a:pt x="4199" y="189"/>
                  </a:lnTo>
                  <a:lnTo>
                    <a:pt x="4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8"/>
            <p:cNvSpPr/>
            <p:nvPr/>
          </p:nvSpPr>
          <p:spPr>
            <a:xfrm>
              <a:off x="5419713" y="4326700"/>
              <a:ext cx="62350" cy="4450"/>
            </a:xfrm>
            <a:custGeom>
              <a:avLst/>
              <a:gdLst/>
              <a:ahLst/>
              <a:cxnLst/>
              <a:rect l="l" t="t" r="r" b="b"/>
              <a:pathLst>
                <a:path w="2494" h="178" extrusionOk="0">
                  <a:moveTo>
                    <a:pt x="1" y="0"/>
                  </a:moveTo>
                  <a:lnTo>
                    <a:pt x="1" y="177"/>
                  </a:lnTo>
                  <a:lnTo>
                    <a:pt x="2493" y="177"/>
                  </a:lnTo>
                  <a:lnTo>
                    <a:pt x="24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8"/>
            <p:cNvSpPr/>
            <p:nvPr/>
          </p:nvSpPr>
          <p:spPr>
            <a:xfrm>
              <a:off x="5455438" y="4394825"/>
              <a:ext cx="12775" cy="11375"/>
            </a:xfrm>
            <a:custGeom>
              <a:avLst/>
              <a:gdLst/>
              <a:ahLst/>
              <a:cxnLst/>
              <a:rect l="l" t="t" r="r" b="b"/>
              <a:pathLst>
                <a:path w="511" h="455" extrusionOk="0">
                  <a:moveTo>
                    <a:pt x="278" y="0"/>
                  </a:moveTo>
                  <a:cubicBezTo>
                    <a:pt x="145" y="0"/>
                    <a:pt x="1" y="89"/>
                    <a:pt x="1" y="222"/>
                  </a:cubicBezTo>
                  <a:cubicBezTo>
                    <a:pt x="1" y="366"/>
                    <a:pt x="145" y="454"/>
                    <a:pt x="278" y="454"/>
                  </a:cubicBezTo>
                  <a:cubicBezTo>
                    <a:pt x="422" y="454"/>
                    <a:pt x="510" y="366"/>
                    <a:pt x="510" y="222"/>
                  </a:cubicBezTo>
                  <a:cubicBezTo>
                    <a:pt x="510" y="89"/>
                    <a:pt x="422" y="0"/>
                    <a:pt x="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8"/>
            <p:cNvSpPr/>
            <p:nvPr/>
          </p:nvSpPr>
          <p:spPr>
            <a:xfrm>
              <a:off x="5432463" y="4394825"/>
              <a:ext cx="12750" cy="11375"/>
            </a:xfrm>
            <a:custGeom>
              <a:avLst/>
              <a:gdLst/>
              <a:ahLst/>
              <a:cxnLst/>
              <a:rect l="l" t="t" r="r" b="b"/>
              <a:pathLst>
                <a:path w="510" h="455" extrusionOk="0">
                  <a:moveTo>
                    <a:pt x="233" y="0"/>
                  </a:moveTo>
                  <a:cubicBezTo>
                    <a:pt x="89" y="0"/>
                    <a:pt x="0" y="89"/>
                    <a:pt x="0" y="222"/>
                  </a:cubicBezTo>
                  <a:cubicBezTo>
                    <a:pt x="0" y="366"/>
                    <a:pt x="89" y="454"/>
                    <a:pt x="233" y="454"/>
                  </a:cubicBezTo>
                  <a:cubicBezTo>
                    <a:pt x="366" y="454"/>
                    <a:pt x="510" y="366"/>
                    <a:pt x="510" y="222"/>
                  </a:cubicBezTo>
                  <a:cubicBezTo>
                    <a:pt x="510" y="89"/>
                    <a:pt x="366"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8"/>
            <p:cNvSpPr/>
            <p:nvPr/>
          </p:nvSpPr>
          <p:spPr>
            <a:xfrm>
              <a:off x="5409463" y="4394825"/>
              <a:ext cx="12500" cy="11375"/>
            </a:xfrm>
            <a:custGeom>
              <a:avLst/>
              <a:gdLst/>
              <a:ahLst/>
              <a:cxnLst/>
              <a:rect l="l" t="t" r="r" b="b"/>
              <a:pathLst>
                <a:path w="500" h="455" extrusionOk="0">
                  <a:moveTo>
                    <a:pt x="222" y="0"/>
                  </a:moveTo>
                  <a:cubicBezTo>
                    <a:pt x="89" y="0"/>
                    <a:pt x="1" y="89"/>
                    <a:pt x="1" y="222"/>
                  </a:cubicBezTo>
                  <a:cubicBezTo>
                    <a:pt x="1" y="366"/>
                    <a:pt x="89" y="454"/>
                    <a:pt x="222" y="454"/>
                  </a:cubicBezTo>
                  <a:cubicBezTo>
                    <a:pt x="366" y="454"/>
                    <a:pt x="499" y="366"/>
                    <a:pt x="499" y="222"/>
                  </a:cubicBezTo>
                  <a:cubicBezTo>
                    <a:pt x="499" y="89"/>
                    <a:pt x="366"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8"/>
            <p:cNvSpPr/>
            <p:nvPr/>
          </p:nvSpPr>
          <p:spPr>
            <a:xfrm>
              <a:off x="5386213" y="4394825"/>
              <a:ext cx="12750" cy="11375"/>
            </a:xfrm>
            <a:custGeom>
              <a:avLst/>
              <a:gdLst/>
              <a:ahLst/>
              <a:cxnLst/>
              <a:rect l="l" t="t" r="r" b="b"/>
              <a:pathLst>
                <a:path w="510" h="455" extrusionOk="0">
                  <a:moveTo>
                    <a:pt x="233" y="0"/>
                  </a:moveTo>
                  <a:cubicBezTo>
                    <a:pt x="100" y="0"/>
                    <a:pt x="0" y="89"/>
                    <a:pt x="0" y="222"/>
                  </a:cubicBezTo>
                  <a:cubicBezTo>
                    <a:pt x="0" y="366"/>
                    <a:pt x="100" y="454"/>
                    <a:pt x="233" y="454"/>
                  </a:cubicBezTo>
                  <a:cubicBezTo>
                    <a:pt x="377" y="454"/>
                    <a:pt x="510" y="366"/>
                    <a:pt x="510" y="222"/>
                  </a:cubicBezTo>
                  <a:cubicBezTo>
                    <a:pt x="510" y="89"/>
                    <a:pt x="377"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8"/>
            <p:cNvSpPr/>
            <p:nvPr/>
          </p:nvSpPr>
          <p:spPr>
            <a:xfrm>
              <a:off x="5416113" y="4493950"/>
              <a:ext cx="25225" cy="25525"/>
            </a:xfrm>
            <a:custGeom>
              <a:avLst/>
              <a:gdLst/>
              <a:ahLst/>
              <a:cxnLst/>
              <a:rect l="l" t="t" r="r" b="b"/>
              <a:pathLst>
                <a:path w="1009" h="1021" extrusionOk="0">
                  <a:moveTo>
                    <a:pt x="510" y="1"/>
                  </a:moveTo>
                  <a:cubicBezTo>
                    <a:pt x="233" y="1"/>
                    <a:pt x="0" y="234"/>
                    <a:pt x="0" y="511"/>
                  </a:cubicBezTo>
                  <a:cubicBezTo>
                    <a:pt x="0" y="787"/>
                    <a:pt x="233" y="1020"/>
                    <a:pt x="510" y="1020"/>
                  </a:cubicBezTo>
                  <a:cubicBezTo>
                    <a:pt x="787" y="1020"/>
                    <a:pt x="1008" y="787"/>
                    <a:pt x="1008" y="511"/>
                  </a:cubicBezTo>
                  <a:cubicBezTo>
                    <a:pt x="1008" y="234"/>
                    <a:pt x="787"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8"/>
            <p:cNvSpPr/>
            <p:nvPr/>
          </p:nvSpPr>
          <p:spPr>
            <a:xfrm>
              <a:off x="5416113" y="4567900"/>
              <a:ext cx="25225" cy="25225"/>
            </a:xfrm>
            <a:custGeom>
              <a:avLst/>
              <a:gdLst/>
              <a:ahLst/>
              <a:cxnLst/>
              <a:rect l="l" t="t" r="r" b="b"/>
              <a:pathLst>
                <a:path w="1009" h="1009" extrusionOk="0">
                  <a:moveTo>
                    <a:pt x="510" y="1"/>
                  </a:moveTo>
                  <a:cubicBezTo>
                    <a:pt x="233" y="1"/>
                    <a:pt x="0" y="222"/>
                    <a:pt x="0" y="499"/>
                  </a:cubicBezTo>
                  <a:cubicBezTo>
                    <a:pt x="0" y="776"/>
                    <a:pt x="233" y="1009"/>
                    <a:pt x="510" y="1009"/>
                  </a:cubicBezTo>
                  <a:cubicBezTo>
                    <a:pt x="787" y="1009"/>
                    <a:pt x="1008" y="776"/>
                    <a:pt x="1008" y="499"/>
                  </a:cubicBezTo>
                  <a:cubicBezTo>
                    <a:pt x="1008" y="222"/>
                    <a:pt x="787"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0" name="Google Shape;3720;p68"/>
          <p:cNvGrpSpPr/>
          <p:nvPr/>
        </p:nvGrpSpPr>
        <p:grpSpPr>
          <a:xfrm>
            <a:off x="7822799" y="3779903"/>
            <a:ext cx="748846" cy="350281"/>
            <a:chOff x="6554888" y="3997675"/>
            <a:chExt cx="750275" cy="332350"/>
          </a:xfrm>
        </p:grpSpPr>
        <p:sp>
          <p:nvSpPr>
            <p:cNvPr id="3721" name="Google Shape;3721;p68"/>
            <p:cNvSpPr/>
            <p:nvPr/>
          </p:nvSpPr>
          <p:spPr>
            <a:xfrm>
              <a:off x="6746538" y="3997675"/>
              <a:ext cx="558625" cy="317400"/>
            </a:xfrm>
            <a:custGeom>
              <a:avLst/>
              <a:gdLst/>
              <a:ahLst/>
              <a:cxnLst/>
              <a:rect l="l" t="t" r="r" b="b"/>
              <a:pathLst>
                <a:path w="22345" h="12696" extrusionOk="0">
                  <a:moveTo>
                    <a:pt x="4155" y="1"/>
                  </a:moveTo>
                  <a:lnTo>
                    <a:pt x="1" y="12696"/>
                  </a:lnTo>
                  <a:lnTo>
                    <a:pt x="18190" y="12696"/>
                  </a:lnTo>
                  <a:lnTo>
                    <a:pt x="22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8"/>
            <p:cNvSpPr/>
            <p:nvPr/>
          </p:nvSpPr>
          <p:spPr>
            <a:xfrm>
              <a:off x="6554888" y="4301200"/>
              <a:ext cx="646425" cy="28825"/>
            </a:xfrm>
            <a:custGeom>
              <a:avLst/>
              <a:gdLst/>
              <a:ahLst/>
              <a:cxnLst/>
              <a:rect l="l" t="t" r="r" b="b"/>
              <a:pathLst>
                <a:path w="25857" h="1153" extrusionOk="0">
                  <a:moveTo>
                    <a:pt x="1" y="1"/>
                  </a:moveTo>
                  <a:lnTo>
                    <a:pt x="1" y="1153"/>
                  </a:lnTo>
                  <a:lnTo>
                    <a:pt x="25856" y="1153"/>
                  </a:lnTo>
                  <a:lnTo>
                    <a:pt x="25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8"/>
            <p:cNvSpPr/>
            <p:nvPr/>
          </p:nvSpPr>
          <p:spPr>
            <a:xfrm>
              <a:off x="7181613" y="3997675"/>
              <a:ext cx="123550" cy="317400"/>
            </a:xfrm>
            <a:custGeom>
              <a:avLst/>
              <a:gdLst/>
              <a:ahLst/>
              <a:cxnLst/>
              <a:rect l="l" t="t" r="r" b="b"/>
              <a:pathLst>
                <a:path w="4942" h="12696" extrusionOk="0">
                  <a:moveTo>
                    <a:pt x="4155" y="1"/>
                  </a:moveTo>
                  <a:lnTo>
                    <a:pt x="1" y="12696"/>
                  </a:lnTo>
                  <a:lnTo>
                    <a:pt x="787" y="12696"/>
                  </a:lnTo>
                  <a:lnTo>
                    <a:pt x="4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8"/>
            <p:cNvSpPr/>
            <p:nvPr/>
          </p:nvSpPr>
          <p:spPr>
            <a:xfrm>
              <a:off x="6785863" y="4030075"/>
              <a:ext cx="462525" cy="254000"/>
            </a:xfrm>
            <a:custGeom>
              <a:avLst/>
              <a:gdLst/>
              <a:ahLst/>
              <a:cxnLst/>
              <a:rect l="l" t="t" r="r" b="b"/>
              <a:pathLst>
                <a:path w="18501" h="10160" extrusionOk="0">
                  <a:moveTo>
                    <a:pt x="3269" y="1"/>
                  </a:moveTo>
                  <a:lnTo>
                    <a:pt x="1" y="10159"/>
                  </a:lnTo>
                  <a:lnTo>
                    <a:pt x="15177" y="10159"/>
                  </a:lnTo>
                  <a:lnTo>
                    <a:pt x="185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8"/>
            <p:cNvSpPr/>
            <p:nvPr/>
          </p:nvSpPr>
          <p:spPr>
            <a:xfrm>
              <a:off x="7065013" y="4008200"/>
              <a:ext cx="13875" cy="13875"/>
            </a:xfrm>
            <a:custGeom>
              <a:avLst/>
              <a:gdLst/>
              <a:ahLst/>
              <a:cxnLst/>
              <a:rect l="l" t="t" r="r" b="b"/>
              <a:pathLst>
                <a:path w="555" h="555" extrusionOk="0">
                  <a:moveTo>
                    <a:pt x="278" y="1"/>
                  </a:moveTo>
                  <a:cubicBezTo>
                    <a:pt x="134" y="1"/>
                    <a:pt x="1" y="134"/>
                    <a:pt x="1" y="278"/>
                  </a:cubicBezTo>
                  <a:cubicBezTo>
                    <a:pt x="1" y="411"/>
                    <a:pt x="134" y="555"/>
                    <a:pt x="278" y="555"/>
                  </a:cubicBezTo>
                  <a:cubicBezTo>
                    <a:pt x="411" y="555"/>
                    <a:pt x="555" y="411"/>
                    <a:pt x="555" y="278"/>
                  </a:cubicBezTo>
                  <a:cubicBezTo>
                    <a:pt x="555" y="134"/>
                    <a:pt x="411"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6" name="Google Shape;3726;p68"/>
          <p:cNvGrpSpPr/>
          <p:nvPr/>
        </p:nvGrpSpPr>
        <p:grpSpPr>
          <a:xfrm>
            <a:off x="7238062" y="3585937"/>
            <a:ext cx="369311" cy="633891"/>
            <a:chOff x="5901863" y="3834000"/>
            <a:chExt cx="478850" cy="821450"/>
          </a:xfrm>
        </p:grpSpPr>
        <p:sp>
          <p:nvSpPr>
            <p:cNvPr id="3727" name="Google Shape;3727;p68"/>
            <p:cNvSpPr/>
            <p:nvPr/>
          </p:nvSpPr>
          <p:spPr>
            <a:xfrm>
              <a:off x="5901863" y="3834000"/>
              <a:ext cx="478850" cy="821450"/>
            </a:xfrm>
            <a:custGeom>
              <a:avLst/>
              <a:gdLst/>
              <a:ahLst/>
              <a:cxnLst/>
              <a:rect l="l" t="t" r="r" b="b"/>
              <a:pathLst>
                <a:path w="19154" h="32858" extrusionOk="0">
                  <a:moveTo>
                    <a:pt x="1706" y="1"/>
                  </a:moveTo>
                  <a:cubicBezTo>
                    <a:pt x="743" y="1"/>
                    <a:pt x="0" y="776"/>
                    <a:pt x="0" y="1707"/>
                  </a:cubicBezTo>
                  <a:lnTo>
                    <a:pt x="0" y="31151"/>
                  </a:lnTo>
                  <a:cubicBezTo>
                    <a:pt x="0" y="32071"/>
                    <a:pt x="743" y="32857"/>
                    <a:pt x="1706" y="32857"/>
                  </a:cubicBezTo>
                  <a:lnTo>
                    <a:pt x="17448" y="32857"/>
                  </a:lnTo>
                  <a:cubicBezTo>
                    <a:pt x="18367" y="32857"/>
                    <a:pt x="19154" y="32071"/>
                    <a:pt x="19154" y="31151"/>
                  </a:cubicBezTo>
                  <a:lnTo>
                    <a:pt x="19154" y="1707"/>
                  </a:lnTo>
                  <a:cubicBezTo>
                    <a:pt x="19154" y="776"/>
                    <a:pt x="18367" y="1"/>
                    <a:pt x="17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8"/>
            <p:cNvSpPr/>
            <p:nvPr/>
          </p:nvSpPr>
          <p:spPr>
            <a:xfrm>
              <a:off x="5951438" y="3900750"/>
              <a:ext cx="381925" cy="670500"/>
            </a:xfrm>
            <a:custGeom>
              <a:avLst/>
              <a:gdLst/>
              <a:ahLst/>
              <a:cxnLst/>
              <a:rect l="l" t="t" r="r" b="b"/>
              <a:pathLst>
                <a:path w="15277" h="26820" extrusionOk="0">
                  <a:moveTo>
                    <a:pt x="1385" y="1"/>
                  </a:moveTo>
                  <a:cubicBezTo>
                    <a:pt x="599" y="1"/>
                    <a:pt x="0" y="599"/>
                    <a:pt x="0" y="1385"/>
                  </a:cubicBezTo>
                  <a:lnTo>
                    <a:pt x="0" y="25435"/>
                  </a:lnTo>
                  <a:cubicBezTo>
                    <a:pt x="0" y="26177"/>
                    <a:pt x="599" y="26820"/>
                    <a:pt x="1385" y="26820"/>
                  </a:cubicBezTo>
                  <a:lnTo>
                    <a:pt x="13892" y="26820"/>
                  </a:lnTo>
                  <a:cubicBezTo>
                    <a:pt x="14678" y="26820"/>
                    <a:pt x="15277" y="26177"/>
                    <a:pt x="15277" y="25435"/>
                  </a:cubicBezTo>
                  <a:lnTo>
                    <a:pt x="15277" y="1385"/>
                  </a:lnTo>
                  <a:cubicBezTo>
                    <a:pt x="15277" y="599"/>
                    <a:pt x="14678" y="1"/>
                    <a:pt x="13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8"/>
            <p:cNvSpPr/>
            <p:nvPr/>
          </p:nvSpPr>
          <p:spPr>
            <a:xfrm>
              <a:off x="6072738" y="4593100"/>
              <a:ext cx="139600" cy="38250"/>
            </a:xfrm>
            <a:custGeom>
              <a:avLst/>
              <a:gdLst/>
              <a:ahLst/>
              <a:cxnLst/>
              <a:rect l="l" t="t" r="r" b="b"/>
              <a:pathLst>
                <a:path w="5584" h="1530" extrusionOk="0">
                  <a:moveTo>
                    <a:pt x="776" y="1"/>
                  </a:moveTo>
                  <a:cubicBezTo>
                    <a:pt x="366" y="1"/>
                    <a:pt x="0" y="377"/>
                    <a:pt x="0" y="787"/>
                  </a:cubicBezTo>
                  <a:cubicBezTo>
                    <a:pt x="0" y="1153"/>
                    <a:pt x="366" y="1529"/>
                    <a:pt x="776" y="1529"/>
                  </a:cubicBezTo>
                  <a:lnTo>
                    <a:pt x="4797" y="1529"/>
                  </a:lnTo>
                  <a:cubicBezTo>
                    <a:pt x="5207" y="1529"/>
                    <a:pt x="5584" y="1153"/>
                    <a:pt x="5584" y="787"/>
                  </a:cubicBezTo>
                  <a:cubicBezTo>
                    <a:pt x="5584" y="377"/>
                    <a:pt x="5207" y="1"/>
                    <a:pt x="47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8"/>
            <p:cNvSpPr/>
            <p:nvPr/>
          </p:nvSpPr>
          <p:spPr>
            <a:xfrm>
              <a:off x="6129238" y="3851175"/>
              <a:ext cx="27725" cy="27725"/>
            </a:xfrm>
            <a:custGeom>
              <a:avLst/>
              <a:gdLst/>
              <a:ahLst/>
              <a:cxnLst/>
              <a:rect l="l" t="t" r="r" b="b"/>
              <a:pathLst>
                <a:path w="1109" h="1109" extrusionOk="0">
                  <a:moveTo>
                    <a:pt x="554" y="1"/>
                  </a:moveTo>
                  <a:cubicBezTo>
                    <a:pt x="233" y="1"/>
                    <a:pt x="0" y="278"/>
                    <a:pt x="0" y="555"/>
                  </a:cubicBezTo>
                  <a:cubicBezTo>
                    <a:pt x="0" y="876"/>
                    <a:pt x="233" y="1109"/>
                    <a:pt x="554" y="1109"/>
                  </a:cubicBezTo>
                  <a:cubicBezTo>
                    <a:pt x="831" y="1109"/>
                    <a:pt x="1108" y="876"/>
                    <a:pt x="1108" y="555"/>
                  </a:cubicBezTo>
                  <a:cubicBezTo>
                    <a:pt x="1108" y="278"/>
                    <a:pt x="831" y="1"/>
                    <a:pt x="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8"/>
            <p:cNvSpPr/>
            <p:nvPr/>
          </p:nvSpPr>
          <p:spPr>
            <a:xfrm>
              <a:off x="5980238" y="3953925"/>
              <a:ext cx="324325" cy="65650"/>
            </a:xfrm>
            <a:custGeom>
              <a:avLst/>
              <a:gdLst/>
              <a:ahLst/>
              <a:cxnLst/>
              <a:rect l="l" t="t" r="r" b="b"/>
              <a:pathLst>
                <a:path w="12973" h="2626" extrusionOk="0">
                  <a:moveTo>
                    <a:pt x="466" y="1"/>
                  </a:moveTo>
                  <a:cubicBezTo>
                    <a:pt x="233" y="1"/>
                    <a:pt x="0" y="189"/>
                    <a:pt x="0" y="466"/>
                  </a:cubicBezTo>
                  <a:lnTo>
                    <a:pt x="0" y="2216"/>
                  </a:lnTo>
                  <a:cubicBezTo>
                    <a:pt x="0" y="2449"/>
                    <a:pt x="233" y="2626"/>
                    <a:pt x="466" y="2626"/>
                  </a:cubicBezTo>
                  <a:lnTo>
                    <a:pt x="12507" y="2626"/>
                  </a:lnTo>
                  <a:cubicBezTo>
                    <a:pt x="12784" y="2626"/>
                    <a:pt x="12973" y="2449"/>
                    <a:pt x="12973" y="2216"/>
                  </a:cubicBezTo>
                  <a:lnTo>
                    <a:pt x="12973" y="466"/>
                  </a:lnTo>
                  <a:cubicBezTo>
                    <a:pt x="12973" y="189"/>
                    <a:pt x="12784" y="1"/>
                    <a:pt x="125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8"/>
            <p:cNvSpPr/>
            <p:nvPr/>
          </p:nvSpPr>
          <p:spPr>
            <a:xfrm>
              <a:off x="6235313" y="3964800"/>
              <a:ext cx="47375" cy="45650"/>
            </a:xfrm>
            <a:custGeom>
              <a:avLst/>
              <a:gdLst/>
              <a:ahLst/>
              <a:cxnLst/>
              <a:rect l="l" t="t" r="r" b="b"/>
              <a:pathLst>
                <a:path w="1895" h="1826" extrusionOk="0">
                  <a:moveTo>
                    <a:pt x="744" y="167"/>
                  </a:moveTo>
                  <a:cubicBezTo>
                    <a:pt x="864" y="167"/>
                    <a:pt x="992" y="214"/>
                    <a:pt x="1108" y="308"/>
                  </a:cubicBezTo>
                  <a:cubicBezTo>
                    <a:pt x="1296" y="485"/>
                    <a:pt x="1296" y="806"/>
                    <a:pt x="1108" y="995"/>
                  </a:cubicBezTo>
                  <a:cubicBezTo>
                    <a:pt x="992" y="1089"/>
                    <a:pt x="864" y="1136"/>
                    <a:pt x="744" y="1136"/>
                  </a:cubicBezTo>
                  <a:cubicBezTo>
                    <a:pt x="623" y="1136"/>
                    <a:pt x="510" y="1089"/>
                    <a:pt x="421" y="995"/>
                  </a:cubicBezTo>
                  <a:cubicBezTo>
                    <a:pt x="188" y="806"/>
                    <a:pt x="188" y="485"/>
                    <a:pt x="421" y="308"/>
                  </a:cubicBezTo>
                  <a:cubicBezTo>
                    <a:pt x="510" y="214"/>
                    <a:pt x="623" y="167"/>
                    <a:pt x="744" y="167"/>
                  </a:cubicBezTo>
                  <a:close/>
                  <a:moveTo>
                    <a:pt x="741" y="0"/>
                  </a:moveTo>
                  <a:cubicBezTo>
                    <a:pt x="568" y="0"/>
                    <a:pt x="393" y="70"/>
                    <a:pt x="277" y="208"/>
                  </a:cubicBezTo>
                  <a:cubicBezTo>
                    <a:pt x="0" y="441"/>
                    <a:pt x="0" y="862"/>
                    <a:pt x="277" y="1139"/>
                  </a:cubicBezTo>
                  <a:cubicBezTo>
                    <a:pt x="406" y="1261"/>
                    <a:pt x="576" y="1333"/>
                    <a:pt x="748" y="1333"/>
                  </a:cubicBezTo>
                  <a:cubicBezTo>
                    <a:pt x="888" y="1333"/>
                    <a:pt x="1029" y="1287"/>
                    <a:pt x="1152" y="1183"/>
                  </a:cubicBezTo>
                  <a:lnTo>
                    <a:pt x="1750" y="1825"/>
                  </a:lnTo>
                  <a:lnTo>
                    <a:pt x="1894" y="1692"/>
                  </a:lnTo>
                  <a:lnTo>
                    <a:pt x="1296" y="1083"/>
                  </a:lnTo>
                  <a:cubicBezTo>
                    <a:pt x="1473" y="806"/>
                    <a:pt x="1473" y="441"/>
                    <a:pt x="1196" y="208"/>
                  </a:cubicBezTo>
                  <a:cubicBezTo>
                    <a:pt x="1086" y="70"/>
                    <a:pt x="914" y="0"/>
                    <a:pt x="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8"/>
            <p:cNvSpPr/>
            <p:nvPr/>
          </p:nvSpPr>
          <p:spPr>
            <a:xfrm>
              <a:off x="5996588" y="4085475"/>
              <a:ext cx="299950" cy="10275"/>
            </a:xfrm>
            <a:custGeom>
              <a:avLst/>
              <a:gdLst/>
              <a:ahLst/>
              <a:cxnLst/>
              <a:rect l="l" t="t" r="r" b="b"/>
              <a:pathLst>
                <a:path w="11998" h="411" extrusionOk="0">
                  <a:moveTo>
                    <a:pt x="0" y="0"/>
                  </a:moveTo>
                  <a:lnTo>
                    <a:pt x="0" y="410"/>
                  </a:lnTo>
                  <a:lnTo>
                    <a:pt x="11997" y="410"/>
                  </a:lnTo>
                  <a:lnTo>
                    <a:pt x="119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8"/>
            <p:cNvSpPr/>
            <p:nvPr/>
          </p:nvSpPr>
          <p:spPr>
            <a:xfrm>
              <a:off x="5996588" y="4120100"/>
              <a:ext cx="299950" cy="10250"/>
            </a:xfrm>
            <a:custGeom>
              <a:avLst/>
              <a:gdLst/>
              <a:ahLst/>
              <a:cxnLst/>
              <a:rect l="l" t="t" r="r" b="b"/>
              <a:pathLst>
                <a:path w="11998" h="410" extrusionOk="0">
                  <a:moveTo>
                    <a:pt x="0" y="0"/>
                  </a:moveTo>
                  <a:lnTo>
                    <a:pt x="0" y="410"/>
                  </a:lnTo>
                  <a:lnTo>
                    <a:pt x="11997" y="410"/>
                  </a:lnTo>
                  <a:lnTo>
                    <a:pt x="119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8"/>
            <p:cNvSpPr/>
            <p:nvPr/>
          </p:nvSpPr>
          <p:spPr>
            <a:xfrm>
              <a:off x="5996588" y="4154700"/>
              <a:ext cx="171725" cy="10275"/>
            </a:xfrm>
            <a:custGeom>
              <a:avLst/>
              <a:gdLst/>
              <a:ahLst/>
              <a:cxnLst/>
              <a:rect l="l" t="t" r="r" b="b"/>
              <a:pathLst>
                <a:path w="6869" h="411" extrusionOk="0">
                  <a:moveTo>
                    <a:pt x="0" y="1"/>
                  </a:moveTo>
                  <a:lnTo>
                    <a:pt x="0" y="411"/>
                  </a:lnTo>
                  <a:lnTo>
                    <a:pt x="6868" y="411"/>
                  </a:lnTo>
                  <a:lnTo>
                    <a:pt x="6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8"/>
            <p:cNvSpPr/>
            <p:nvPr/>
          </p:nvSpPr>
          <p:spPr>
            <a:xfrm>
              <a:off x="5996588" y="4244725"/>
              <a:ext cx="299950" cy="10250"/>
            </a:xfrm>
            <a:custGeom>
              <a:avLst/>
              <a:gdLst/>
              <a:ahLst/>
              <a:cxnLst/>
              <a:rect l="l" t="t" r="r" b="b"/>
              <a:pathLst>
                <a:path w="11998" h="410" extrusionOk="0">
                  <a:moveTo>
                    <a:pt x="0" y="0"/>
                  </a:moveTo>
                  <a:lnTo>
                    <a:pt x="0" y="410"/>
                  </a:lnTo>
                  <a:lnTo>
                    <a:pt x="11997" y="410"/>
                  </a:lnTo>
                  <a:lnTo>
                    <a:pt x="119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8"/>
            <p:cNvSpPr/>
            <p:nvPr/>
          </p:nvSpPr>
          <p:spPr>
            <a:xfrm>
              <a:off x="5996588" y="4279325"/>
              <a:ext cx="299950" cy="10275"/>
            </a:xfrm>
            <a:custGeom>
              <a:avLst/>
              <a:gdLst/>
              <a:ahLst/>
              <a:cxnLst/>
              <a:rect l="l" t="t" r="r" b="b"/>
              <a:pathLst>
                <a:path w="11998" h="411" extrusionOk="0">
                  <a:moveTo>
                    <a:pt x="0" y="1"/>
                  </a:moveTo>
                  <a:lnTo>
                    <a:pt x="0" y="411"/>
                  </a:lnTo>
                  <a:lnTo>
                    <a:pt x="11997" y="411"/>
                  </a:lnTo>
                  <a:lnTo>
                    <a:pt x="11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8"/>
            <p:cNvSpPr/>
            <p:nvPr/>
          </p:nvSpPr>
          <p:spPr>
            <a:xfrm>
              <a:off x="5996588" y="4313950"/>
              <a:ext cx="171725" cy="10275"/>
            </a:xfrm>
            <a:custGeom>
              <a:avLst/>
              <a:gdLst/>
              <a:ahLst/>
              <a:cxnLst/>
              <a:rect l="l" t="t" r="r" b="b"/>
              <a:pathLst>
                <a:path w="6869" h="411" extrusionOk="0">
                  <a:moveTo>
                    <a:pt x="0" y="0"/>
                  </a:moveTo>
                  <a:lnTo>
                    <a:pt x="0" y="410"/>
                  </a:lnTo>
                  <a:lnTo>
                    <a:pt x="6868" y="410"/>
                  </a:lnTo>
                  <a:lnTo>
                    <a:pt x="6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8"/>
            <p:cNvSpPr/>
            <p:nvPr/>
          </p:nvSpPr>
          <p:spPr>
            <a:xfrm>
              <a:off x="5996588" y="4383175"/>
              <a:ext cx="301050" cy="137400"/>
            </a:xfrm>
            <a:custGeom>
              <a:avLst/>
              <a:gdLst/>
              <a:ahLst/>
              <a:cxnLst/>
              <a:rect l="l" t="t" r="r" b="b"/>
              <a:pathLst>
                <a:path w="12042" h="5496" extrusionOk="0">
                  <a:moveTo>
                    <a:pt x="731" y="1"/>
                  </a:moveTo>
                  <a:cubicBezTo>
                    <a:pt x="321" y="1"/>
                    <a:pt x="0" y="322"/>
                    <a:pt x="0" y="743"/>
                  </a:cubicBezTo>
                  <a:lnTo>
                    <a:pt x="0" y="4798"/>
                  </a:lnTo>
                  <a:cubicBezTo>
                    <a:pt x="0" y="5174"/>
                    <a:pt x="321" y="5495"/>
                    <a:pt x="731" y="5495"/>
                  </a:cubicBezTo>
                  <a:lnTo>
                    <a:pt x="11299" y="5495"/>
                  </a:lnTo>
                  <a:cubicBezTo>
                    <a:pt x="11720" y="5495"/>
                    <a:pt x="12042" y="5174"/>
                    <a:pt x="12042" y="4798"/>
                  </a:cubicBezTo>
                  <a:lnTo>
                    <a:pt x="12042" y="743"/>
                  </a:lnTo>
                  <a:cubicBezTo>
                    <a:pt x="12042" y="322"/>
                    <a:pt x="11720" y="1"/>
                    <a:pt x="1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8"/>
            <p:cNvSpPr/>
            <p:nvPr/>
          </p:nvSpPr>
          <p:spPr>
            <a:xfrm>
              <a:off x="6027588" y="4411975"/>
              <a:ext cx="239025" cy="11675"/>
            </a:xfrm>
            <a:custGeom>
              <a:avLst/>
              <a:gdLst/>
              <a:ahLst/>
              <a:cxnLst/>
              <a:rect l="l" t="t" r="r" b="b"/>
              <a:pathLst>
                <a:path w="9561" h="467" extrusionOk="0">
                  <a:moveTo>
                    <a:pt x="1" y="1"/>
                  </a:moveTo>
                  <a:lnTo>
                    <a:pt x="1" y="466"/>
                  </a:lnTo>
                  <a:lnTo>
                    <a:pt x="9561" y="466"/>
                  </a:lnTo>
                  <a:lnTo>
                    <a:pt x="9561" y="1"/>
                  </a:lnTo>
                  <a:close/>
                </a:path>
              </a:pathLst>
            </a:custGeom>
            <a:solidFill>
              <a:srgbClr val="A9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8"/>
            <p:cNvSpPr/>
            <p:nvPr/>
          </p:nvSpPr>
          <p:spPr>
            <a:xfrm>
              <a:off x="6027588" y="4446600"/>
              <a:ext cx="239025" cy="11650"/>
            </a:xfrm>
            <a:custGeom>
              <a:avLst/>
              <a:gdLst/>
              <a:ahLst/>
              <a:cxnLst/>
              <a:rect l="l" t="t" r="r" b="b"/>
              <a:pathLst>
                <a:path w="9561" h="466" extrusionOk="0">
                  <a:moveTo>
                    <a:pt x="1" y="1"/>
                  </a:moveTo>
                  <a:lnTo>
                    <a:pt x="1" y="466"/>
                  </a:lnTo>
                  <a:lnTo>
                    <a:pt x="9561" y="466"/>
                  </a:lnTo>
                  <a:lnTo>
                    <a:pt x="9561" y="1"/>
                  </a:lnTo>
                  <a:close/>
                </a:path>
              </a:pathLst>
            </a:custGeom>
            <a:solidFill>
              <a:srgbClr val="A9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8"/>
            <p:cNvSpPr/>
            <p:nvPr/>
          </p:nvSpPr>
          <p:spPr>
            <a:xfrm>
              <a:off x="6027588" y="4481225"/>
              <a:ext cx="136300" cy="11650"/>
            </a:xfrm>
            <a:custGeom>
              <a:avLst/>
              <a:gdLst/>
              <a:ahLst/>
              <a:cxnLst/>
              <a:rect l="l" t="t" r="r" b="b"/>
              <a:pathLst>
                <a:path w="5452" h="466" extrusionOk="0">
                  <a:moveTo>
                    <a:pt x="1" y="0"/>
                  </a:moveTo>
                  <a:lnTo>
                    <a:pt x="1" y="466"/>
                  </a:lnTo>
                  <a:lnTo>
                    <a:pt x="5451" y="466"/>
                  </a:lnTo>
                  <a:lnTo>
                    <a:pt x="5451" y="0"/>
                  </a:lnTo>
                  <a:close/>
                </a:path>
              </a:pathLst>
            </a:custGeom>
            <a:solidFill>
              <a:srgbClr val="A9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3" name="Google Shape;3743;p68"/>
          <p:cNvGrpSpPr/>
          <p:nvPr/>
        </p:nvGrpSpPr>
        <p:grpSpPr>
          <a:xfrm>
            <a:off x="6656331" y="1682404"/>
            <a:ext cx="223610" cy="564161"/>
            <a:chOff x="1283851" y="4003500"/>
            <a:chExt cx="199687" cy="469775"/>
          </a:xfrm>
        </p:grpSpPr>
        <p:sp>
          <p:nvSpPr>
            <p:cNvPr id="3744" name="Google Shape;3744;p68"/>
            <p:cNvSpPr/>
            <p:nvPr/>
          </p:nvSpPr>
          <p:spPr>
            <a:xfrm>
              <a:off x="1318463" y="4114275"/>
              <a:ext cx="32425" cy="86700"/>
            </a:xfrm>
            <a:custGeom>
              <a:avLst/>
              <a:gdLst/>
              <a:ahLst/>
              <a:cxnLst/>
              <a:rect l="l" t="t" r="r" b="b"/>
              <a:pathLst>
                <a:path w="1297" h="3468" extrusionOk="0">
                  <a:moveTo>
                    <a:pt x="89" y="1"/>
                  </a:moveTo>
                  <a:lnTo>
                    <a:pt x="0" y="3412"/>
                  </a:lnTo>
                  <a:lnTo>
                    <a:pt x="1152" y="3468"/>
                  </a:lnTo>
                  <a:lnTo>
                    <a:pt x="1296" y="45"/>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8"/>
            <p:cNvSpPr/>
            <p:nvPr/>
          </p:nvSpPr>
          <p:spPr>
            <a:xfrm>
              <a:off x="1296563" y="4016250"/>
              <a:ext cx="186975" cy="125750"/>
            </a:xfrm>
            <a:custGeom>
              <a:avLst/>
              <a:gdLst/>
              <a:ahLst/>
              <a:cxnLst/>
              <a:rect l="l" t="t" r="r" b="b"/>
              <a:pathLst>
                <a:path w="7479" h="5030" extrusionOk="0">
                  <a:moveTo>
                    <a:pt x="134" y="0"/>
                  </a:moveTo>
                  <a:lnTo>
                    <a:pt x="1" y="5029"/>
                  </a:lnTo>
                  <a:cubicBezTo>
                    <a:pt x="1" y="5029"/>
                    <a:pt x="178" y="4985"/>
                    <a:pt x="455" y="4941"/>
                  </a:cubicBezTo>
                  <a:cubicBezTo>
                    <a:pt x="965" y="4896"/>
                    <a:pt x="1840" y="4752"/>
                    <a:pt x="2626" y="4520"/>
                  </a:cubicBezTo>
                  <a:cubicBezTo>
                    <a:pt x="3092" y="4387"/>
                    <a:pt x="3501" y="4198"/>
                    <a:pt x="3778" y="3966"/>
                  </a:cubicBezTo>
                  <a:cubicBezTo>
                    <a:pt x="4609" y="3456"/>
                    <a:pt x="6182" y="3279"/>
                    <a:pt x="6969" y="3235"/>
                  </a:cubicBezTo>
                  <a:cubicBezTo>
                    <a:pt x="7246" y="3179"/>
                    <a:pt x="7434" y="3002"/>
                    <a:pt x="7478" y="2725"/>
                  </a:cubicBezTo>
                  <a:cubicBezTo>
                    <a:pt x="7478" y="2581"/>
                    <a:pt x="7434" y="2448"/>
                    <a:pt x="7334" y="2348"/>
                  </a:cubicBezTo>
                  <a:cubicBezTo>
                    <a:pt x="7246" y="2260"/>
                    <a:pt x="7157" y="2216"/>
                    <a:pt x="7013" y="2216"/>
                  </a:cubicBezTo>
                  <a:cubicBezTo>
                    <a:pt x="6227" y="2072"/>
                    <a:pt x="4665" y="1850"/>
                    <a:pt x="3878" y="1241"/>
                  </a:cubicBezTo>
                  <a:cubicBezTo>
                    <a:pt x="3601" y="1019"/>
                    <a:pt x="3180" y="831"/>
                    <a:pt x="2726" y="643"/>
                  </a:cubicBezTo>
                  <a:cubicBezTo>
                    <a:pt x="1984" y="366"/>
                    <a:pt x="1109" y="188"/>
                    <a:pt x="599" y="44"/>
                  </a:cubicBezTo>
                  <a:cubicBezTo>
                    <a:pt x="322" y="0"/>
                    <a:pt x="134"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8"/>
            <p:cNvSpPr/>
            <p:nvPr/>
          </p:nvSpPr>
          <p:spPr>
            <a:xfrm>
              <a:off x="1307938" y="4017350"/>
              <a:ext cx="56800" cy="122425"/>
            </a:xfrm>
            <a:custGeom>
              <a:avLst/>
              <a:gdLst/>
              <a:ahLst/>
              <a:cxnLst/>
              <a:rect l="l" t="t" r="r" b="b"/>
              <a:pathLst>
                <a:path w="2272" h="4897" extrusionOk="0">
                  <a:moveTo>
                    <a:pt x="144" y="0"/>
                  </a:moveTo>
                  <a:lnTo>
                    <a:pt x="0" y="4897"/>
                  </a:lnTo>
                  <a:cubicBezTo>
                    <a:pt x="510" y="4852"/>
                    <a:pt x="1385" y="4708"/>
                    <a:pt x="2171" y="4476"/>
                  </a:cubicBezTo>
                  <a:lnTo>
                    <a:pt x="2271" y="599"/>
                  </a:lnTo>
                  <a:cubicBezTo>
                    <a:pt x="1529" y="322"/>
                    <a:pt x="654" y="144"/>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8"/>
            <p:cNvSpPr/>
            <p:nvPr/>
          </p:nvSpPr>
          <p:spPr>
            <a:xfrm>
              <a:off x="1297688" y="4190425"/>
              <a:ext cx="70350" cy="20800"/>
            </a:xfrm>
            <a:custGeom>
              <a:avLst/>
              <a:gdLst/>
              <a:ahLst/>
              <a:cxnLst/>
              <a:rect l="l" t="t" r="r" b="b"/>
              <a:pathLst>
                <a:path w="2814" h="832" extrusionOk="0">
                  <a:moveTo>
                    <a:pt x="0" y="1"/>
                  </a:moveTo>
                  <a:lnTo>
                    <a:pt x="0" y="743"/>
                  </a:lnTo>
                  <a:lnTo>
                    <a:pt x="2814" y="832"/>
                  </a:lnTo>
                  <a:lnTo>
                    <a:pt x="2814" y="8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8" name="Google Shape;3748;p68"/>
            <p:cNvSpPr/>
            <p:nvPr/>
          </p:nvSpPr>
          <p:spPr>
            <a:xfrm>
              <a:off x="1286038" y="4209000"/>
              <a:ext cx="78700" cy="264275"/>
            </a:xfrm>
            <a:custGeom>
              <a:avLst/>
              <a:gdLst/>
              <a:ahLst/>
              <a:cxnLst/>
              <a:rect l="l" t="t" r="r" b="b"/>
              <a:pathLst>
                <a:path w="3148" h="10571" extrusionOk="0">
                  <a:moveTo>
                    <a:pt x="832" y="0"/>
                  </a:moveTo>
                  <a:lnTo>
                    <a:pt x="45" y="8906"/>
                  </a:lnTo>
                  <a:cubicBezTo>
                    <a:pt x="1" y="9782"/>
                    <a:pt x="655" y="10524"/>
                    <a:pt x="1574" y="10568"/>
                  </a:cubicBezTo>
                  <a:cubicBezTo>
                    <a:pt x="1599" y="10569"/>
                    <a:pt x="1624" y="10570"/>
                    <a:pt x="1648" y="10570"/>
                  </a:cubicBezTo>
                  <a:cubicBezTo>
                    <a:pt x="2488" y="10570"/>
                    <a:pt x="3147" y="9845"/>
                    <a:pt x="3147" y="8995"/>
                  </a:cubicBezTo>
                  <a:lnTo>
                    <a:pt x="2870" y="89"/>
                  </a:lnTo>
                  <a:lnTo>
                    <a:pt x="8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8"/>
            <p:cNvSpPr/>
            <p:nvPr/>
          </p:nvSpPr>
          <p:spPr>
            <a:xfrm>
              <a:off x="1283851" y="4003500"/>
              <a:ext cx="29100" cy="150125"/>
            </a:xfrm>
            <a:custGeom>
              <a:avLst/>
              <a:gdLst/>
              <a:ahLst/>
              <a:cxnLst/>
              <a:rect l="l" t="t" r="r" b="b"/>
              <a:pathLst>
                <a:path w="1109" h="6005" extrusionOk="0">
                  <a:moveTo>
                    <a:pt x="189" y="0"/>
                  </a:moveTo>
                  <a:lnTo>
                    <a:pt x="0" y="5960"/>
                  </a:lnTo>
                  <a:lnTo>
                    <a:pt x="920" y="6005"/>
                  </a:lnTo>
                  <a:lnTo>
                    <a:pt x="1108" y="45"/>
                  </a:lnTo>
                  <a:lnTo>
                    <a:pt x="1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68"/>
          <p:cNvGrpSpPr/>
          <p:nvPr/>
        </p:nvGrpSpPr>
        <p:grpSpPr>
          <a:xfrm>
            <a:off x="774838" y="1796919"/>
            <a:ext cx="2518457" cy="2355285"/>
            <a:chOff x="3353725" y="2849914"/>
            <a:chExt cx="1760872" cy="1604085"/>
          </a:xfrm>
        </p:grpSpPr>
        <p:sp>
          <p:nvSpPr>
            <p:cNvPr id="3835" name="Google Shape;3835;p68"/>
            <p:cNvSpPr/>
            <p:nvPr/>
          </p:nvSpPr>
          <p:spPr>
            <a:xfrm>
              <a:off x="4857390" y="2999148"/>
              <a:ext cx="204624" cy="208805"/>
            </a:xfrm>
            <a:custGeom>
              <a:avLst/>
              <a:gdLst/>
              <a:ahLst/>
              <a:cxnLst/>
              <a:rect l="l" t="t" r="r" b="b"/>
              <a:pathLst>
                <a:path w="5530" h="5643" extrusionOk="0">
                  <a:moveTo>
                    <a:pt x="1037" y="0"/>
                  </a:moveTo>
                  <a:cubicBezTo>
                    <a:pt x="460" y="0"/>
                    <a:pt x="0" y="346"/>
                    <a:pt x="55" y="745"/>
                  </a:cubicBezTo>
                  <a:lnTo>
                    <a:pt x="595" y="5643"/>
                  </a:lnTo>
                  <a:lnTo>
                    <a:pt x="4936" y="5643"/>
                  </a:lnTo>
                  <a:lnTo>
                    <a:pt x="5477" y="745"/>
                  </a:lnTo>
                  <a:cubicBezTo>
                    <a:pt x="5529" y="346"/>
                    <a:pt x="5072" y="0"/>
                    <a:pt x="4493"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8"/>
            <p:cNvSpPr/>
            <p:nvPr/>
          </p:nvSpPr>
          <p:spPr>
            <a:xfrm>
              <a:off x="4931952" y="2965771"/>
              <a:ext cx="50545" cy="53210"/>
            </a:xfrm>
            <a:custGeom>
              <a:avLst/>
              <a:gdLst/>
              <a:ahLst/>
              <a:cxnLst/>
              <a:rect l="l" t="t" r="r" b="b"/>
              <a:pathLst>
                <a:path w="1366" h="1438" extrusionOk="0">
                  <a:moveTo>
                    <a:pt x="965" y="1"/>
                  </a:moveTo>
                  <a:cubicBezTo>
                    <a:pt x="940" y="1"/>
                    <a:pt x="915" y="1"/>
                    <a:pt x="893" y="1"/>
                  </a:cubicBezTo>
                  <a:lnTo>
                    <a:pt x="428" y="1"/>
                  </a:lnTo>
                  <a:cubicBezTo>
                    <a:pt x="284" y="1"/>
                    <a:pt x="37" y="136"/>
                    <a:pt x="37" y="295"/>
                  </a:cubicBezTo>
                  <a:lnTo>
                    <a:pt x="37" y="873"/>
                  </a:lnTo>
                  <a:cubicBezTo>
                    <a:pt x="0" y="924"/>
                    <a:pt x="156" y="1437"/>
                    <a:pt x="572" y="1437"/>
                  </a:cubicBezTo>
                  <a:cubicBezTo>
                    <a:pt x="584" y="1437"/>
                    <a:pt x="596" y="1437"/>
                    <a:pt x="608" y="1436"/>
                  </a:cubicBezTo>
                  <a:cubicBezTo>
                    <a:pt x="1366" y="1384"/>
                    <a:pt x="1284" y="926"/>
                    <a:pt x="1284" y="873"/>
                  </a:cubicBezTo>
                  <a:lnTo>
                    <a:pt x="1284" y="152"/>
                  </a:lnTo>
                  <a:cubicBezTo>
                    <a:pt x="1284" y="11"/>
                    <a:pt x="1109" y="1"/>
                    <a:pt x="96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8"/>
            <p:cNvSpPr/>
            <p:nvPr/>
          </p:nvSpPr>
          <p:spPr>
            <a:xfrm>
              <a:off x="4915744" y="2892653"/>
              <a:ext cx="86771" cy="95577"/>
            </a:xfrm>
            <a:custGeom>
              <a:avLst/>
              <a:gdLst/>
              <a:ahLst/>
              <a:cxnLst/>
              <a:rect l="l" t="t" r="r" b="b"/>
              <a:pathLst>
                <a:path w="2345" h="2583" extrusionOk="0">
                  <a:moveTo>
                    <a:pt x="1084" y="1"/>
                  </a:moveTo>
                  <a:cubicBezTo>
                    <a:pt x="854" y="1"/>
                    <a:pt x="621" y="67"/>
                    <a:pt x="415" y="205"/>
                  </a:cubicBezTo>
                  <a:cubicBezTo>
                    <a:pt x="190" y="354"/>
                    <a:pt x="77" y="634"/>
                    <a:pt x="46" y="949"/>
                  </a:cubicBezTo>
                  <a:cubicBezTo>
                    <a:pt x="1" y="1407"/>
                    <a:pt x="136" y="1941"/>
                    <a:pt x="354" y="2264"/>
                  </a:cubicBezTo>
                  <a:cubicBezTo>
                    <a:pt x="508" y="2492"/>
                    <a:pt x="681" y="2582"/>
                    <a:pt x="870" y="2582"/>
                  </a:cubicBezTo>
                  <a:cubicBezTo>
                    <a:pt x="1135" y="2582"/>
                    <a:pt x="1432" y="2406"/>
                    <a:pt x="1751" y="2188"/>
                  </a:cubicBezTo>
                  <a:cubicBezTo>
                    <a:pt x="1903" y="2091"/>
                    <a:pt x="2029" y="1955"/>
                    <a:pt x="2112" y="1806"/>
                  </a:cubicBezTo>
                  <a:cubicBezTo>
                    <a:pt x="2344" y="1422"/>
                    <a:pt x="2344" y="926"/>
                    <a:pt x="2083" y="528"/>
                  </a:cubicBezTo>
                  <a:cubicBezTo>
                    <a:pt x="1847" y="185"/>
                    <a:pt x="1469" y="1"/>
                    <a:pt x="1084"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8"/>
            <p:cNvSpPr/>
            <p:nvPr/>
          </p:nvSpPr>
          <p:spPr>
            <a:xfrm>
              <a:off x="4879407" y="3207920"/>
              <a:ext cx="161442" cy="291284"/>
            </a:xfrm>
            <a:custGeom>
              <a:avLst/>
              <a:gdLst/>
              <a:ahLst/>
              <a:cxnLst/>
              <a:rect l="l" t="t" r="r" b="b"/>
              <a:pathLst>
                <a:path w="4363" h="7872" extrusionOk="0">
                  <a:moveTo>
                    <a:pt x="0" y="1"/>
                  </a:moveTo>
                  <a:lnTo>
                    <a:pt x="112" y="7872"/>
                  </a:lnTo>
                  <a:lnTo>
                    <a:pt x="947" y="7872"/>
                  </a:lnTo>
                  <a:cubicBezTo>
                    <a:pt x="947" y="7872"/>
                    <a:pt x="1569" y="3913"/>
                    <a:pt x="1810" y="1728"/>
                  </a:cubicBezTo>
                  <a:lnTo>
                    <a:pt x="2380" y="1728"/>
                  </a:lnTo>
                  <a:lnTo>
                    <a:pt x="2553" y="7872"/>
                  </a:lnTo>
                  <a:lnTo>
                    <a:pt x="3388" y="7872"/>
                  </a:lnTo>
                  <a:cubicBezTo>
                    <a:pt x="3388" y="7872"/>
                    <a:pt x="4363" y="1697"/>
                    <a:pt x="4334" y="511"/>
                  </a:cubicBezTo>
                  <a:cubicBezTo>
                    <a:pt x="4356" y="421"/>
                    <a:pt x="4341" y="1"/>
                    <a:pt x="4341"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8"/>
            <p:cNvSpPr/>
            <p:nvPr/>
          </p:nvSpPr>
          <p:spPr>
            <a:xfrm>
              <a:off x="4856058" y="3498914"/>
              <a:ext cx="58390" cy="20314"/>
            </a:xfrm>
            <a:custGeom>
              <a:avLst/>
              <a:gdLst/>
              <a:ahLst/>
              <a:cxnLst/>
              <a:rect l="l" t="t" r="r" b="b"/>
              <a:pathLst>
                <a:path w="1578" h="549" extrusionOk="0">
                  <a:moveTo>
                    <a:pt x="743" y="1"/>
                  </a:moveTo>
                  <a:lnTo>
                    <a:pt x="82" y="285"/>
                  </a:lnTo>
                  <a:cubicBezTo>
                    <a:pt x="0" y="339"/>
                    <a:pt x="29" y="549"/>
                    <a:pt x="127" y="549"/>
                  </a:cubicBezTo>
                  <a:lnTo>
                    <a:pt x="1578" y="549"/>
                  </a:lnTo>
                  <a:lnTo>
                    <a:pt x="1578" y="1"/>
                  </a:lnTo>
                  <a:close/>
                </a:path>
              </a:pathLst>
            </a:custGeom>
            <a:solidFill>
              <a:srgbClr val="E53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8"/>
            <p:cNvSpPr/>
            <p:nvPr/>
          </p:nvSpPr>
          <p:spPr>
            <a:xfrm>
              <a:off x="4946383" y="3498914"/>
              <a:ext cx="58649" cy="20314"/>
            </a:xfrm>
            <a:custGeom>
              <a:avLst/>
              <a:gdLst/>
              <a:ahLst/>
              <a:cxnLst/>
              <a:rect l="l" t="t" r="r" b="b"/>
              <a:pathLst>
                <a:path w="1585" h="549" extrusionOk="0">
                  <a:moveTo>
                    <a:pt x="743" y="1"/>
                  </a:moveTo>
                  <a:lnTo>
                    <a:pt x="83" y="285"/>
                  </a:lnTo>
                  <a:cubicBezTo>
                    <a:pt x="0" y="339"/>
                    <a:pt x="38" y="549"/>
                    <a:pt x="128" y="549"/>
                  </a:cubicBezTo>
                  <a:lnTo>
                    <a:pt x="1585" y="549"/>
                  </a:lnTo>
                  <a:lnTo>
                    <a:pt x="1585" y="1"/>
                  </a:lnTo>
                  <a:close/>
                </a:path>
              </a:pathLst>
            </a:custGeom>
            <a:solidFill>
              <a:srgbClr val="E53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8"/>
            <p:cNvSpPr/>
            <p:nvPr/>
          </p:nvSpPr>
          <p:spPr>
            <a:xfrm>
              <a:off x="4481104" y="3335471"/>
              <a:ext cx="23090" cy="765508"/>
            </a:xfrm>
            <a:custGeom>
              <a:avLst/>
              <a:gdLst/>
              <a:ahLst/>
              <a:cxnLst/>
              <a:rect l="l" t="t" r="r" b="b"/>
              <a:pathLst>
                <a:path w="624" h="20688" extrusionOk="0">
                  <a:moveTo>
                    <a:pt x="0" y="1"/>
                  </a:moveTo>
                  <a:lnTo>
                    <a:pt x="0" y="20687"/>
                  </a:lnTo>
                  <a:lnTo>
                    <a:pt x="624" y="20687"/>
                  </a:lnTo>
                  <a:lnTo>
                    <a:pt x="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8"/>
            <p:cNvSpPr/>
            <p:nvPr/>
          </p:nvSpPr>
          <p:spPr>
            <a:xfrm>
              <a:off x="4394109" y="3202592"/>
              <a:ext cx="591189" cy="23127"/>
            </a:xfrm>
            <a:custGeom>
              <a:avLst/>
              <a:gdLst/>
              <a:ahLst/>
              <a:cxnLst/>
              <a:rect l="l" t="t" r="r" b="b"/>
              <a:pathLst>
                <a:path w="15977" h="625" extrusionOk="0">
                  <a:moveTo>
                    <a:pt x="0" y="1"/>
                  </a:moveTo>
                  <a:lnTo>
                    <a:pt x="0" y="624"/>
                  </a:lnTo>
                  <a:lnTo>
                    <a:pt x="15976" y="624"/>
                  </a:lnTo>
                  <a:lnTo>
                    <a:pt x="159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8"/>
            <p:cNvSpPr/>
            <p:nvPr/>
          </p:nvSpPr>
          <p:spPr>
            <a:xfrm>
              <a:off x="4731764" y="3002441"/>
              <a:ext cx="172691" cy="150822"/>
            </a:xfrm>
            <a:custGeom>
              <a:avLst/>
              <a:gdLst/>
              <a:ahLst/>
              <a:cxnLst/>
              <a:rect l="l" t="t" r="r" b="b"/>
              <a:pathLst>
                <a:path w="4667" h="4076" extrusionOk="0">
                  <a:moveTo>
                    <a:pt x="4021" y="0"/>
                  </a:moveTo>
                  <a:cubicBezTo>
                    <a:pt x="3961" y="0"/>
                    <a:pt x="3725" y="49"/>
                    <a:pt x="3276" y="723"/>
                  </a:cubicBezTo>
                  <a:cubicBezTo>
                    <a:pt x="2975" y="1173"/>
                    <a:pt x="2638" y="2789"/>
                    <a:pt x="2638" y="2789"/>
                  </a:cubicBezTo>
                  <a:lnTo>
                    <a:pt x="286" y="2195"/>
                  </a:lnTo>
                  <a:lnTo>
                    <a:pt x="1" y="3104"/>
                  </a:lnTo>
                  <a:cubicBezTo>
                    <a:pt x="1" y="3104"/>
                    <a:pt x="2207" y="4075"/>
                    <a:pt x="3042" y="4075"/>
                  </a:cubicBezTo>
                  <a:cubicBezTo>
                    <a:pt x="3151" y="4075"/>
                    <a:pt x="3237" y="4059"/>
                    <a:pt x="3291" y="4022"/>
                  </a:cubicBezTo>
                  <a:cubicBezTo>
                    <a:pt x="3502" y="3877"/>
                    <a:pt x="4095" y="2444"/>
                    <a:pt x="4380" y="1564"/>
                  </a:cubicBezTo>
                  <a:cubicBezTo>
                    <a:pt x="4666" y="694"/>
                    <a:pt x="4441" y="611"/>
                    <a:pt x="4035" y="1"/>
                  </a:cubicBezTo>
                  <a:cubicBezTo>
                    <a:pt x="4035" y="1"/>
                    <a:pt x="4030" y="0"/>
                    <a:pt x="4021"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8"/>
            <p:cNvSpPr/>
            <p:nvPr/>
          </p:nvSpPr>
          <p:spPr>
            <a:xfrm>
              <a:off x="4917410" y="2892653"/>
              <a:ext cx="85106" cy="66901"/>
            </a:xfrm>
            <a:custGeom>
              <a:avLst/>
              <a:gdLst/>
              <a:ahLst/>
              <a:cxnLst/>
              <a:rect l="l" t="t" r="r" b="b"/>
              <a:pathLst>
                <a:path w="2300" h="1808" extrusionOk="0">
                  <a:moveTo>
                    <a:pt x="1039" y="1"/>
                  </a:moveTo>
                  <a:cubicBezTo>
                    <a:pt x="809" y="1"/>
                    <a:pt x="576" y="67"/>
                    <a:pt x="370" y="205"/>
                  </a:cubicBezTo>
                  <a:cubicBezTo>
                    <a:pt x="145" y="354"/>
                    <a:pt x="32" y="634"/>
                    <a:pt x="1" y="949"/>
                  </a:cubicBezTo>
                  <a:lnTo>
                    <a:pt x="1166" y="573"/>
                  </a:lnTo>
                  <a:cubicBezTo>
                    <a:pt x="1166" y="573"/>
                    <a:pt x="1289" y="964"/>
                    <a:pt x="1343" y="964"/>
                  </a:cubicBezTo>
                  <a:cubicBezTo>
                    <a:pt x="1344" y="964"/>
                    <a:pt x="1345" y="964"/>
                    <a:pt x="1346" y="964"/>
                  </a:cubicBezTo>
                  <a:cubicBezTo>
                    <a:pt x="1381" y="948"/>
                    <a:pt x="1479" y="875"/>
                    <a:pt x="1603" y="875"/>
                  </a:cubicBezTo>
                  <a:cubicBezTo>
                    <a:pt x="1663" y="875"/>
                    <a:pt x="1728" y="892"/>
                    <a:pt x="1796" y="940"/>
                  </a:cubicBezTo>
                  <a:cubicBezTo>
                    <a:pt x="2015" y="1092"/>
                    <a:pt x="1910" y="1339"/>
                    <a:pt x="1737" y="1429"/>
                  </a:cubicBezTo>
                  <a:cubicBezTo>
                    <a:pt x="1601" y="1515"/>
                    <a:pt x="1753" y="1808"/>
                    <a:pt x="2029" y="1808"/>
                  </a:cubicBezTo>
                  <a:cubicBezTo>
                    <a:pt x="2041" y="1808"/>
                    <a:pt x="2054" y="1807"/>
                    <a:pt x="2067" y="1806"/>
                  </a:cubicBezTo>
                  <a:cubicBezTo>
                    <a:pt x="2299" y="1422"/>
                    <a:pt x="2299" y="926"/>
                    <a:pt x="2038" y="528"/>
                  </a:cubicBezTo>
                  <a:cubicBezTo>
                    <a:pt x="1802" y="185"/>
                    <a:pt x="1424" y="1"/>
                    <a:pt x="1039"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8"/>
            <p:cNvSpPr/>
            <p:nvPr/>
          </p:nvSpPr>
          <p:spPr>
            <a:xfrm>
              <a:off x="4973581" y="2999148"/>
              <a:ext cx="141017" cy="213208"/>
            </a:xfrm>
            <a:custGeom>
              <a:avLst/>
              <a:gdLst/>
              <a:ahLst/>
              <a:cxnLst/>
              <a:rect l="l" t="t" r="r" b="b"/>
              <a:pathLst>
                <a:path w="3811" h="5762" extrusionOk="0">
                  <a:moveTo>
                    <a:pt x="1353" y="0"/>
                  </a:moveTo>
                  <a:cubicBezTo>
                    <a:pt x="1353" y="0"/>
                    <a:pt x="1030" y="280"/>
                    <a:pt x="1286" y="1196"/>
                  </a:cubicBezTo>
                  <a:cubicBezTo>
                    <a:pt x="1429" y="1713"/>
                    <a:pt x="2420" y="3029"/>
                    <a:pt x="2420" y="3029"/>
                  </a:cubicBezTo>
                  <a:lnTo>
                    <a:pt x="181" y="4704"/>
                  </a:lnTo>
                  <a:lnTo>
                    <a:pt x="1" y="5762"/>
                  </a:lnTo>
                  <a:cubicBezTo>
                    <a:pt x="1" y="5762"/>
                    <a:pt x="3720" y="3914"/>
                    <a:pt x="3779" y="3344"/>
                  </a:cubicBezTo>
                  <a:cubicBezTo>
                    <a:pt x="3810" y="3096"/>
                    <a:pt x="3118" y="1706"/>
                    <a:pt x="2645" y="911"/>
                  </a:cubicBezTo>
                  <a:cubicBezTo>
                    <a:pt x="2171" y="121"/>
                    <a:pt x="2074" y="90"/>
                    <a:pt x="1353"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8"/>
            <p:cNvSpPr/>
            <p:nvPr/>
          </p:nvSpPr>
          <p:spPr>
            <a:xfrm>
              <a:off x="4911082" y="3099538"/>
              <a:ext cx="84218" cy="126179"/>
            </a:xfrm>
            <a:custGeom>
              <a:avLst/>
              <a:gdLst/>
              <a:ahLst/>
              <a:cxnLst/>
              <a:rect l="l" t="t" r="r" b="b"/>
              <a:pathLst>
                <a:path w="2276" h="3410" extrusionOk="0">
                  <a:moveTo>
                    <a:pt x="1" y="0"/>
                  </a:moveTo>
                  <a:lnTo>
                    <a:pt x="1" y="3409"/>
                  </a:lnTo>
                  <a:lnTo>
                    <a:pt x="2276" y="3409"/>
                  </a:lnTo>
                  <a:lnTo>
                    <a:pt x="2276"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8"/>
            <p:cNvSpPr/>
            <p:nvPr/>
          </p:nvSpPr>
          <p:spPr>
            <a:xfrm>
              <a:off x="4969473" y="3160963"/>
              <a:ext cx="26975" cy="40888"/>
            </a:xfrm>
            <a:custGeom>
              <a:avLst/>
              <a:gdLst/>
              <a:ahLst/>
              <a:cxnLst/>
              <a:rect l="l" t="t" r="r" b="b"/>
              <a:pathLst>
                <a:path w="729" h="1105" extrusionOk="0">
                  <a:moveTo>
                    <a:pt x="426" y="1"/>
                  </a:moveTo>
                  <a:cubicBezTo>
                    <a:pt x="224" y="1"/>
                    <a:pt x="50" y="153"/>
                    <a:pt x="29" y="360"/>
                  </a:cubicBezTo>
                  <a:lnTo>
                    <a:pt x="14" y="488"/>
                  </a:lnTo>
                  <a:cubicBezTo>
                    <a:pt x="0" y="661"/>
                    <a:pt x="97" y="819"/>
                    <a:pt x="247" y="893"/>
                  </a:cubicBezTo>
                  <a:lnTo>
                    <a:pt x="728" y="1104"/>
                  </a:lnTo>
                  <a:lnTo>
                    <a:pt x="698" y="44"/>
                  </a:lnTo>
                  <a:lnTo>
                    <a:pt x="503" y="8"/>
                  </a:lnTo>
                  <a:cubicBezTo>
                    <a:pt x="477" y="3"/>
                    <a:pt x="451" y="1"/>
                    <a:pt x="426"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8"/>
            <p:cNvSpPr/>
            <p:nvPr/>
          </p:nvSpPr>
          <p:spPr>
            <a:xfrm>
              <a:off x="4714299" y="3079223"/>
              <a:ext cx="29454" cy="40370"/>
            </a:xfrm>
            <a:custGeom>
              <a:avLst/>
              <a:gdLst/>
              <a:ahLst/>
              <a:cxnLst/>
              <a:rect l="l" t="t" r="r" b="b"/>
              <a:pathLst>
                <a:path w="796" h="1091" extrusionOk="0">
                  <a:moveTo>
                    <a:pt x="449" y="1"/>
                  </a:moveTo>
                  <a:cubicBezTo>
                    <a:pt x="310" y="1"/>
                    <a:pt x="174" y="80"/>
                    <a:pt x="112" y="218"/>
                  </a:cubicBezTo>
                  <a:lnTo>
                    <a:pt x="60" y="331"/>
                  </a:lnTo>
                  <a:cubicBezTo>
                    <a:pt x="1" y="474"/>
                    <a:pt x="29" y="640"/>
                    <a:pt x="143" y="751"/>
                  </a:cubicBezTo>
                  <a:lnTo>
                    <a:pt x="496" y="1090"/>
                  </a:lnTo>
                  <a:lnTo>
                    <a:pt x="796" y="151"/>
                  </a:lnTo>
                  <a:lnTo>
                    <a:pt x="639" y="54"/>
                  </a:lnTo>
                  <a:cubicBezTo>
                    <a:pt x="579" y="18"/>
                    <a:pt x="514" y="1"/>
                    <a:pt x="449"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8"/>
            <p:cNvSpPr/>
            <p:nvPr/>
          </p:nvSpPr>
          <p:spPr>
            <a:xfrm>
              <a:off x="4284024" y="3020018"/>
              <a:ext cx="417240" cy="417240"/>
            </a:xfrm>
            <a:custGeom>
              <a:avLst/>
              <a:gdLst/>
              <a:ahLst/>
              <a:cxnLst/>
              <a:rect l="l" t="t" r="r" b="b"/>
              <a:pathLst>
                <a:path w="11276" h="11276" extrusionOk="0">
                  <a:moveTo>
                    <a:pt x="5642" y="1"/>
                  </a:moveTo>
                  <a:cubicBezTo>
                    <a:pt x="2525" y="1"/>
                    <a:pt x="1" y="2524"/>
                    <a:pt x="1" y="5634"/>
                  </a:cubicBezTo>
                  <a:cubicBezTo>
                    <a:pt x="1" y="8751"/>
                    <a:pt x="2525" y="11275"/>
                    <a:pt x="5642" y="11275"/>
                  </a:cubicBezTo>
                  <a:cubicBezTo>
                    <a:pt x="8751" y="11275"/>
                    <a:pt x="11275" y="8751"/>
                    <a:pt x="11275" y="5634"/>
                  </a:cubicBezTo>
                  <a:cubicBezTo>
                    <a:pt x="11275" y="2524"/>
                    <a:pt x="8751" y="1"/>
                    <a:pt x="5642" y="1"/>
                  </a:cubicBezTo>
                  <a:close/>
                </a:path>
              </a:pathLst>
            </a:custGeom>
            <a:solidFill>
              <a:srgbClr val="FF7769"/>
            </a:solidFill>
            <a:ln>
              <a:noFill/>
            </a:ln>
            <a:effectLst>
              <a:outerShdw blurRad="171450" dist="19050" dir="540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8"/>
            <p:cNvSpPr/>
            <p:nvPr/>
          </p:nvSpPr>
          <p:spPr>
            <a:xfrm>
              <a:off x="4333202" y="3160149"/>
              <a:ext cx="311339" cy="178981"/>
            </a:xfrm>
            <a:custGeom>
              <a:avLst/>
              <a:gdLst/>
              <a:ahLst/>
              <a:cxnLst/>
              <a:rect l="l" t="t" r="r" b="b"/>
              <a:pathLst>
                <a:path w="8414" h="4837" extrusionOk="0">
                  <a:moveTo>
                    <a:pt x="5774" y="1"/>
                  </a:moveTo>
                  <a:cubicBezTo>
                    <a:pt x="5033" y="1"/>
                    <a:pt x="4454" y="613"/>
                    <a:pt x="4305" y="901"/>
                  </a:cubicBezTo>
                  <a:cubicBezTo>
                    <a:pt x="4085" y="451"/>
                    <a:pt x="3499" y="17"/>
                    <a:pt x="2854" y="17"/>
                  </a:cubicBezTo>
                  <a:cubicBezTo>
                    <a:pt x="2531" y="17"/>
                    <a:pt x="2193" y="127"/>
                    <a:pt x="1879" y="398"/>
                  </a:cubicBezTo>
                  <a:cubicBezTo>
                    <a:pt x="0" y="2020"/>
                    <a:pt x="3990" y="4604"/>
                    <a:pt x="4289" y="4822"/>
                  </a:cubicBezTo>
                  <a:lnTo>
                    <a:pt x="4289" y="4836"/>
                  </a:lnTo>
                  <a:cubicBezTo>
                    <a:pt x="4289" y="4836"/>
                    <a:pt x="4296" y="4836"/>
                    <a:pt x="4305" y="4829"/>
                  </a:cubicBezTo>
                  <a:lnTo>
                    <a:pt x="4313" y="4836"/>
                  </a:lnTo>
                  <a:lnTo>
                    <a:pt x="4313" y="4822"/>
                  </a:lnTo>
                  <a:cubicBezTo>
                    <a:pt x="4612" y="4604"/>
                    <a:pt x="8414" y="1892"/>
                    <a:pt x="6874" y="481"/>
                  </a:cubicBezTo>
                  <a:cubicBezTo>
                    <a:pt x="6491" y="130"/>
                    <a:pt x="6115" y="1"/>
                    <a:pt x="5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8"/>
            <p:cNvSpPr/>
            <p:nvPr/>
          </p:nvSpPr>
          <p:spPr>
            <a:xfrm>
              <a:off x="3468176" y="4068987"/>
              <a:ext cx="481477" cy="247399"/>
            </a:xfrm>
            <a:custGeom>
              <a:avLst/>
              <a:gdLst/>
              <a:ahLst/>
              <a:cxnLst/>
              <a:rect l="l" t="t" r="r" b="b"/>
              <a:pathLst>
                <a:path w="13012" h="6686" extrusionOk="0">
                  <a:moveTo>
                    <a:pt x="1" y="1"/>
                  </a:moveTo>
                  <a:lnTo>
                    <a:pt x="1" y="6686"/>
                  </a:lnTo>
                  <a:lnTo>
                    <a:pt x="13011" y="6686"/>
                  </a:lnTo>
                  <a:lnTo>
                    <a:pt x="13011" y="1"/>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8"/>
            <p:cNvSpPr/>
            <p:nvPr/>
          </p:nvSpPr>
          <p:spPr>
            <a:xfrm>
              <a:off x="3908182" y="3509793"/>
              <a:ext cx="293578" cy="725989"/>
            </a:xfrm>
            <a:custGeom>
              <a:avLst/>
              <a:gdLst/>
              <a:ahLst/>
              <a:cxnLst/>
              <a:rect l="l" t="t" r="r" b="b"/>
              <a:pathLst>
                <a:path w="7934" h="19620" extrusionOk="0">
                  <a:moveTo>
                    <a:pt x="7904" y="0"/>
                  </a:moveTo>
                  <a:cubicBezTo>
                    <a:pt x="6341" y="0"/>
                    <a:pt x="5079" y="1262"/>
                    <a:pt x="5079" y="2824"/>
                  </a:cubicBezTo>
                  <a:lnTo>
                    <a:pt x="5079" y="6407"/>
                  </a:lnTo>
                  <a:lnTo>
                    <a:pt x="1" y="8300"/>
                  </a:lnTo>
                  <a:cubicBezTo>
                    <a:pt x="1" y="8300"/>
                    <a:pt x="71" y="19620"/>
                    <a:pt x="591" y="19620"/>
                  </a:cubicBezTo>
                  <a:cubicBezTo>
                    <a:pt x="639" y="19620"/>
                    <a:pt x="690" y="19525"/>
                    <a:pt x="746" y="19319"/>
                  </a:cubicBezTo>
                  <a:cubicBezTo>
                    <a:pt x="2112" y="14242"/>
                    <a:pt x="5530" y="13099"/>
                    <a:pt x="5530" y="13099"/>
                  </a:cubicBezTo>
                  <a:cubicBezTo>
                    <a:pt x="7010" y="12281"/>
                    <a:pt x="7933" y="10711"/>
                    <a:pt x="7933" y="9021"/>
                  </a:cubicBezTo>
                  <a:lnTo>
                    <a:pt x="7933" y="0"/>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8"/>
            <p:cNvSpPr/>
            <p:nvPr/>
          </p:nvSpPr>
          <p:spPr>
            <a:xfrm>
              <a:off x="3353725" y="2849914"/>
              <a:ext cx="669301" cy="1278584"/>
            </a:xfrm>
            <a:custGeom>
              <a:avLst/>
              <a:gdLst/>
              <a:ahLst/>
              <a:cxnLst/>
              <a:rect l="l" t="t" r="r" b="b"/>
              <a:pathLst>
                <a:path w="18088" h="34554" extrusionOk="0">
                  <a:moveTo>
                    <a:pt x="11628" y="1"/>
                  </a:moveTo>
                  <a:cubicBezTo>
                    <a:pt x="10741" y="1"/>
                    <a:pt x="10027" y="714"/>
                    <a:pt x="10027" y="1592"/>
                  </a:cubicBezTo>
                  <a:lnTo>
                    <a:pt x="10027" y="16781"/>
                  </a:lnTo>
                  <a:cubicBezTo>
                    <a:pt x="10027" y="17224"/>
                    <a:pt x="9674" y="17585"/>
                    <a:pt x="9232" y="17585"/>
                  </a:cubicBezTo>
                  <a:cubicBezTo>
                    <a:pt x="8789" y="17585"/>
                    <a:pt x="8428" y="17224"/>
                    <a:pt x="8428" y="16781"/>
                  </a:cubicBezTo>
                  <a:lnTo>
                    <a:pt x="8428" y="3628"/>
                  </a:lnTo>
                  <a:cubicBezTo>
                    <a:pt x="8428" y="2750"/>
                    <a:pt x="7714" y="2029"/>
                    <a:pt x="6827" y="2029"/>
                  </a:cubicBezTo>
                  <a:lnTo>
                    <a:pt x="6799" y="2029"/>
                  </a:lnTo>
                  <a:cubicBezTo>
                    <a:pt x="5919" y="2029"/>
                    <a:pt x="5198" y="2750"/>
                    <a:pt x="5198" y="3628"/>
                  </a:cubicBezTo>
                  <a:lnTo>
                    <a:pt x="5198" y="16781"/>
                  </a:lnTo>
                  <a:cubicBezTo>
                    <a:pt x="5198" y="17224"/>
                    <a:pt x="4844" y="17585"/>
                    <a:pt x="4401" y="17585"/>
                  </a:cubicBezTo>
                  <a:cubicBezTo>
                    <a:pt x="3959" y="17585"/>
                    <a:pt x="3599" y="17224"/>
                    <a:pt x="3599" y="16781"/>
                  </a:cubicBezTo>
                  <a:lnTo>
                    <a:pt x="3599" y="6783"/>
                  </a:lnTo>
                  <a:cubicBezTo>
                    <a:pt x="3599" y="5905"/>
                    <a:pt x="2885" y="5183"/>
                    <a:pt x="1998" y="5183"/>
                  </a:cubicBezTo>
                  <a:lnTo>
                    <a:pt x="1967" y="5183"/>
                  </a:lnTo>
                  <a:cubicBezTo>
                    <a:pt x="1089" y="5183"/>
                    <a:pt x="375" y="5905"/>
                    <a:pt x="375" y="6783"/>
                  </a:cubicBezTo>
                  <a:lnTo>
                    <a:pt x="361" y="18035"/>
                  </a:lnTo>
                  <a:cubicBezTo>
                    <a:pt x="354" y="18088"/>
                    <a:pt x="345" y="18149"/>
                    <a:pt x="361" y="18201"/>
                  </a:cubicBezTo>
                  <a:cubicBezTo>
                    <a:pt x="361" y="18201"/>
                    <a:pt x="0" y="23783"/>
                    <a:pt x="1239" y="28484"/>
                  </a:cubicBezTo>
                  <a:cubicBezTo>
                    <a:pt x="1645" y="30031"/>
                    <a:pt x="3222" y="34554"/>
                    <a:pt x="3222" y="34554"/>
                  </a:cubicBezTo>
                  <a:lnTo>
                    <a:pt x="16104" y="34554"/>
                  </a:lnTo>
                  <a:lnTo>
                    <a:pt x="18073" y="17713"/>
                  </a:lnTo>
                  <a:lnTo>
                    <a:pt x="18088" y="17713"/>
                  </a:lnTo>
                  <a:lnTo>
                    <a:pt x="18088" y="3914"/>
                  </a:lnTo>
                  <a:cubicBezTo>
                    <a:pt x="18088" y="3027"/>
                    <a:pt x="17366" y="2313"/>
                    <a:pt x="16488" y="2313"/>
                  </a:cubicBezTo>
                  <a:lnTo>
                    <a:pt x="16458" y="2313"/>
                  </a:lnTo>
                  <a:cubicBezTo>
                    <a:pt x="15571" y="2313"/>
                    <a:pt x="14857" y="3027"/>
                    <a:pt x="14857" y="3914"/>
                  </a:cubicBezTo>
                  <a:lnTo>
                    <a:pt x="14857" y="16781"/>
                  </a:lnTo>
                  <a:cubicBezTo>
                    <a:pt x="14857" y="17224"/>
                    <a:pt x="14496" y="17585"/>
                    <a:pt x="14055" y="17585"/>
                  </a:cubicBezTo>
                  <a:cubicBezTo>
                    <a:pt x="13611" y="17585"/>
                    <a:pt x="13258" y="17224"/>
                    <a:pt x="13258" y="16781"/>
                  </a:cubicBezTo>
                  <a:lnTo>
                    <a:pt x="13258" y="1592"/>
                  </a:lnTo>
                  <a:cubicBezTo>
                    <a:pt x="13258" y="714"/>
                    <a:pt x="12544" y="1"/>
                    <a:pt x="11657"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8"/>
            <p:cNvSpPr/>
            <p:nvPr/>
          </p:nvSpPr>
          <p:spPr>
            <a:xfrm>
              <a:off x="3463773" y="4215483"/>
              <a:ext cx="485880" cy="155929"/>
            </a:xfrm>
            <a:custGeom>
              <a:avLst/>
              <a:gdLst/>
              <a:ahLst/>
              <a:cxnLst/>
              <a:rect l="l" t="t" r="r" b="b"/>
              <a:pathLst>
                <a:path w="13131" h="4214" extrusionOk="0">
                  <a:moveTo>
                    <a:pt x="1" y="1"/>
                  </a:moveTo>
                  <a:lnTo>
                    <a:pt x="1" y="4214"/>
                  </a:lnTo>
                  <a:lnTo>
                    <a:pt x="13130" y="4214"/>
                  </a:lnTo>
                  <a:lnTo>
                    <a:pt x="131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8"/>
            <p:cNvSpPr/>
            <p:nvPr/>
          </p:nvSpPr>
          <p:spPr>
            <a:xfrm>
              <a:off x="4284024" y="3526482"/>
              <a:ext cx="417240" cy="417203"/>
            </a:xfrm>
            <a:custGeom>
              <a:avLst/>
              <a:gdLst/>
              <a:ahLst/>
              <a:cxnLst/>
              <a:rect l="l" t="t" r="r" b="b"/>
              <a:pathLst>
                <a:path w="11276" h="11275" extrusionOk="0">
                  <a:moveTo>
                    <a:pt x="5642" y="0"/>
                  </a:moveTo>
                  <a:cubicBezTo>
                    <a:pt x="2525" y="0"/>
                    <a:pt x="1" y="2524"/>
                    <a:pt x="1" y="5634"/>
                  </a:cubicBezTo>
                  <a:cubicBezTo>
                    <a:pt x="1" y="8751"/>
                    <a:pt x="2525" y="11275"/>
                    <a:pt x="5642" y="11275"/>
                  </a:cubicBezTo>
                  <a:cubicBezTo>
                    <a:pt x="8751" y="11275"/>
                    <a:pt x="11275" y="8751"/>
                    <a:pt x="11275" y="5634"/>
                  </a:cubicBezTo>
                  <a:cubicBezTo>
                    <a:pt x="11275" y="2524"/>
                    <a:pt x="8751" y="0"/>
                    <a:pt x="5642" y="0"/>
                  </a:cubicBezTo>
                  <a:close/>
                </a:path>
              </a:pathLst>
            </a:custGeom>
            <a:solidFill>
              <a:srgbClr val="FF7769"/>
            </a:solidFill>
            <a:ln>
              <a:noFill/>
            </a:ln>
            <a:effectLst>
              <a:outerShdw blurRad="171450" dist="19050" dir="540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8"/>
            <p:cNvSpPr/>
            <p:nvPr/>
          </p:nvSpPr>
          <p:spPr>
            <a:xfrm>
              <a:off x="4420456" y="3616807"/>
              <a:ext cx="144310" cy="227084"/>
            </a:xfrm>
            <a:custGeom>
              <a:avLst/>
              <a:gdLst/>
              <a:ahLst/>
              <a:cxnLst/>
              <a:rect l="l" t="t" r="r" b="b"/>
              <a:pathLst>
                <a:path w="3900" h="6137" extrusionOk="0">
                  <a:moveTo>
                    <a:pt x="1955" y="0"/>
                  </a:moveTo>
                  <a:cubicBezTo>
                    <a:pt x="1955" y="0"/>
                    <a:pt x="0" y="3117"/>
                    <a:pt x="0" y="4191"/>
                  </a:cubicBezTo>
                  <a:cubicBezTo>
                    <a:pt x="0" y="5266"/>
                    <a:pt x="873" y="6137"/>
                    <a:pt x="1955" y="6137"/>
                  </a:cubicBezTo>
                  <a:cubicBezTo>
                    <a:pt x="3029" y="6137"/>
                    <a:pt x="3900" y="5266"/>
                    <a:pt x="3900" y="4191"/>
                  </a:cubicBezTo>
                  <a:cubicBezTo>
                    <a:pt x="3900" y="3117"/>
                    <a:pt x="1955" y="0"/>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8"/>
            <p:cNvSpPr/>
            <p:nvPr/>
          </p:nvSpPr>
          <p:spPr>
            <a:xfrm>
              <a:off x="3757024" y="4270544"/>
              <a:ext cx="765508" cy="23090"/>
            </a:xfrm>
            <a:custGeom>
              <a:avLst/>
              <a:gdLst/>
              <a:ahLst/>
              <a:cxnLst/>
              <a:rect l="l" t="t" r="r" b="b"/>
              <a:pathLst>
                <a:path w="20688" h="624" extrusionOk="0">
                  <a:moveTo>
                    <a:pt x="1" y="0"/>
                  </a:moveTo>
                  <a:lnTo>
                    <a:pt x="1" y="624"/>
                  </a:lnTo>
                  <a:lnTo>
                    <a:pt x="20688" y="624"/>
                  </a:lnTo>
                  <a:lnTo>
                    <a:pt x="206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8"/>
            <p:cNvSpPr/>
            <p:nvPr/>
          </p:nvSpPr>
          <p:spPr>
            <a:xfrm>
              <a:off x="3532451" y="4105694"/>
              <a:ext cx="348305" cy="348305"/>
            </a:xfrm>
            <a:custGeom>
              <a:avLst/>
              <a:gdLst/>
              <a:ahLst/>
              <a:cxnLst/>
              <a:rect l="l" t="t" r="r" b="b"/>
              <a:pathLst>
                <a:path w="9413" h="9413" extrusionOk="0">
                  <a:moveTo>
                    <a:pt x="1796" y="0"/>
                  </a:moveTo>
                  <a:cubicBezTo>
                    <a:pt x="804" y="0"/>
                    <a:pt x="0" y="804"/>
                    <a:pt x="0" y="1796"/>
                  </a:cubicBezTo>
                  <a:lnTo>
                    <a:pt x="0" y="7617"/>
                  </a:lnTo>
                  <a:cubicBezTo>
                    <a:pt x="0" y="8609"/>
                    <a:pt x="804" y="9413"/>
                    <a:pt x="1796" y="9413"/>
                  </a:cubicBezTo>
                  <a:lnTo>
                    <a:pt x="7617" y="9413"/>
                  </a:lnTo>
                  <a:cubicBezTo>
                    <a:pt x="8608" y="9413"/>
                    <a:pt x="9412" y="8609"/>
                    <a:pt x="9412" y="7617"/>
                  </a:cubicBezTo>
                  <a:lnTo>
                    <a:pt x="9412" y="1796"/>
                  </a:lnTo>
                  <a:cubicBezTo>
                    <a:pt x="9412" y="804"/>
                    <a:pt x="8608" y="0"/>
                    <a:pt x="7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8"/>
            <p:cNvSpPr/>
            <p:nvPr/>
          </p:nvSpPr>
          <p:spPr>
            <a:xfrm>
              <a:off x="3587475" y="4160459"/>
              <a:ext cx="238518" cy="238518"/>
            </a:xfrm>
            <a:custGeom>
              <a:avLst/>
              <a:gdLst/>
              <a:ahLst/>
              <a:cxnLst/>
              <a:rect l="l" t="t" r="r" b="b"/>
              <a:pathLst>
                <a:path w="6446" h="6446" extrusionOk="0">
                  <a:moveTo>
                    <a:pt x="1232" y="1"/>
                  </a:moveTo>
                  <a:cubicBezTo>
                    <a:pt x="548" y="1"/>
                    <a:pt x="0" y="556"/>
                    <a:pt x="0" y="1232"/>
                  </a:cubicBezTo>
                  <a:lnTo>
                    <a:pt x="0" y="5212"/>
                  </a:lnTo>
                  <a:cubicBezTo>
                    <a:pt x="0" y="5897"/>
                    <a:pt x="548" y="6445"/>
                    <a:pt x="1232" y="6445"/>
                  </a:cubicBezTo>
                  <a:lnTo>
                    <a:pt x="5214" y="6445"/>
                  </a:lnTo>
                  <a:cubicBezTo>
                    <a:pt x="5890" y="6445"/>
                    <a:pt x="6445" y="5897"/>
                    <a:pt x="6445" y="5212"/>
                  </a:cubicBezTo>
                  <a:lnTo>
                    <a:pt x="6445" y="1232"/>
                  </a:lnTo>
                  <a:cubicBezTo>
                    <a:pt x="6445" y="556"/>
                    <a:pt x="5890" y="1"/>
                    <a:pt x="5214" y="1"/>
                  </a:cubicBezTo>
                  <a:close/>
                </a:path>
              </a:pathLst>
            </a:custGeom>
            <a:solidFill>
              <a:schemeClr val="accent4"/>
            </a:solidFill>
            <a:ln>
              <a:noFill/>
            </a:ln>
            <a:effectLst>
              <a:outerShdw blurRad="171450" dist="19050" dir="540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8"/>
            <p:cNvSpPr/>
            <p:nvPr/>
          </p:nvSpPr>
          <p:spPr>
            <a:xfrm>
              <a:off x="3634432" y="4206010"/>
              <a:ext cx="151266" cy="151266"/>
            </a:xfrm>
            <a:custGeom>
              <a:avLst/>
              <a:gdLst/>
              <a:ahLst/>
              <a:cxnLst/>
              <a:rect l="l" t="t" r="r" b="b"/>
              <a:pathLst>
                <a:path w="4088" h="4088" extrusionOk="0">
                  <a:moveTo>
                    <a:pt x="1495" y="1"/>
                  </a:moveTo>
                  <a:lnTo>
                    <a:pt x="1495" y="1502"/>
                  </a:lnTo>
                  <a:lnTo>
                    <a:pt x="0" y="1502"/>
                  </a:lnTo>
                  <a:lnTo>
                    <a:pt x="0" y="2584"/>
                  </a:lnTo>
                  <a:lnTo>
                    <a:pt x="1495" y="2584"/>
                  </a:lnTo>
                  <a:lnTo>
                    <a:pt x="1495" y="4088"/>
                  </a:lnTo>
                  <a:lnTo>
                    <a:pt x="2584" y="4088"/>
                  </a:lnTo>
                  <a:lnTo>
                    <a:pt x="2584" y="2584"/>
                  </a:lnTo>
                  <a:lnTo>
                    <a:pt x="4087" y="2584"/>
                  </a:lnTo>
                  <a:lnTo>
                    <a:pt x="4087" y="1502"/>
                  </a:lnTo>
                  <a:lnTo>
                    <a:pt x="2584" y="1502"/>
                  </a:lnTo>
                  <a:lnTo>
                    <a:pt x="25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8"/>
            <p:cNvSpPr/>
            <p:nvPr/>
          </p:nvSpPr>
          <p:spPr>
            <a:xfrm>
              <a:off x="4284024" y="4032835"/>
              <a:ext cx="417240" cy="417240"/>
            </a:xfrm>
            <a:custGeom>
              <a:avLst/>
              <a:gdLst/>
              <a:ahLst/>
              <a:cxnLst/>
              <a:rect l="l" t="t" r="r" b="b"/>
              <a:pathLst>
                <a:path w="11276" h="11276" extrusionOk="0">
                  <a:moveTo>
                    <a:pt x="5642" y="1"/>
                  </a:moveTo>
                  <a:cubicBezTo>
                    <a:pt x="2525" y="1"/>
                    <a:pt x="1" y="2525"/>
                    <a:pt x="1" y="5634"/>
                  </a:cubicBezTo>
                  <a:cubicBezTo>
                    <a:pt x="1" y="8751"/>
                    <a:pt x="2525" y="11275"/>
                    <a:pt x="5642" y="11275"/>
                  </a:cubicBezTo>
                  <a:cubicBezTo>
                    <a:pt x="8751" y="11275"/>
                    <a:pt x="11275" y="8751"/>
                    <a:pt x="11275" y="5634"/>
                  </a:cubicBezTo>
                  <a:cubicBezTo>
                    <a:pt x="11275" y="2525"/>
                    <a:pt x="8751" y="1"/>
                    <a:pt x="5642" y="1"/>
                  </a:cubicBezTo>
                  <a:close/>
                </a:path>
              </a:pathLst>
            </a:custGeom>
            <a:solidFill>
              <a:srgbClr val="FF7769"/>
            </a:solidFill>
            <a:ln>
              <a:noFill/>
            </a:ln>
            <a:effectLst>
              <a:outerShdw blurRad="171450" dist="19050" dir="540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8"/>
            <p:cNvSpPr/>
            <p:nvPr/>
          </p:nvSpPr>
          <p:spPr>
            <a:xfrm>
              <a:off x="4385154" y="4125454"/>
              <a:ext cx="217982" cy="234892"/>
            </a:xfrm>
            <a:custGeom>
              <a:avLst/>
              <a:gdLst/>
              <a:ahLst/>
              <a:cxnLst/>
              <a:rect l="l" t="t" r="r" b="b"/>
              <a:pathLst>
                <a:path w="5891" h="6348" extrusionOk="0">
                  <a:moveTo>
                    <a:pt x="4591" y="0"/>
                  </a:moveTo>
                  <a:cubicBezTo>
                    <a:pt x="4591" y="0"/>
                    <a:pt x="4320" y="368"/>
                    <a:pt x="4344" y="1051"/>
                  </a:cubicBezTo>
                  <a:cubicBezTo>
                    <a:pt x="4351" y="1165"/>
                    <a:pt x="4372" y="1397"/>
                    <a:pt x="4396" y="1660"/>
                  </a:cubicBezTo>
                  <a:cubicBezTo>
                    <a:pt x="3967" y="1495"/>
                    <a:pt x="3464" y="1390"/>
                    <a:pt x="2923" y="1390"/>
                  </a:cubicBezTo>
                  <a:cubicBezTo>
                    <a:pt x="1594" y="1390"/>
                    <a:pt x="489" y="1976"/>
                    <a:pt x="212" y="2764"/>
                  </a:cubicBezTo>
                  <a:lnTo>
                    <a:pt x="197" y="2756"/>
                  </a:lnTo>
                  <a:lnTo>
                    <a:pt x="197" y="2756"/>
                  </a:lnTo>
                  <a:cubicBezTo>
                    <a:pt x="1" y="3492"/>
                    <a:pt x="17" y="4085"/>
                    <a:pt x="271" y="4612"/>
                  </a:cubicBezTo>
                  <a:cubicBezTo>
                    <a:pt x="738" y="5565"/>
                    <a:pt x="542" y="6348"/>
                    <a:pt x="542" y="6348"/>
                  </a:cubicBezTo>
                  <a:lnTo>
                    <a:pt x="1369" y="6348"/>
                  </a:lnTo>
                  <a:cubicBezTo>
                    <a:pt x="1369" y="6348"/>
                    <a:pt x="978" y="5228"/>
                    <a:pt x="1248" y="4664"/>
                  </a:cubicBezTo>
                  <a:cubicBezTo>
                    <a:pt x="1263" y="4626"/>
                    <a:pt x="1279" y="4604"/>
                    <a:pt x="1293" y="4574"/>
                  </a:cubicBezTo>
                  <a:cubicBezTo>
                    <a:pt x="1751" y="4777"/>
                    <a:pt x="2315" y="4905"/>
                    <a:pt x="2923" y="4905"/>
                  </a:cubicBezTo>
                  <a:cubicBezTo>
                    <a:pt x="4389" y="4905"/>
                    <a:pt x="5582" y="4191"/>
                    <a:pt x="5696" y="3283"/>
                  </a:cubicBezTo>
                  <a:cubicBezTo>
                    <a:pt x="5890" y="2643"/>
                    <a:pt x="5461" y="1855"/>
                    <a:pt x="5274" y="1193"/>
                  </a:cubicBezTo>
                  <a:cubicBezTo>
                    <a:pt x="5079" y="517"/>
                    <a:pt x="5274" y="0"/>
                    <a:pt x="52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8"/>
            <p:cNvSpPr/>
            <p:nvPr/>
          </p:nvSpPr>
          <p:spPr>
            <a:xfrm>
              <a:off x="4859647" y="3718529"/>
              <a:ext cx="50878" cy="73672"/>
            </a:xfrm>
            <a:custGeom>
              <a:avLst/>
              <a:gdLst/>
              <a:ahLst/>
              <a:cxnLst/>
              <a:rect l="l" t="t" r="r" b="b"/>
              <a:pathLst>
                <a:path w="1375" h="1991" extrusionOk="0">
                  <a:moveTo>
                    <a:pt x="1" y="0"/>
                  </a:moveTo>
                  <a:lnTo>
                    <a:pt x="1" y="1990"/>
                  </a:lnTo>
                  <a:lnTo>
                    <a:pt x="1374" y="1990"/>
                  </a:lnTo>
                  <a:lnTo>
                    <a:pt x="1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8"/>
            <p:cNvSpPr/>
            <p:nvPr/>
          </p:nvSpPr>
          <p:spPr>
            <a:xfrm>
              <a:off x="4924107" y="3608185"/>
              <a:ext cx="50915" cy="184013"/>
            </a:xfrm>
            <a:custGeom>
              <a:avLst/>
              <a:gdLst/>
              <a:ahLst/>
              <a:cxnLst/>
              <a:rect l="l" t="t" r="r" b="b"/>
              <a:pathLst>
                <a:path w="1376" h="4973" extrusionOk="0">
                  <a:moveTo>
                    <a:pt x="0" y="0"/>
                  </a:moveTo>
                  <a:lnTo>
                    <a:pt x="0" y="4972"/>
                  </a:lnTo>
                  <a:lnTo>
                    <a:pt x="1376" y="4972"/>
                  </a:lnTo>
                  <a:lnTo>
                    <a:pt x="13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8"/>
            <p:cNvSpPr/>
            <p:nvPr/>
          </p:nvSpPr>
          <p:spPr>
            <a:xfrm>
              <a:off x="4988604" y="3679897"/>
              <a:ext cx="50915" cy="112303"/>
            </a:xfrm>
            <a:custGeom>
              <a:avLst/>
              <a:gdLst/>
              <a:ahLst/>
              <a:cxnLst/>
              <a:rect l="l" t="t" r="r" b="b"/>
              <a:pathLst>
                <a:path w="1376" h="3035" extrusionOk="0">
                  <a:moveTo>
                    <a:pt x="0" y="0"/>
                  </a:moveTo>
                  <a:lnTo>
                    <a:pt x="0" y="3034"/>
                  </a:lnTo>
                  <a:lnTo>
                    <a:pt x="1376" y="3034"/>
                  </a:lnTo>
                  <a:lnTo>
                    <a:pt x="13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8"/>
            <p:cNvSpPr/>
            <p:nvPr/>
          </p:nvSpPr>
          <p:spPr>
            <a:xfrm>
              <a:off x="4837112" y="3977552"/>
              <a:ext cx="94541" cy="97021"/>
            </a:xfrm>
            <a:custGeom>
              <a:avLst/>
              <a:gdLst/>
              <a:ahLst/>
              <a:cxnLst/>
              <a:rect l="l" t="t" r="r" b="b"/>
              <a:pathLst>
                <a:path w="2555" h="2622" extrusionOk="0">
                  <a:moveTo>
                    <a:pt x="1991" y="0"/>
                  </a:moveTo>
                  <a:lnTo>
                    <a:pt x="0" y="226"/>
                  </a:lnTo>
                  <a:cubicBezTo>
                    <a:pt x="128" y="1241"/>
                    <a:pt x="759" y="2164"/>
                    <a:pt x="1751" y="2622"/>
                  </a:cubicBezTo>
                  <a:lnTo>
                    <a:pt x="2555" y="781"/>
                  </a:lnTo>
                  <a:cubicBezTo>
                    <a:pt x="2239" y="624"/>
                    <a:pt x="2045" y="330"/>
                    <a:pt x="1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8"/>
            <p:cNvSpPr/>
            <p:nvPr/>
          </p:nvSpPr>
          <p:spPr>
            <a:xfrm>
              <a:off x="4905753" y="3871093"/>
              <a:ext cx="170471" cy="213726"/>
            </a:xfrm>
            <a:custGeom>
              <a:avLst/>
              <a:gdLst/>
              <a:ahLst/>
              <a:cxnLst/>
              <a:rect l="l" t="t" r="r" b="b"/>
              <a:pathLst>
                <a:path w="4607" h="5776" extrusionOk="0">
                  <a:moveTo>
                    <a:pt x="2479" y="0"/>
                  </a:moveTo>
                  <a:lnTo>
                    <a:pt x="1668" y="1841"/>
                  </a:lnTo>
                  <a:cubicBezTo>
                    <a:pt x="2128" y="2097"/>
                    <a:pt x="2330" y="2659"/>
                    <a:pt x="2111" y="3155"/>
                  </a:cubicBezTo>
                  <a:cubicBezTo>
                    <a:pt x="1939" y="3540"/>
                    <a:pt x="1566" y="3771"/>
                    <a:pt x="1170" y="3771"/>
                  </a:cubicBezTo>
                  <a:cubicBezTo>
                    <a:pt x="1049" y="3771"/>
                    <a:pt x="925" y="3749"/>
                    <a:pt x="804" y="3703"/>
                  </a:cubicBezTo>
                  <a:lnTo>
                    <a:pt x="0" y="5544"/>
                  </a:lnTo>
                  <a:cubicBezTo>
                    <a:pt x="381" y="5701"/>
                    <a:pt x="775" y="5776"/>
                    <a:pt x="1164" y="5776"/>
                  </a:cubicBezTo>
                  <a:cubicBezTo>
                    <a:pt x="2334" y="5776"/>
                    <a:pt x="3448" y="5098"/>
                    <a:pt x="3945" y="3959"/>
                  </a:cubicBezTo>
                  <a:cubicBezTo>
                    <a:pt x="4606" y="2450"/>
                    <a:pt x="3945" y="700"/>
                    <a:pt x="2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8"/>
            <p:cNvSpPr/>
            <p:nvPr/>
          </p:nvSpPr>
          <p:spPr>
            <a:xfrm>
              <a:off x="4835188" y="3859918"/>
              <a:ext cx="158186" cy="121516"/>
            </a:xfrm>
            <a:custGeom>
              <a:avLst/>
              <a:gdLst/>
              <a:ahLst/>
              <a:cxnLst/>
              <a:rect l="l" t="t" r="r" b="b"/>
              <a:pathLst>
                <a:path w="4275" h="3284" extrusionOk="0">
                  <a:moveTo>
                    <a:pt x="3073" y="0"/>
                  </a:moveTo>
                  <a:cubicBezTo>
                    <a:pt x="1903" y="0"/>
                    <a:pt x="788" y="680"/>
                    <a:pt x="285" y="1820"/>
                  </a:cubicBezTo>
                  <a:cubicBezTo>
                    <a:pt x="83" y="2301"/>
                    <a:pt x="0" y="2804"/>
                    <a:pt x="45" y="3284"/>
                  </a:cubicBezTo>
                  <a:lnTo>
                    <a:pt x="2035" y="3068"/>
                  </a:lnTo>
                  <a:cubicBezTo>
                    <a:pt x="2035" y="2916"/>
                    <a:pt x="2059" y="2767"/>
                    <a:pt x="2126" y="2624"/>
                  </a:cubicBezTo>
                  <a:cubicBezTo>
                    <a:pt x="2293" y="2237"/>
                    <a:pt x="2670" y="2006"/>
                    <a:pt x="3065" y="2006"/>
                  </a:cubicBezTo>
                  <a:cubicBezTo>
                    <a:pt x="3201" y="2006"/>
                    <a:pt x="3338" y="2033"/>
                    <a:pt x="3470" y="2090"/>
                  </a:cubicBezTo>
                  <a:lnTo>
                    <a:pt x="4274" y="250"/>
                  </a:lnTo>
                  <a:cubicBezTo>
                    <a:pt x="3883" y="81"/>
                    <a:pt x="3474" y="0"/>
                    <a:pt x="3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8"/>
            <p:cNvSpPr/>
            <p:nvPr/>
          </p:nvSpPr>
          <p:spPr>
            <a:xfrm>
              <a:off x="4871340" y="4305549"/>
              <a:ext cx="151192" cy="27789"/>
            </a:xfrm>
            <a:custGeom>
              <a:avLst/>
              <a:gdLst/>
              <a:ahLst/>
              <a:cxnLst/>
              <a:rect l="l" t="t" r="r" b="b"/>
              <a:pathLst>
                <a:path w="4086" h="751" extrusionOk="0">
                  <a:moveTo>
                    <a:pt x="0" y="1"/>
                  </a:moveTo>
                  <a:lnTo>
                    <a:pt x="0" y="750"/>
                  </a:lnTo>
                  <a:lnTo>
                    <a:pt x="4085" y="750"/>
                  </a:ln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8"/>
            <p:cNvSpPr/>
            <p:nvPr/>
          </p:nvSpPr>
          <p:spPr>
            <a:xfrm>
              <a:off x="4871340" y="4216297"/>
              <a:ext cx="151192" cy="27567"/>
            </a:xfrm>
            <a:custGeom>
              <a:avLst/>
              <a:gdLst/>
              <a:ahLst/>
              <a:cxnLst/>
              <a:rect l="l" t="t" r="r" b="b"/>
              <a:pathLst>
                <a:path w="4086" h="745" extrusionOk="0">
                  <a:moveTo>
                    <a:pt x="0" y="0"/>
                  </a:moveTo>
                  <a:lnTo>
                    <a:pt x="0" y="745"/>
                  </a:lnTo>
                  <a:lnTo>
                    <a:pt x="4085" y="745"/>
                  </a:lnTo>
                  <a:lnTo>
                    <a:pt x="4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8"/>
            <p:cNvSpPr/>
            <p:nvPr/>
          </p:nvSpPr>
          <p:spPr>
            <a:xfrm>
              <a:off x="4871340" y="4161532"/>
              <a:ext cx="151192" cy="27863"/>
            </a:xfrm>
            <a:custGeom>
              <a:avLst/>
              <a:gdLst/>
              <a:ahLst/>
              <a:cxnLst/>
              <a:rect l="l" t="t" r="r" b="b"/>
              <a:pathLst>
                <a:path w="4086" h="753" extrusionOk="0">
                  <a:moveTo>
                    <a:pt x="0" y="0"/>
                  </a:moveTo>
                  <a:lnTo>
                    <a:pt x="0" y="752"/>
                  </a:lnTo>
                  <a:lnTo>
                    <a:pt x="4085" y="752"/>
                  </a:lnTo>
                  <a:lnTo>
                    <a:pt x="4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8"/>
            <p:cNvSpPr/>
            <p:nvPr/>
          </p:nvSpPr>
          <p:spPr>
            <a:xfrm>
              <a:off x="4871340" y="4365568"/>
              <a:ext cx="151192" cy="27789"/>
            </a:xfrm>
            <a:custGeom>
              <a:avLst/>
              <a:gdLst/>
              <a:ahLst/>
              <a:cxnLst/>
              <a:rect l="l" t="t" r="r" b="b"/>
              <a:pathLst>
                <a:path w="4086" h="751" extrusionOk="0">
                  <a:moveTo>
                    <a:pt x="0" y="1"/>
                  </a:moveTo>
                  <a:lnTo>
                    <a:pt x="0" y="751"/>
                  </a:lnTo>
                  <a:lnTo>
                    <a:pt x="4085" y="751"/>
                  </a:ln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8"/>
            <p:cNvSpPr/>
            <p:nvPr/>
          </p:nvSpPr>
          <p:spPr>
            <a:xfrm>
              <a:off x="4871340" y="4425883"/>
              <a:ext cx="151192" cy="27863"/>
            </a:xfrm>
            <a:custGeom>
              <a:avLst/>
              <a:gdLst/>
              <a:ahLst/>
              <a:cxnLst/>
              <a:rect l="l" t="t" r="r" b="b"/>
              <a:pathLst>
                <a:path w="4086" h="753" extrusionOk="0">
                  <a:moveTo>
                    <a:pt x="0" y="1"/>
                  </a:moveTo>
                  <a:lnTo>
                    <a:pt x="0" y="752"/>
                  </a:lnTo>
                  <a:lnTo>
                    <a:pt x="4085" y="752"/>
                  </a:ln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8"/>
            <p:cNvSpPr/>
            <p:nvPr/>
          </p:nvSpPr>
          <p:spPr>
            <a:xfrm>
              <a:off x="4934431" y="2930877"/>
              <a:ext cx="9177" cy="30601"/>
            </a:xfrm>
            <a:custGeom>
              <a:avLst/>
              <a:gdLst/>
              <a:ahLst/>
              <a:cxnLst/>
              <a:rect l="l" t="t" r="r" b="b"/>
              <a:pathLst>
                <a:path w="248" h="827" extrusionOk="0">
                  <a:moveTo>
                    <a:pt x="56" y="0"/>
                  </a:moveTo>
                  <a:cubicBezTo>
                    <a:pt x="50" y="0"/>
                    <a:pt x="44" y="3"/>
                    <a:pt x="37" y="7"/>
                  </a:cubicBezTo>
                  <a:cubicBezTo>
                    <a:pt x="22" y="14"/>
                    <a:pt x="22" y="28"/>
                    <a:pt x="29" y="43"/>
                  </a:cubicBezTo>
                  <a:cubicBezTo>
                    <a:pt x="29" y="43"/>
                    <a:pt x="136" y="201"/>
                    <a:pt x="120" y="329"/>
                  </a:cubicBezTo>
                  <a:cubicBezTo>
                    <a:pt x="120" y="396"/>
                    <a:pt x="82" y="464"/>
                    <a:pt x="60" y="524"/>
                  </a:cubicBezTo>
                  <a:cubicBezTo>
                    <a:pt x="37" y="569"/>
                    <a:pt x="8" y="621"/>
                    <a:pt x="8" y="674"/>
                  </a:cubicBezTo>
                  <a:cubicBezTo>
                    <a:pt x="1" y="764"/>
                    <a:pt x="98" y="794"/>
                    <a:pt x="172" y="818"/>
                  </a:cubicBezTo>
                  <a:cubicBezTo>
                    <a:pt x="203" y="825"/>
                    <a:pt x="210" y="825"/>
                    <a:pt x="210" y="825"/>
                  </a:cubicBezTo>
                  <a:cubicBezTo>
                    <a:pt x="215" y="826"/>
                    <a:pt x="220" y="827"/>
                    <a:pt x="223" y="827"/>
                  </a:cubicBezTo>
                  <a:cubicBezTo>
                    <a:pt x="241" y="827"/>
                    <a:pt x="242" y="814"/>
                    <a:pt x="248" y="794"/>
                  </a:cubicBezTo>
                  <a:cubicBezTo>
                    <a:pt x="248" y="780"/>
                    <a:pt x="240" y="764"/>
                    <a:pt x="226" y="764"/>
                  </a:cubicBezTo>
                  <a:cubicBezTo>
                    <a:pt x="172" y="764"/>
                    <a:pt x="60" y="735"/>
                    <a:pt x="60" y="666"/>
                  </a:cubicBezTo>
                  <a:cubicBezTo>
                    <a:pt x="60" y="645"/>
                    <a:pt x="82" y="600"/>
                    <a:pt x="105" y="547"/>
                  </a:cubicBezTo>
                  <a:cubicBezTo>
                    <a:pt x="136" y="479"/>
                    <a:pt x="165" y="403"/>
                    <a:pt x="188" y="329"/>
                  </a:cubicBezTo>
                  <a:cubicBezTo>
                    <a:pt x="195" y="187"/>
                    <a:pt x="91" y="14"/>
                    <a:pt x="75" y="14"/>
                  </a:cubicBezTo>
                  <a:cubicBezTo>
                    <a:pt x="70" y="4"/>
                    <a:pt x="64" y="0"/>
                    <a:pt x="56"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8"/>
            <p:cNvSpPr/>
            <p:nvPr/>
          </p:nvSpPr>
          <p:spPr>
            <a:xfrm>
              <a:off x="4943830" y="2966770"/>
              <a:ext cx="11175" cy="5624"/>
            </a:xfrm>
            <a:custGeom>
              <a:avLst/>
              <a:gdLst/>
              <a:ahLst/>
              <a:cxnLst/>
              <a:rect l="l" t="t" r="r" b="b"/>
              <a:pathLst>
                <a:path w="302" h="152" extrusionOk="0">
                  <a:moveTo>
                    <a:pt x="254" y="1"/>
                  </a:moveTo>
                  <a:cubicBezTo>
                    <a:pt x="246" y="1"/>
                    <a:pt x="238" y="5"/>
                    <a:pt x="233" y="12"/>
                  </a:cubicBezTo>
                  <a:cubicBezTo>
                    <a:pt x="181" y="92"/>
                    <a:pt x="109" y="104"/>
                    <a:pt x="71" y="104"/>
                  </a:cubicBezTo>
                  <a:cubicBezTo>
                    <a:pt x="56" y="104"/>
                    <a:pt x="46" y="102"/>
                    <a:pt x="46" y="102"/>
                  </a:cubicBezTo>
                  <a:cubicBezTo>
                    <a:pt x="38" y="100"/>
                    <a:pt x="32" y="99"/>
                    <a:pt x="26" y="99"/>
                  </a:cubicBezTo>
                  <a:cubicBezTo>
                    <a:pt x="10" y="99"/>
                    <a:pt x="1" y="106"/>
                    <a:pt x="1" y="118"/>
                  </a:cubicBezTo>
                  <a:cubicBezTo>
                    <a:pt x="1" y="125"/>
                    <a:pt x="8" y="140"/>
                    <a:pt x="31" y="147"/>
                  </a:cubicBezTo>
                  <a:cubicBezTo>
                    <a:pt x="31" y="147"/>
                    <a:pt x="48" y="151"/>
                    <a:pt x="75" y="151"/>
                  </a:cubicBezTo>
                  <a:cubicBezTo>
                    <a:pt x="127" y="151"/>
                    <a:pt x="217" y="135"/>
                    <a:pt x="287" y="35"/>
                  </a:cubicBezTo>
                  <a:cubicBezTo>
                    <a:pt x="302" y="28"/>
                    <a:pt x="287" y="12"/>
                    <a:pt x="278" y="12"/>
                  </a:cubicBezTo>
                  <a:cubicBezTo>
                    <a:pt x="271" y="5"/>
                    <a:pt x="262" y="1"/>
                    <a:pt x="254"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8"/>
            <p:cNvSpPr/>
            <p:nvPr/>
          </p:nvSpPr>
          <p:spPr>
            <a:xfrm>
              <a:off x="4977799" y="2933282"/>
              <a:ext cx="8363" cy="4773"/>
            </a:xfrm>
            <a:custGeom>
              <a:avLst/>
              <a:gdLst/>
              <a:ahLst/>
              <a:cxnLst/>
              <a:rect l="l" t="t" r="r" b="b"/>
              <a:pathLst>
                <a:path w="226" h="129" extrusionOk="0">
                  <a:moveTo>
                    <a:pt x="187" y="1"/>
                  </a:moveTo>
                  <a:cubicBezTo>
                    <a:pt x="63" y="1"/>
                    <a:pt x="8" y="84"/>
                    <a:pt x="8" y="84"/>
                  </a:cubicBezTo>
                  <a:cubicBezTo>
                    <a:pt x="0" y="106"/>
                    <a:pt x="0" y="122"/>
                    <a:pt x="22" y="129"/>
                  </a:cubicBezTo>
                  <a:cubicBezTo>
                    <a:pt x="36" y="129"/>
                    <a:pt x="53" y="122"/>
                    <a:pt x="60" y="106"/>
                  </a:cubicBezTo>
                  <a:cubicBezTo>
                    <a:pt x="60" y="106"/>
                    <a:pt x="94" y="46"/>
                    <a:pt x="174" y="46"/>
                  </a:cubicBezTo>
                  <a:cubicBezTo>
                    <a:pt x="179" y="46"/>
                    <a:pt x="183" y="46"/>
                    <a:pt x="188" y="46"/>
                  </a:cubicBezTo>
                  <a:cubicBezTo>
                    <a:pt x="193" y="47"/>
                    <a:pt x="198" y="48"/>
                    <a:pt x="201" y="48"/>
                  </a:cubicBezTo>
                  <a:cubicBezTo>
                    <a:pt x="217" y="48"/>
                    <a:pt x="217" y="37"/>
                    <a:pt x="217" y="32"/>
                  </a:cubicBezTo>
                  <a:cubicBezTo>
                    <a:pt x="226" y="15"/>
                    <a:pt x="210" y="1"/>
                    <a:pt x="202" y="1"/>
                  </a:cubicBezTo>
                  <a:cubicBezTo>
                    <a:pt x="197" y="1"/>
                    <a:pt x="192" y="1"/>
                    <a:pt x="18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8"/>
            <p:cNvSpPr/>
            <p:nvPr/>
          </p:nvSpPr>
          <p:spPr>
            <a:xfrm>
              <a:off x="4953599" y="2930063"/>
              <a:ext cx="15911" cy="5476"/>
            </a:xfrm>
            <a:custGeom>
              <a:avLst/>
              <a:gdLst/>
              <a:ahLst/>
              <a:cxnLst/>
              <a:rect l="l" t="t" r="r" b="b"/>
              <a:pathLst>
                <a:path w="430" h="148" extrusionOk="0">
                  <a:moveTo>
                    <a:pt x="103" y="0"/>
                  </a:moveTo>
                  <a:cubicBezTo>
                    <a:pt x="59" y="0"/>
                    <a:pt x="27" y="10"/>
                    <a:pt x="23" y="29"/>
                  </a:cubicBezTo>
                  <a:cubicBezTo>
                    <a:pt x="0" y="57"/>
                    <a:pt x="23" y="133"/>
                    <a:pt x="23" y="133"/>
                  </a:cubicBezTo>
                  <a:cubicBezTo>
                    <a:pt x="23" y="133"/>
                    <a:pt x="90" y="110"/>
                    <a:pt x="173" y="102"/>
                  </a:cubicBezTo>
                  <a:cubicBezTo>
                    <a:pt x="263" y="110"/>
                    <a:pt x="429" y="147"/>
                    <a:pt x="429" y="147"/>
                  </a:cubicBezTo>
                  <a:cubicBezTo>
                    <a:pt x="429" y="147"/>
                    <a:pt x="368" y="74"/>
                    <a:pt x="256" y="29"/>
                  </a:cubicBezTo>
                  <a:cubicBezTo>
                    <a:pt x="203" y="10"/>
                    <a:pt x="146" y="0"/>
                    <a:pt x="103"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8"/>
            <p:cNvSpPr/>
            <p:nvPr/>
          </p:nvSpPr>
          <p:spPr>
            <a:xfrm>
              <a:off x="4922775" y="2928398"/>
              <a:ext cx="15837" cy="6068"/>
            </a:xfrm>
            <a:custGeom>
              <a:avLst/>
              <a:gdLst/>
              <a:ahLst/>
              <a:cxnLst/>
              <a:rect l="l" t="t" r="r" b="b"/>
              <a:pathLst>
                <a:path w="428" h="164" extrusionOk="0">
                  <a:moveTo>
                    <a:pt x="255" y="0"/>
                  </a:moveTo>
                  <a:cubicBezTo>
                    <a:pt x="199" y="0"/>
                    <a:pt x="130" y="12"/>
                    <a:pt x="97" y="36"/>
                  </a:cubicBezTo>
                  <a:cubicBezTo>
                    <a:pt x="36" y="74"/>
                    <a:pt x="0" y="164"/>
                    <a:pt x="0" y="164"/>
                  </a:cubicBezTo>
                  <a:cubicBezTo>
                    <a:pt x="0" y="164"/>
                    <a:pt x="134" y="109"/>
                    <a:pt x="212" y="109"/>
                  </a:cubicBezTo>
                  <a:cubicBezTo>
                    <a:pt x="217" y="109"/>
                    <a:pt x="221" y="109"/>
                    <a:pt x="225" y="110"/>
                  </a:cubicBezTo>
                  <a:cubicBezTo>
                    <a:pt x="234" y="109"/>
                    <a:pt x="243" y="108"/>
                    <a:pt x="252" y="108"/>
                  </a:cubicBezTo>
                  <a:cubicBezTo>
                    <a:pt x="331" y="108"/>
                    <a:pt x="427" y="133"/>
                    <a:pt x="427" y="133"/>
                  </a:cubicBezTo>
                  <a:cubicBezTo>
                    <a:pt x="427" y="133"/>
                    <a:pt x="375" y="28"/>
                    <a:pt x="330" y="12"/>
                  </a:cubicBezTo>
                  <a:cubicBezTo>
                    <a:pt x="316" y="4"/>
                    <a:pt x="288" y="0"/>
                    <a:pt x="25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8"/>
            <p:cNvSpPr/>
            <p:nvPr/>
          </p:nvSpPr>
          <p:spPr>
            <a:xfrm>
              <a:off x="4956374" y="2943014"/>
              <a:ext cx="5550" cy="7845"/>
            </a:xfrm>
            <a:custGeom>
              <a:avLst/>
              <a:gdLst/>
              <a:ahLst/>
              <a:cxnLst/>
              <a:rect l="l" t="t" r="r" b="b"/>
              <a:pathLst>
                <a:path w="150" h="212" extrusionOk="0">
                  <a:moveTo>
                    <a:pt x="76" y="0"/>
                  </a:moveTo>
                  <a:cubicBezTo>
                    <a:pt x="42" y="0"/>
                    <a:pt x="14" y="43"/>
                    <a:pt x="1" y="99"/>
                  </a:cubicBezTo>
                  <a:cubicBezTo>
                    <a:pt x="1" y="151"/>
                    <a:pt x="30" y="210"/>
                    <a:pt x="67" y="210"/>
                  </a:cubicBezTo>
                  <a:cubicBezTo>
                    <a:pt x="70" y="211"/>
                    <a:pt x="72" y="211"/>
                    <a:pt x="75" y="211"/>
                  </a:cubicBezTo>
                  <a:cubicBezTo>
                    <a:pt x="109" y="211"/>
                    <a:pt x="136" y="155"/>
                    <a:pt x="136" y="106"/>
                  </a:cubicBezTo>
                  <a:cubicBezTo>
                    <a:pt x="149" y="44"/>
                    <a:pt x="124" y="0"/>
                    <a:pt x="91" y="0"/>
                  </a:cubicBezTo>
                  <a:cubicBezTo>
                    <a:pt x="89" y="0"/>
                    <a:pt x="86" y="1"/>
                    <a:pt x="84" y="1"/>
                  </a:cubicBezTo>
                  <a:cubicBezTo>
                    <a:pt x="81" y="1"/>
                    <a:pt x="78" y="0"/>
                    <a:pt x="7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8"/>
            <p:cNvSpPr/>
            <p:nvPr/>
          </p:nvSpPr>
          <p:spPr>
            <a:xfrm>
              <a:off x="4929103" y="2940757"/>
              <a:ext cx="5032" cy="8400"/>
            </a:xfrm>
            <a:custGeom>
              <a:avLst/>
              <a:gdLst/>
              <a:ahLst/>
              <a:cxnLst/>
              <a:rect l="l" t="t" r="r" b="b"/>
              <a:pathLst>
                <a:path w="136" h="227" extrusionOk="0">
                  <a:moveTo>
                    <a:pt x="75" y="0"/>
                  </a:moveTo>
                  <a:cubicBezTo>
                    <a:pt x="73" y="0"/>
                    <a:pt x="71" y="1"/>
                    <a:pt x="69" y="1"/>
                  </a:cubicBezTo>
                  <a:cubicBezTo>
                    <a:pt x="38" y="10"/>
                    <a:pt x="0" y="55"/>
                    <a:pt x="0" y="107"/>
                  </a:cubicBezTo>
                  <a:cubicBezTo>
                    <a:pt x="0" y="167"/>
                    <a:pt x="31" y="212"/>
                    <a:pt x="69" y="226"/>
                  </a:cubicBezTo>
                  <a:cubicBezTo>
                    <a:pt x="107" y="219"/>
                    <a:pt x="128" y="174"/>
                    <a:pt x="136" y="107"/>
                  </a:cubicBezTo>
                  <a:cubicBezTo>
                    <a:pt x="129" y="58"/>
                    <a:pt x="109" y="0"/>
                    <a:pt x="7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chemeClr val="dk2"/>
          </a:fgClr>
          <a:bgClr>
            <a:schemeClr val="bg1"/>
          </a:bgClr>
        </a:pattFill>
        <a:effectLst/>
      </p:bgPr>
    </p:bg>
    <p:spTree>
      <p:nvGrpSpPr>
        <p:cNvPr id="1" name="Shape 1173"/>
        <p:cNvGrpSpPr/>
        <p:nvPr/>
      </p:nvGrpSpPr>
      <p:grpSpPr>
        <a:xfrm>
          <a:off x="0" y="0"/>
          <a:ext cx="0" cy="0"/>
          <a:chOff x="0" y="0"/>
          <a:chExt cx="0" cy="0"/>
        </a:xfrm>
      </p:grpSpPr>
      <p:sp>
        <p:nvSpPr>
          <p:cNvPr id="1174" name="Google Shape;1174;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sp>
        <p:nvSpPr>
          <p:cNvPr id="1175" name="Google Shape;1175;p40"/>
          <p:cNvSpPr txBox="1">
            <a:spLocks noGrp="1"/>
          </p:cNvSpPr>
          <p:nvPr>
            <p:ph type="body" idx="1"/>
          </p:nvPr>
        </p:nvSpPr>
        <p:spPr>
          <a:xfrm>
            <a:off x="834300" y="1281899"/>
            <a:ext cx="7704000" cy="3523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solidFill>
                  <a:schemeClr val="tx1">
                    <a:lumMod val="10000"/>
                  </a:schemeClr>
                </a:solidFill>
                <a:latin typeface="Times New Roman" panose="02020603050405020304" pitchFamily="18" charset="0"/>
                <a:cs typeface="Times New Roman" panose="02020603050405020304" pitchFamily="18" charset="0"/>
              </a:rPr>
              <a:t>The COVID-19 pandemic has highlighted the importance of self-isolation and physical distancing in healthcare. </a:t>
            </a:r>
          </a:p>
          <a:p>
            <a:pPr marL="0" lvl="0" indent="0" algn="l" rtl="0">
              <a:spcBef>
                <a:spcPts val="0"/>
              </a:spcBef>
              <a:spcAft>
                <a:spcPts val="0"/>
              </a:spcAft>
              <a:buNone/>
            </a:pPr>
            <a:endParaRPr lang="en-US" sz="1400" dirty="0">
              <a:solidFill>
                <a:schemeClr val="tx1">
                  <a:lumMod val="10000"/>
                </a:schemeClr>
              </a:solidFill>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sz="1400" dirty="0">
                <a:solidFill>
                  <a:schemeClr val="tx1">
                    <a:lumMod val="10000"/>
                  </a:schemeClr>
                </a:solidFill>
                <a:latin typeface="Times New Roman" panose="02020603050405020304" pitchFamily="18" charset="0"/>
                <a:cs typeface="Times New Roman" panose="02020603050405020304" pitchFamily="18" charset="0"/>
              </a:rPr>
              <a:t>The Internet of Things (IoT) has been proposed as a potential application for monitoring health parameters, such as body temperature, pulse rate, body movement, and blood oxygen saturation, to provide real-time health systems.</a:t>
            </a:r>
          </a:p>
          <a:p>
            <a:pPr marL="0" lvl="0" indent="0" algn="l" rtl="0">
              <a:spcBef>
                <a:spcPts val="0"/>
              </a:spcBef>
              <a:spcAft>
                <a:spcPts val="0"/>
              </a:spcAft>
              <a:buNone/>
            </a:pPr>
            <a:r>
              <a:rPr lang="en-US" sz="1400" dirty="0">
                <a:solidFill>
                  <a:schemeClr val="tx1">
                    <a:lumMod val="10000"/>
                  </a:schemeClr>
                </a:solidFill>
                <a:latin typeface="Times New Roman" panose="02020603050405020304" pitchFamily="18" charset="0"/>
                <a:cs typeface="Times New Roman" panose="02020603050405020304" pitchFamily="18" charset="0"/>
              </a:rPr>
              <a:t> </a:t>
            </a:r>
          </a:p>
          <a:p>
            <a:pPr marL="171450" lvl="0" indent="-171450" algn="l" rtl="0">
              <a:spcBef>
                <a:spcPts val="0"/>
              </a:spcBef>
              <a:spcAft>
                <a:spcPts val="0"/>
              </a:spcAft>
              <a:buFont typeface="Arial" panose="020B0604020202020204" pitchFamily="34" charset="0"/>
              <a:buChar char="•"/>
            </a:pPr>
            <a:r>
              <a:rPr lang="en-US" sz="1400" dirty="0">
                <a:solidFill>
                  <a:schemeClr val="tx1">
                    <a:lumMod val="10000"/>
                  </a:schemeClr>
                </a:solidFill>
                <a:latin typeface="Times New Roman" panose="02020603050405020304" pitchFamily="18" charset="0"/>
                <a:cs typeface="Times New Roman" panose="02020603050405020304" pitchFamily="18" charset="0"/>
              </a:rPr>
              <a:t>This project uses an IoT-based wireless communication system to monitor patients remotely, allowing doctors to view their health data through an Android application. </a:t>
            </a:r>
          </a:p>
          <a:p>
            <a:pPr marL="0" lvl="0" indent="0" algn="l" rtl="0">
              <a:spcBef>
                <a:spcPts val="0"/>
              </a:spcBef>
              <a:spcAft>
                <a:spcPts val="0"/>
              </a:spcAft>
              <a:buNone/>
            </a:pPr>
            <a:endParaRPr lang="en-US" sz="1400" dirty="0">
              <a:solidFill>
                <a:schemeClr val="tx1">
                  <a:lumMod val="10000"/>
                </a:schemeClr>
              </a:solidFill>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sz="1400" dirty="0">
                <a:solidFill>
                  <a:schemeClr val="tx1">
                    <a:lumMod val="10000"/>
                  </a:schemeClr>
                </a:solidFill>
                <a:latin typeface="Times New Roman" panose="02020603050405020304" pitchFamily="18" charset="0"/>
                <a:cs typeface="Times New Roman" panose="02020603050405020304" pitchFamily="18" charset="0"/>
              </a:rPr>
              <a:t>The system uses a WIFI Module – ESP8266, Heartbeat Pulse sensor, Accelerometer, and LM35 temperature sensor, which are processed by an Arduino Uno. </a:t>
            </a:r>
          </a:p>
          <a:p>
            <a:pPr marL="0" lvl="0" indent="0" algn="l" rtl="0">
              <a:spcBef>
                <a:spcPts val="0"/>
              </a:spcBef>
              <a:spcAft>
                <a:spcPts val="0"/>
              </a:spcAft>
              <a:buNone/>
            </a:pPr>
            <a:endParaRPr lang="en-US" sz="1400" dirty="0"/>
          </a:p>
        </p:txBody>
      </p:sp>
      <p:grpSp>
        <p:nvGrpSpPr>
          <p:cNvPr id="2" name="Google Shape;2953;p67">
            <a:extLst>
              <a:ext uri="{FF2B5EF4-FFF2-40B4-BE49-F238E27FC236}">
                <a16:creationId xmlns:a16="http://schemas.microsoft.com/office/drawing/2014/main" id="{A3AD7D06-51E6-BBED-291E-519ECBE23906}"/>
              </a:ext>
            </a:extLst>
          </p:cNvPr>
          <p:cNvGrpSpPr/>
          <p:nvPr/>
        </p:nvGrpSpPr>
        <p:grpSpPr>
          <a:xfrm>
            <a:off x="7721975" y="576412"/>
            <a:ext cx="355515" cy="313126"/>
            <a:chOff x="725791" y="1201509"/>
            <a:chExt cx="374937" cy="330267"/>
          </a:xfrm>
        </p:grpSpPr>
        <p:sp>
          <p:nvSpPr>
            <p:cNvPr id="3" name="Google Shape;2954;p67">
              <a:extLst>
                <a:ext uri="{FF2B5EF4-FFF2-40B4-BE49-F238E27FC236}">
                  <a16:creationId xmlns:a16="http://schemas.microsoft.com/office/drawing/2014/main" id="{1EA598A7-EEB4-9158-DEA1-55A59FFEE2D9}"/>
                </a:ext>
              </a:extLst>
            </p:cNvPr>
            <p:cNvSpPr/>
            <p:nvPr/>
          </p:nvSpPr>
          <p:spPr>
            <a:xfrm>
              <a:off x="725791" y="1201509"/>
              <a:ext cx="374937" cy="330267"/>
            </a:xfrm>
            <a:custGeom>
              <a:avLst/>
              <a:gdLst/>
              <a:ahLst/>
              <a:cxnLst/>
              <a:rect l="l" t="t" r="r" b="b"/>
              <a:pathLst>
                <a:path w="13866" h="12214" extrusionOk="0">
                  <a:moveTo>
                    <a:pt x="3676" y="0"/>
                  </a:moveTo>
                  <a:cubicBezTo>
                    <a:pt x="1652" y="0"/>
                    <a:pt x="0" y="1628"/>
                    <a:pt x="0" y="3862"/>
                  </a:cubicBezTo>
                  <a:cubicBezTo>
                    <a:pt x="0" y="6398"/>
                    <a:pt x="2024" y="8026"/>
                    <a:pt x="5025" y="10562"/>
                  </a:cubicBezTo>
                  <a:cubicBezTo>
                    <a:pt x="6491" y="11818"/>
                    <a:pt x="6584" y="11911"/>
                    <a:pt x="6980" y="12213"/>
                  </a:cubicBezTo>
                  <a:cubicBezTo>
                    <a:pt x="7259" y="12004"/>
                    <a:pt x="7352" y="11911"/>
                    <a:pt x="8911" y="10562"/>
                  </a:cubicBezTo>
                  <a:cubicBezTo>
                    <a:pt x="11819" y="8026"/>
                    <a:pt x="13866" y="6398"/>
                    <a:pt x="13866" y="3862"/>
                  </a:cubicBezTo>
                  <a:cubicBezTo>
                    <a:pt x="13866" y="1628"/>
                    <a:pt x="12307" y="0"/>
                    <a:pt x="10167" y="0"/>
                  </a:cubicBezTo>
                  <a:cubicBezTo>
                    <a:pt x="8515" y="0"/>
                    <a:pt x="7468" y="1047"/>
                    <a:pt x="6980" y="1838"/>
                  </a:cubicBezTo>
                  <a:cubicBezTo>
                    <a:pt x="6491" y="1047"/>
                    <a:pt x="5421" y="0"/>
                    <a:pt x="3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55;p67">
              <a:extLst>
                <a:ext uri="{FF2B5EF4-FFF2-40B4-BE49-F238E27FC236}">
                  <a16:creationId xmlns:a16="http://schemas.microsoft.com/office/drawing/2014/main" id="{201DCA9C-2FBE-7CF9-FBB9-550718BE1974}"/>
                </a:ext>
              </a:extLst>
            </p:cNvPr>
            <p:cNvSpPr/>
            <p:nvPr/>
          </p:nvSpPr>
          <p:spPr>
            <a:xfrm>
              <a:off x="914503" y="1201509"/>
              <a:ext cx="186224" cy="330267"/>
            </a:xfrm>
            <a:custGeom>
              <a:avLst/>
              <a:gdLst/>
              <a:ahLst/>
              <a:cxnLst/>
              <a:rect l="l" t="t" r="r" b="b"/>
              <a:pathLst>
                <a:path w="6887" h="12214" extrusionOk="0">
                  <a:moveTo>
                    <a:pt x="3188" y="0"/>
                  </a:moveTo>
                  <a:cubicBezTo>
                    <a:pt x="1536" y="0"/>
                    <a:pt x="489" y="1047"/>
                    <a:pt x="1" y="1838"/>
                  </a:cubicBezTo>
                  <a:lnTo>
                    <a:pt x="1" y="12213"/>
                  </a:lnTo>
                  <a:cubicBezTo>
                    <a:pt x="280" y="11911"/>
                    <a:pt x="373" y="11818"/>
                    <a:pt x="1932" y="10562"/>
                  </a:cubicBezTo>
                  <a:cubicBezTo>
                    <a:pt x="4840" y="8026"/>
                    <a:pt x="6887" y="6398"/>
                    <a:pt x="6887" y="3862"/>
                  </a:cubicBezTo>
                  <a:cubicBezTo>
                    <a:pt x="6887" y="1628"/>
                    <a:pt x="5328" y="0"/>
                    <a:pt x="3188"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56;p67">
              <a:extLst>
                <a:ext uri="{FF2B5EF4-FFF2-40B4-BE49-F238E27FC236}">
                  <a16:creationId xmlns:a16="http://schemas.microsoft.com/office/drawing/2014/main" id="{3D3F72E1-0737-3126-ACBD-77D2D98C67A8}"/>
                </a:ext>
              </a:extLst>
            </p:cNvPr>
            <p:cNvSpPr/>
            <p:nvPr/>
          </p:nvSpPr>
          <p:spPr>
            <a:xfrm>
              <a:off x="814482" y="1292715"/>
              <a:ext cx="199447" cy="165458"/>
            </a:xfrm>
            <a:custGeom>
              <a:avLst/>
              <a:gdLst/>
              <a:ahLst/>
              <a:cxnLst/>
              <a:rect l="l" t="t" r="r" b="b"/>
              <a:pathLst>
                <a:path w="7376" h="6119" extrusionOk="0">
                  <a:moveTo>
                    <a:pt x="4467" y="0"/>
                  </a:moveTo>
                  <a:lnTo>
                    <a:pt x="3607" y="3211"/>
                  </a:lnTo>
                  <a:lnTo>
                    <a:pt x="3025" y="1466"/>
                  </a:lnTo>
                  <a:lnTo>
                    <a:pt x="1862" y="2629"/>
                  </a:lnTo>
                  <a:lnTo>
                    <a:pt x="1" y="2629"/>
                  </a:lnTo>
                  <a:lnTo>
                    <a:pt x="1" y="3490"/>
                  </a:lnTo>
                  <a:lnTo>
                    <a:pt x="2234" y="3490"/>
                  </a:lnTo>
                  <a:lnTo>
                    <a:pt x="2723" y="3025"/>
                  </a:lnTo>
                  <a:lnTo>
                    <a:pt x="3700" y="6119"/>
                  </a:lnTo>
                  <a:lnTo>
                    <a:pt x="4560" y="2908"/>
                  </a:lnTo>
                  <a:lnTo>
                    <a:pt x="5142" y="4653"/>
                  </a:lnTo>
                  <a:lnTo>
                    <a:pt x="6305" y="3490"/>
                  </a:lnTo>
                  <a:lnTo>
                    <a:pt x="7375" y="3490"/>
                  </a:lnTo>
                  <a:lnTo>
                    <a:pt x="7375" y="2629"/>
                  </a:lnTo>
                  <a:lnTo>
                    <a:pt x="5933" y="2629"/>
                  </a:lnTo>
                  <a:lnTo>
                    <a:pt x="5444" y="3118"/>
                  </a:lnTo>
                  <a:lnTo>
                    <a:pt x="4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7;p67">
              <a:extLst>
                <a:ext uri="{FF2B5EF4-FFF2-40B4-BE49-F238E27FC236}">
                  <a16:creationId xmlns:a16="http://schemas.microsoft.com/office/drawing/2014/main" id="{22BDE3D0-9455-05E0-40FD-665D11590BD2}"/>
                </a:ext>
              </a:extLst>
            </p:cNvPr>
            <p:cNvSpPr/>
            <p:nvPr/>
          </p:nvSpPr>
          <p:spPr>
            <a:xfrm>
              <a:off x="914503" y="1292715"/>
              <a:ext cx="99426" cy="165458"/>
            </a:xfrm>
            <a:custGeom>
              <a:avLst/>
              <a:gdLst/>
              <a:ahLst/>
              <a:cxnLst/>
              <a:rect l="l" t="t" r="r" b="b"/>
              <a:pathLst>
                <a:path w="3677" h="6119" extrusionOk="0">
                  <a:moveTo>
                    <a:pt x="768" y="0"/>
                  </a:moveTo>
                  <a:lnTo>
                    <a:pt x="1" y="3025"/>
                  </a:lnTo>
                  <a:lnTo>
                    <a:pt x="1" y="5933"/>
                  </a:lnTo>
                  <a:lnTo>
                    <a:pt x="1" y="6119"/>
                  </a:lnTo>
                  <a:lnTo>
                    <a:pt x="861" y="2908"/>
                  </a:lnTo>
                  <a:lnTo>
                    <a:pt x="1443" y="4653"/>
                  </a:lnTo>
                  <a:lnTo>
                    <a:pt x="2606" y="3490"/>
                  </a:lnTo>
                  <a:lnTo>
                    <a:pt x="3676" y="3490"/>
                  </a:lnTo>
                  <a:lnTo>
                    <a:pt x="3676" y="2629"/>
                  </a:lnTo>
                  <a:lnTo>
                    <a:pt x="2234" y="2629"/>
                  </a:lnTo>
                  <a:lnTo>
                    <a:pt x="1745" y="3118"/>
                  </a:lnTo>
                  <a:lnTo>
                    <a:pt x="76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5" name="Subtitle 4">
            <a:extLst>
              <a:ext uri="{FF2B5EF4-FFF2-40B4-BE49-F238E27FC236}">
                <a16:creationId xmlns:a16="http://schemas.microsoft.com/office/drawing/2014/main" id="{A7C39271-0D43-47AD-53B3-6C0A38587809}"/>
              </a:ext>
            </a:extLst>
          </p:cNvPr>
          <p:cNvSpPr>
            <a:spLocks noGrp="1"/>
          </p:cNvSpPr>
          <p:nvPr>
            <p:ph type="subTitle" idx="1"/>
          </p:nvPr>
        </p:nvSpPr>
        <p:spPr>
          <a:xfrm>
            <a:off x="715100" y="1271625"/>
            <a:ext cx="7948188" cy="3321276"/>
          </a:xfrm>
        </p:spPr>
        <p:txBody>
          <a:bodyPr/>
          <a:lstStyle/>
          <a:p>
            <a:pPr lvl="0" algn="just" rtl="0">
              <a:spcBef>
                <a:spcPts val="1600"/>
              </a:spcBef>
              <a:spcAft>
                <a:spcPts val="0"/>
              </a:spcAft>
              <a:buSzPts val="1400"/>
              <a:buFont typeface="Wingdings" panose="05000000000000000000" charset="0"/>
              <a:buChar char="Ø"/>
            </a:pPr>
            <a:r>
              <a:rPr lang="en-US" sz="1400" b="0" i="0" dirty="0">
                <a:solidFill>
                  <a:srgbClr val="000000"/>
                </a:solidFill>
                <a:effectLst/>
                <a:latin typeface="Times New Roman" panose="02020603050405020304" pitchFamily="18" charset="0"/>
                <a:cs typeface="Times New Roman" panose="02020603050405020304" pitchFamily="18" charset="0"/>
              </a:rPr>
              <a:t>Tao (2009) developed a wearable sensor system to monitor the movements of the patients. Franca (2012) has discussed that the innovations of the new generation systems are the development of continuous monitoring features for the patient and the improvement of workflows and productivity of medical personal.</a:t>
            </a:r>
          </a:p>
          <a:p>
            <a:pPr lvl="0" algn="just" rtl="0">
              <a:spcBef>
                <a:spcPts val="1600"/>
              </a:spcBef>
              <a:spcAft>
                <a:spcPts val="0"/>
              </a:spcAft>
              <a:buSzPts val="1400"/>
              <a:buFont typeface="Wingdings" panose="05000000000000000000" charset="0"/>
              <a:buChar char="Ø"/>
            </a:pPr>
            <a:r>
              <a:rPr lang="en-US" sz="1400" b="0" i="0" dirty="0">
                <a:solidFill>
                  <a:srgbClr val="000000"/>
                </a:solidFill>
                <a:effectLst/>
                <a:latin typeface="Times New Roman" panose="02020603050405020304" pitchFamily="18" charset="0"/>
                <a:cs typeface="Times New Roman" panose="02020603050405020304" pitchFamily="18" charset="0"/>
              </a:rPr>
              <a:t>An IoT deployment in healthcare needs more security because the data of any patients is more sensible and it should not be misused by any bad elements in the society. </a:t>
            </a:r>
          </a:p>
          <a:p>
            <a:pPr lvl="0" algn="just" rtl="0">
              <a:spcBef>
                <a:spcPts val="1600"/>
              </a:spcBef>
              <a:spcAft>
                <a:spcPts val="0"/>
              </a:spcAft>
              <a:buSzPts val="1400"/>
              <a:buFont typeface="Wingdings" panose="05000000000000000000" charset="0"/>
              <a:buChar char="Ø"/>
            </a:pPr>
            <a:r>
              <a:rPr lang="en-US" sz="1400" b="0" i="0" dirty="0">
                <a:solidFill>
                  <a:srgbClr val="000000"/>
                </a:solidFill>
                <a:effectLst/>
                <a:latin typeface="Times New Roman" panose="02020603050405020304" pitchFamily="18" charset="0"/>
                <a:cs typeface="Times New Roman" panose="02020603050405020304" pitchFamily="18" charset="0"/>
              </a:rPr>
              <a:t>The health related information could be interacted with doctors who are in emergency. Even in the absence of the doctor near the patient or in the hospital, the doctor can know the patients status so that the doctors advice is given in critical cases. </a:t>
            </a:r>
            <a:endParaRPr lang="en-US" dirty="0"/>
          </a:p>
        </p:txBody>
      </p:sp>
      <p:sp>
        <p:nvSpPr>
          <p:cNvPr id="4" name="Title 3">
            <a:extLst>
              <a:ext uri="{FF2B5EF4-FFF2-40B4-BE49-F238E27FC236}">
                <a16:creationId xmlns:a16="http://schemas.microsoft.com/office/drawing/2014/main" id="{67CBCF7F-3BBF-5F82-3860-57112E6EBC5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a:t>
            </a:r>
            <a:r>
              <a:rPr lang="en-US" dirty="0"/>
              <a:t> </a:t>
            </a:r>
            <a:r>
              <a:rPr lang="en-US" dirty="0">
                <a:latin typeface="Times New Roman" panose="02020603050405020304" pitchFamily="18" charset="0"/>
                <a:cs typeface="Times New Roman" panose="02020603050405020304" pitchFamily="18" charset="0"/>
              </a:rPr>
              <a:t>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B072-E099-DAE8-CC57-3CF51CD93D9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Identification</a:t>
            </a:r>
          </a:p>
        </p:txBody>
      </p:sp>
      <p:sp>
        <p:nvSpPr>
          <p:cNvPr id="3" name="Text Placeholder 2">
            <a:extLst>
              <a:ext uri="{FF2B5EF4-FFF2-40B4-BE49-F238E27FC236}">
                <a16:creationId xmlns:a16="http://schemas.microsoft.com/office/drawing/2014/main" id="{4288A863-94FA-4366-1D7A-4D2464877E62}"/>
              </a:ext>
            </a:extLst>
          </p:cNvPr>
          <p:cNvSpPr>
            <a:spLocks noGrp="1"/>
          </p:cNvSpPr>
          <p:nvPr>
            <p:ph type="body" idx="1"/>
          </p:nvPr>
        </p:nvSpPr>
        <p:spPr>
          <a:xfrm>
            <a:off x="720000" y="1210462"/>
            <a:ext cx="7577527" cy="3523500"/>
          </a:xfrm>
        </p:spPr>
        <p:txBody>
          <a:bodyPr/>
          <a:lstStyle/>
          <a:p>
            <a:pPr marL="425450" indent="-285750" algn="just">
              <a:lnSpc>
                <a:spcPct val="150000"/>
              </a:lnSpc>
              <a:buFont typeface="Wingdings" panose="05000000000000000000" pitchFamily="2" charset="2"/>
              <a:buChar char="v"/>
            </a:pPr>
            <a:r>
              <a:rPr lang="en-US" sz="1400" b="0" i="0" dirty="0">
                <a:solidFill>
                  <a:srgbClr val="1F1F1F"/>
                </a:solidFill>
                <a:effectLst/>
                <a:latin typeface="Times New Roman" panose="02020603050405020304" pitchFamily="18" charset="0"/>
                <a:cs typeface="Times New Roman" panose="02020603050405020304" pitchFamily="18" charset="0"/>
              </a:rPr>
              <a:t>Doctors play an important role in health check-ups in the conventional process. This treatment necessitates a considerable period for registration, consultation, and then observation. Reports are also created later. </a:t>
            </a:r>
          </a:p>
          <a:p>
            <a:pPr marL="425450" indent="-285750" algn="just">
              <a:lnSpc>
                <a:spcPct val="150000"/>
              </a:lnSpc>
              <a:buFont typeface="Wingdings" panose="05000000000000000000" pitchFamily="2" charset="2"/>
              <a:buChar char="v"/>
            </a:pPr>
            <a:r>
              <a:rPr lang="en-US" sz="1400" b="0" i="0" dirty="0">
                <a:solidFill>
                  <a:srgbClr val="1F1F1F"/>
                </a:solidFill>
                <a:effectLst/>
                <a:latin typeface="Times New Roman" panose="02020603050405020304" pitchFamily="18" charset="0"/>
                <a:cs typeface="Times New Roman" panose="02020603050405020304" pitchFamily="18" charset="0"/>
              </a:rPr>
              <a:t>Working people prefer to ignore or delay observation as a result of the lengthy procedure. This cutting-edge technique cuts down on the amount of time it takes to complete the mission. For many decades, medical scientists have been working in the fields of innovation and science to improve health care and happiness in people lives. </a:t>
            </a:r>
          </a:p>
          <a:p>
            <a:pPr marL="425450" indent="-285750" algn="just">
              <a:lnSpc>
                <a:spcPct val="150000"/>
              </a:lnSpc>
              <a:buFont typeface="Wingdings" panose="05000000000000000000" pitchFamily="2" charset="2"/>
              <a:buChar char="v"/>
            </a:pPr>
            <a:r>
              <a:rPr lang="en-US" sz="1400" b="0" i="0" dirty="0">
                <a:solidFill>
                  <a:srgbClr val="1F1F1F"/>
                </a:solidFill>
                <a:effectLst/>
                <a:latin typeface="Times New Roman" panose="02020603050405020304" pitchFamily="18" charset="0"/>
                <a:cs typeface="Times New Roman" panose="02020603050405020304" pitchFamily="18" charset="0"/>
              </a:rPr>
              <a:t>Their contribution to the medical field is important to us and cannot be overlooked. </a:t>
            </a:r>
            <a:endParaRPr lang="en-US" sz="1400" dirty="0">
              <a:solidFill>
                <a:schemeClr val="bg1">
                  <a:lumMod val="10000"/>
                </a:schemeClr>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41951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95" name="Google Shape;1195;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SOLVING TECHNIQUE</a:t>
            </a:r>
            <a:endParaRPr dirty="0"/>
          </a:p>
        </p:txBody>
      </p:sp>
      <p:sp>
        <p:nvSpPr>
          <p:cNvPr id="27" name="TextBox 26">
            <a:extLst>
              <a:ext uri="{FF2B5EF4-FFF2-40B4-BE49-F238E27FC236}">
                <a16:creationId xmlns:a16="http://schemas.microsoft.com/office/drawing/2014/main" id="{EAEA2FB4-B355-4017-6EB3-2B00DDC9FDA2}"/>
              </a:ext>
            </a:extLst>
          </p:cNvPr>
          <p:cNvSpPr txBox="1"/>
          <p:nvPr/>
        </p:nvSpPr>
        <p:spPr>
          <a:xfrm>
            <a:off x="753665" y="1489174"/>
            <a:ext cx="7636669" cy="3154582"/>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en-US" dirty="0">
                <a:solidFill>
                  <a:schemeClr val="accent5">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Patient monitoring systems are considered as a part of M-health technology. These can also be named as m-health or mobile health. These systems are used for practice of medical and public health with the help of mobile devices. These monitoring systems can be used onsite or remotely.</a:t>
            </a:r>
          </a:p>
          <a:p>
            <a:pPr marL="285750" indent="-285750" algn="just">
              <a:lnSpc>
                <a:spcPct val="115000"/>
              </a:lnSpc>
              <a:spcAft>
                <a:spcPts val="1000"/>
              </a:spcAft>
              <a:buFont typeface="Arial" panose="020B0604020202020204" pitchFamily="34" charset="0"/>
              <a:buChar char="•"/>
            </a:pPr>
            <a:r>
              <a:rPr lang="en-US"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project is designed and developed for </a:t>
            </a:r>
            <a:r>
              <a:rPr lang="en-US" u="none" strike="noStrike"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monitoring patients remotely </a:t>
            </a:r>
            <a:r>
              <a:rPr lang="en-US"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using a IoT based </a:t>
            </a:r>
            <a:r>
              <a:rPr lang="en-US" u="none" strike="noStrike"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wireless communication</a:t>
            </a:r>
            <a:r>
              <a:rPr lang="en-US"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system. The main aim of this project is to monitor the HEART Beat, Blood Oxygen content, Body Movement and Body Temperature of the patient and display the same to the doctor through Internet based server using Blynk cloud Server.</a:t>
            </a:r>
            <a:endParaRPr lang="en-IN"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hospitals, patients’ body temperature must need to be monitored constantly, which is usually done by doctors or other paramedical staff. They observe the body temperature and Heart Beat of patients’ constantly and maintain a record of it.</a:t>
            </a:r>
            <a:endParaRPr lang="en-IN" dirty="0">
              <a:solidFill>
                <a:schemeClr val="accent5">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81" name="Google Shape;1581;p47"/>
          <p:cNvSpPr txBox="1">
            <a:spLocks noGrp="1"/>
          </p:cNvSpPr>
          <p:nvPr>
            <p:ph type="title"/>
          </p:nvPr>
        </p:nvSpPr>
        <p:spPr>
          <a:xfrm>
            <a:off x="1147507" y="552206"/>
            <a:ext cx="6570600" cy="45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KEY COMPONENTS</a:t>
            </a:r>
            <a:endParaRPr dirty="0">
              <a:latin typeface="Times New Roman" panose="02020603050405020304" pitchFamily="18" charset="0"/>
              <a:cs typeface="Times New Roman" panose="02020603050405020304" pitchFamily="18" charset="0"/>
            </a:endParaRPr>
          </a:p>
        </p:txBody>
      </p:sp>
      <p:grpSp>
        <p:nvGrpSpPr>
          <p:cNvPr id="1446" name="Google Shape;1446;p46"/>
          <p:cNvGrpSpPr/>
          <p:nvPr/>
        </p:nvGrpSpPr>
        <p:grpSpPr>
          <a:xfrm>
            <a:off x="5978119" y="1452018"/>
            <a:ext cx="2632278" cy="2973146"/>
            <a:chOff x="-2011506" y="1236800"/>
            <a:chExt cx="2445673" cy="2762376"/>
          </a:xfrm>
        </p:grpSpPr>
        <p:sp>
          <p:nvSpPr>
            <p:cNvPr id="1447" name="Google Shape;1447;p46"/>
            <p:cNvSpPr/>
            <p:nvPr/>
          </p:nvSpPr>
          <p:spPr>
            <a:xfrm>
              <a:off x="-1886691" y="1482000"/>
              <a:ext cx="2320858" cy="2320310"/>
            </a:xfrm>
            <a:custGeom>
              <a:avLst/>
              <a:gdLst/>
              <a:ahLst/>
              <a:cxnLst/>
              <a:rect l="l" t="t" r="r" b="b"/>
              <a:pathLst>
                <a:path w="50818" h="50806" extrusionOk="0">
                  <a:moveTo>
                    <a:pt x="25409" y="0"/>
                  </a:moveTo>
                  <a:cubicBezTo>
                    <a:pt x="11393" y="0"/>
                    <a:pt x="0" y="11393"/>
                    <a:pt x="0" y="25409"/>
                  </a:cubicBezTo>
                  <a:cubicBezTo>
                    <a:pt x="0" y="39425"/>
                    <a:pt x="11393" y="50805"/>
                    <a:pt x="25409" y="50805"/>
                  </a:cubicBezTo>
                  <a:cubicBezTo>
                    <a:pt x="39425" y="50805"/>
                    <a:pt x="50817" y="39425"/>
                    <a:pt x="50817" y="25409"/>
                  </a:cubicBezTo>
                  <a:cubicBezTo>
                    <a:pt x="50817" y="11393"/>
                    <a:pt x="39425" y="0"/>
                    <a:pt x="25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6"/>
            <p:cNvSpPr/>
            <p:nvPr/>
          </p:nvSpPr>
          <p:spPr>
            <a:xfrm>
              <a:off x="-1754706" y="1327226"/>
              <a:ext cx="854851" cy="1650240"/>
            </a:xfrm>
            <a:custGeom>
              <a:avLst/>
              <a:gdLst/>
              <a:ahLst/>
              <a:cxnLst/>
              <a:rect l="l" t="t" r="r" b="b"/>
              <a:pathLst>
                <a:path w="18718" h="36134" extrusionOk="0">
                  <a:moveTo>
                    <a:pt x="402" y="0"/>
                  </a:moveTo>
                  <a:cubicBezTo>
                    <a:pt x="195" y="0"/>
                    <a:pt x="1" y="146"/>
                    <a:pt x="1" y="353"/>
                  </a:cubicBezTo>
                  <a:lnTo>
                    <a:pt x="1" y="35733"/>
                  </a:lnTo>
                  <a:cubicBezTo>
                    <a:pt x="1" y="35927"/>
                    <a:pt x="195" y="36134"/>
                    <a:pt x="402" y="36134"/>
                  </a:cubicBezTo>
                  <a:lnTo>
                    <a:pt x="18365" y="36134"/>
                  </a:lnTo>
                  <a:cubicBezTo>
                    <a:pt x="18571" y="36134"/>
                    <a:pt x="18717" y="35927"/>
                    <a:pt x="18717" y="35733"/>
                  </a:cubicBezTo>
                  <a:lnTo>
                    <a:pt x="18717" y="353"/>
                  </a:lnTo>
                  <a:cubicBezTo>
                    <a:pt x="18717" y="146"/>
                    <a:pt x="18571" y="0"/>
                    <a:pt x="18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6"/>
            <p:cNvSpPr/>
            <p:nvPr/>
          </p:nvSpPr>
          <p:spPr>
            <a:xfrm>
              <a:off x="-1810149" y="1236800"/>
              <a:ext cx="968524" cy="1867675"/>
            </a:xfrm>
            <a:custGeom>
              <a:avLst/>
              <a:gdLst/>
              <a:ahLst/>
              <a:cxnLst/>
              <a:rect l="l" t="t" r="r" b="b"/>
              <a:pathLst>
                <a:path w="21207" h="40895" extrusionOk="0">
                  <a:moveTo>
                    <a:pt x="18777" y="1980"/>
                  </a:moveTo>
                  <a:cubicBezTo>
                    <a:pt x="19433" y="1980"/>
                    <a:pt x="19931" y="2491"/>
                    <a:pt x="19931" y="3146"/>
                  </a:cubicBezTo>
                  <a:lnTo>
                    <a:pt x="19931" y="36899"/>
                  </a:lnTo>
                  <a:cubicBezTo>
                    <a:pt x="19931" y="37555"/>
                    <a:pt x="19433" y="38114"/>
                    <a:pt x="18777" y="38114"/>
                  </a:cubicBezTo>
                  <a:lnTo>
                    <a:pt x="2381" y="38114"/>
                  </a:lnTo>
                  <a:cubicBezTo>
                    <a:pt x="1713" y="38114"/>
                    <a:pt x="1215" y="37555"/>
                    <a:pt x="1215" y="36899"/>
                  </a:cubicBezTo>
                  <a:lnTo>
                    <a:pt x="1215" y="3146"/>
                  </a:lnTo>
                  <a:cubicBezTo>
                    <a:pt x="1215" y="2491"/>
                    <a:pt x="1713" y="1980"/>
                    <a:pt x="2381" y="1980"/>
                  </a:cubicBezTo>
                  <a:close/>
                  <a:moveTo>
                    <a:pt x="1312" y="1"/>
                  </a:moveTo>
                  <a:cubicBezTo>
                    <a:pt x="607" y="1"/>
                    <a:pt x="0" y="608"/>
                    <a:pt x="0" y="1373"/>
                  </a:cubicBezTo>
                  <a:lnTo>
                    <a:pt x="0" y="39583"/>
                  </a:lnTo>
                  <a:cubicBezTo>
                    <a:pt x="0" y="40288"/>
                    <a:pt x="607" y="40895"/>
                    <a:pt x="1312" y="40895"/>
                  </a:cubicBezTo>
                  <a:lnTo>
                    <a:pt x="19834" y="40895"/>
                  </a:lnTo>
                  <a:cubicBezTo>
                    <a:pt x="20599" y="40895"/>
                    <a:pt x="21206" y="40288"/>
                    <a:pt x="21206" y="39583"/>
                  </a:cubicBezTo>
                  <a:lnTo>
                    <a:pt x="21206" y="1373"/>
                  </a:lnTo>
                  <a:cubicBezTo>
                    <a:pt x="21206" y="608"/>
                    <a:pt x="20599" y="1"/>
                    <a:pt x="19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6"/>
            <p:cNvSpPr/>
            <p:nvPr/>
          </p:nvSpPr>
          <p:spPr>
            <a:xfrm>
              <a:off x="-1408027" y="1244016"/>
              <a:ext cx="164229" cy="164229"/>
            </a:xfrm>
            <a:custGeom>
              <a:avLst/>
              <a:gdLst/>
              <a:ahLst/>
              <a:cxnLst/>
              <a:rect l="l" t="t" r="r" b="b"/>
              <a:pathLst>
                <a:path w="3596" h="3596" extrusionOk="0">
                  <a:moveTo>
                    <a:pt x="1774" y="1"/>
                  </a:moveTo>
                  <a:cubicBezTo>
                    <a:pt x="802" y="1"/>
                    <a:pt x="1" y="814"/>
                    <a:pt x="1" y="1822"/>
                  </a:cubicBezTo>
                  <a:cubicBezTo>
                    <a:pt x="1" y="2782"/>
                    <a:pt x="802" y="3596"/>
                    <a:pt x="1774" y="3596"/>
                  </a:cubicBezTo>
                  <a:cubicBezTo>
                    <a:pt x="2782" y="3596"/>
                    <a:pt x="3596" y="2782"/>
                    <a:pt x="3596" y="1822"/>
                  </a:cubicBezTo>
                  <a:cubicBezTo>
                    <a:pt x="3596" y="814"/>
                    <a:pt x="2782" y="1"/>
                    <a:pt x="1774"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1350347" y="1301697"/>
              <a:ext cx="48319" cy="48867"/>
            </a:xfrm>
            <a:custGeom>
              <a:avLst/>
              <a:gdLst/>
              <a:ahLst/>
              <a:cxnLst/>
              <a:rect l="l" t="t" r="r" b="b"/>
              <a:pathLst>
                <a:path w="1058" h="1070" extrusionOk="0">
                  <a:moveTo>
                    <a:pt x="511" y="1"/>
                  </a:moveTo>
                  <a:cubicBezTo>
                    <a:pt x="256" y="1"/>
                    <a:pt x="1" y="256"/>
                    <a:pt x="1" y="559"/>
                  </a:cubicBezTo>
                  <a:cubicBezTo>
                    <a:pt x="1" y="815"/>
                    <a:pt x="256" y="1070"/>
                    <a:pt x="511" y="1070"/>
                  </a:cubicBezTo>
                  <a:cubicBezTo>
                    <a:pt x="815" y="1070"/>
                    <a:pt x="1058" y="815"/>
                    <a:pt x="1058" y="559"/>
                  </a:cubicBezTo>
                  <a:cubicBezTo>
                    <a:pt x="1058" y="256"/>
                    <a:pt x="815"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6"/>
            <p:cNvSpPr/>
            <p:nvPr/>
          </p:nvSpPr>
          <p:spPr>
            <a:xfrm>
              <a:off x="-1690357" y="1660523"/>
              <a:ext cx="675094" cy="586494"/>
            </a:xfrm>
            <a:custGeom>
              <a:avLst/>
              <a:gdLst/>
              <a:ahLst/>
              <a:cxnLst/>
              <a:rect l="l" t="t" r="r" b="b"/>
              <a:pathLst>
                <a:path w="14782" h="12842" extrusionOk="0">
                  <a:moveTo>
                    <a:pt x="6316" y="0"/>
                  </a:moveTo>
                  <a:cubicBezTo>
                    <a:pt x="4108" y="0"/>
                    <a:pt x="1623" y="619"/>
                    <a:pt x="766" y="3172"/>
                  </a:cubicBezTo>
                  <a:cubicBezTo>
                    <a:pt x="1" y="5297"/>
                    <a:pt x="1324" y="6925"/>
                    <a:pt x="1324" y="6925"/>
                  </a:cubicBezTo>
                  <a:cubicBezTo>
                    <a:pt x="1324" y="6925"/>
                    <a:pt x="414" y="7277"/>
                    <a:pt x="972" y="9245"/>
                  </a:cubicBezTo>
                  <a:cubicBezTo>
                    <a:pt x="1725" y="11880"/>
                    <a:pt x="10179" y="12791"/>
                    <a:pt x="10737" y="12840"/>
                  </a:cubicBezTo>
                  <a:cubicBezTo>
                    <a:pt x="10763" y="12841"/>
                    <a:pt x="10788" y="12841"/>
                    <a:pt x="10813" y="12841"/>
                  </a:cubicBezTo>
                  <a:cubicBezTo>
                    <a:pt x="12092" y="12841"/>
                    <a:pt x="13174" y="11637"/>
                    <a:pt x="13567" y="9755"/>
                  </a:cubicBezTo>
                  <a:cubicBezTo>
                    <a:pt x="13919" y="8140"/>
                    <a:pt x="13264" y="7484"/>
                    <a:pt x="13264" y="7484"/>
                  </a:cubicBezTo>
                  <a:cubicBezTo>
                    <a:pt x="13264" y="7484"/>
                    <a:pt x="14272" y="7022"/>
                    <a:pt x="14527" y="6111"/>
                  </a:cubicBezTo>
                  <a:cubicBezTo>
                    <a:pt x="14782" y="5200"/>
                    <a:pt x="14685" y="3026"/>
                    <a:pt x="14685" y="3026"/>
                  </a:cubicBezTo>
                  <a:lnTo>
                    <a:pt x="13968" y="1302"/>
                  </a:lnTo>
                  <a:lnTo>
                    <a:pt x="10227" y="549"/>
                  </a:lnTo>
                  <a:cubicBezTo>
                    <a:pt x="10227" y="549"/>
                    <a:pt x="8394" y="0"/>
                    <a:pt x="631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6"/>
            <p:cNvSpPr/>
            <p:nvPr/>
          </p:nvSpPr>
          <p:spPr>
            <a:xfrm>
              <a:off x="-1523937" y="1618416"/>
              <a:ext cx="377234" cy="600789"/>
            </a:xfrm>
            <a:custGeom>
              <a:avLst/>
              <a:gdLst/>
              <a:ahLst/>
              <a:cxnLst/>
              <a:rect l="l" t="t" r="r" b="b"/>
              <a:pathLst>
                <a:path w="8260" h="13155" extrusionOk="0">
                  <a:moveTo>
                    <a:pt x="6887" y="1"/>
                  </a:moveTo>
                  <a:cubicBezTo>
                    <a:pt x="6887" y="1"/>
                    <a:pt x="2332" y="450"/>
                    <a:pt x="2235" y="560"/>
                  </a:cubicBezTo>
                  <a:cubicBezTo>
                    <a:pt x="2126" y="608"/>
                    <a:pt x="1980" y="1968"/>
                    <a:pt x="1822" y="3244"/>
                  </a:cubicBezTo>
                  <a:cubicBezTo>
                    <a:pt x="1666" y="3109"/>
                    <a:pt x="1449" y="3043"/>
                    <a:pt x="1230" y="3043"/>
                  </a:cubicBezTo>
                  <a:cubicBezTo>
                    <a:pt x="956" y="3043"/>
                    <a:pt x="679" y="3145"/>
                    <a:pt x="510" y="3341"/>
                  </a:cubicBezTo>
                  <a:cubicBezTo>
                    <a:pt x="0" y="3900"/>
                    <a:pt x="304" y="4811"/>
                    <a:pt x="814" y="5066"/>
                  </a:cubicBezTo>
                  <a:cubicBezTo>
                    <a:pt x="982" y="5173"/>
                    <a:pt x="1135" y="5206"/>
                    <a:pt x="1263" y="5206"/>
                  </a:cubicBezTo>
                  <a:cubicBezTo>
                    <a:pt x="1366" y="5206"/>
                    <a:pt x="1453" y="5185"/>
                    <a:pt x="1518" y="5163"/>
                  </a:cubicBezTo>
                  <a:lnTo>
                    <a:pt x="1518" y="5163"/>
                  </a:lnTo>
                  <a:cubicBezTo>
                    <a:pt x="1470" y="5260"/>
                    <a:pt x="1470" y="5309"/>
                    <a:pt x="1470" y="5369"/>
                  </a:cubicBezTo>
                  <a:cubicBezTo>
                    <a:pt x="1421" y="5673"/>
                    <a:pt x="1470" y="6122"/>
                    <a:pt x="1676" y="6584"/>
                  </a:cubicBezTo>
                  <a:cubicBezTo>
                    <a:pt x="1774" y="6887"/>
                    <a:pt x="1931" y="7130"/>
                    <a:pt x="2077" y="7385"/>
                  </a:cubicBezTo>
                  <a:cubicBezTo>
                    <a:pt x="2235" y="7543"/>
                    <a:pt x="2539" y="7847"/>
                    <a:pt x="2733" y="7944"/>
                  </a:cubicBezTo>
                  <a:lnTo>
                    <a:pt x="2684" y="8904"/>
                  </a:lnTo>
                  <a:lnTo>
                    <a:pt x="863" y="9863"/>
                  </a:lnTo>
                  <a:cubicBezTo>
                    <a:pt x="863" y="9863"/>
                    <a:pt x="4154" y="13155"/>
                    <a:pt x="4506" y="13155"/>
                  </a:cubicBezTo>
                  <a:cubicBezTo>
                    <a:pt x="4810" y="13155"/>
                    <a:pt x="6632" y="10227"/>
                    <a:pt x="6632" y="10227"/>
                  </a:cubicBezTo>
                  <a:lnTo>
                    <a:pt x="4458" y="9159"/>
                  </a:lnTo>
                  <a:cubicBezTo>
                    <a:pt x="4458" y="9159"/>
                    <a:pt x="4506" y="8709"/>
                    <a:pt x="4555" y="8406"/>
                  </a:cubicBezTo>
                  <a:cubicBezTo>
                    <a:pt x="4968" y="8406"/>
                    <a:pt x="5466" y="8296"/>
                    <a:pt x="5769" y="8199"/>
                  </a:cubicBezTo>
                  <a:cubicBezTo>
                    <a:pt x="6838" y="7738"/>
                    <a:pt x="7142" y="7033"/>
                    <a:pt x="7348" y="6280"/>
                  </a:cubicBezTo>
                  <a:cubicBezTo>
                    <a:pt x="7543" y="5466"/>
                    <a:pt x="8259" y="1968"/>
                    <a:pt x="8259" y="1968"/>
                  </a:cubicBezTo>
                  <a:lnTo>
                    <a:pt x="8259" y="1215"/>
                  </a:lnTo>
                  <a:lnTo>
                    <a:pt x="6887" y="1"/>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6"/>
            <p:cNvSpPr/>
            <p:nvPr/>
          </p:nvSpPr>
          <p:spPr>
            <a:xfrm>
              <a:off x="-1399122" y="1981216"/>
              <a:ext cx="173637" cy="101524"/>
            </a:xfrm>
            <a:custGeom>
              <a:avLst/>
              <a:gdLst/>
              <a:ahLst/>
              <a:cxnLst/>
              <a:rect l="l" t="t" r="r" b="b"/>
              <a:pathLst>
                <a:path w="3802" h="2223" extrusionOk="0">
                  <a:moveTo>
                    <a:pt x="0" y="0"/>
                  </a:moveTo>
                  <a:lnTo>
                    <a:pt x="0" y="0"/>
                  </a:lnTo>
                  <a:cubicBezTo>
                    <a:pt x="0" y="0"/>
                    <a:pt x="207" y="207"/>
                    <a:pt x="607" y="401"/>
                  </a:cubicBezTo>
                  <a:cubicBezTo>
                    <a:pt x="972" y="607"/>
                    <a:pt x="1373" y="705"/>
                    <a:pt x="1373" y="705"/>
                  </a:cubicBezTo>
                  <a:lnTo>
                    <a:pt x="1324" y="1567"/>
                  </a:lnTo>
                  <a:lnTo>
                    <a:pt x="3802" y="2223"/>
                  </a:lnTo>
                  <a:lnTo>
                    <a:pt x="3498" y="1773"/>
                  </a:lnTo>
                  <a:lnTo>
                    <a:pt x="1725" y="1215"/>
                  </a:lnTo>
                  <a:lnTo>
                    <a:pt x="1822" y="462"/>
                  </a:lnTo>
                  <a:cubicBezTo>
                    <a:pt x="1822" y="462"/>
                    <a:pt x="1725" y="401"/>
                    <a:pt x="1117" y="304"/>
                  </a:cubicBezTo>
                  <a:cubicBezTo>
                    <a:pt x="510" y="255"/>
                    <a:pt x="0" y="0"/>
                    <a:pt x="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6"/>
            <p:cNvSpPr/>
            <p:nvPr/>
          </p:nvSpPr>
          <p:spPr>
            <a:xfrm>
              <a:off x="-1285450" y="1775428"/>
              <a:ext cx="64395" cy="129840"/>
            </a:xfrm>
            <a:custGeom>
              <a:avLst/>
              <a:gdLst/>
              <a:ahLst/>
              <a:cxnLst/>
              <a:rect l="l" t="t" r="r" b="b"/>
              <a:pathLst>
                <a:path w="1410" h="2843" extrusionOk="0">
                  <a:moveTo>
                    <a:pt x="1215" y="0"/>
                  </a:moveTo>
                  <a:cubicBezTo>
                    <a:pt x="1215" y="49"/>
                    <a:pt x="657" y="304"/>
                    <a:pt x="705" y="862"/>
                  </a:cubicBezTo>
                  <a:cubicBezTo>
                    <a:pt x="803" y="1567"/>
                    <a:pt x="803" y="2126"/>
                    <a:pt x="754" y="2381"/>
                  </a:cubicBezTo>
                  <a:cubicBezTo>
                    <a:pt x="724" y="2566"/>
                    <a:pt x="505" y="2602"/>
                    <a:pt x="327" y="2602"/>
                  </a:cubicBezTo>
                  <a:cubicBezTo>
                    <a:pt x="214" y="2602"/>
                    <a:pt x="117" y="2587"/>
                    <a:pt x="98" y="2587"/>
                  </a:cubicBezTo>
                  <a:cubicBezTo>
                    <a:pt x="49" y="2587"/>
                    <a:pt x="1" y="2636"/>
                    <a:pt x="1" y="2684"/>
                  </a:cubicBezTo>
                  <a:cubicBezTo>
                    <a:pt x="1" y="2733"/>
                    <a:pt x="49" y="2781"/>
                    <a:pt x="98" y="2781"/>
                  </a:cubicBezTo>
                  <a:cubicBezTo>
                    <a:pt x="98" y="2781"/>
                    <a:pt x="195" y="2842"/>
                    <a:pt x="244" y="2842"/>
                  </a:cubicBezTo>
                  <a:cubicBezTo>
                    <a:pt x="499" y="2842"/>
                    <a:pt x="912" y="2781"/>
                    <a:pt x="960" y="2429"/>
                  </a:cubicBezTo>
                  <a:cubicBezTo>
                    <a:pt x="1009" y="2077"/>
                    <a:pt x="960" y="1263"/>
                    <a:pt x="912" y="814"/>
                  </a:cubicBezTo>
                  <a:cubicBezTo>
                    <a:pt x="851" y="413"/>
                    <a:pt x="1313" y="207"/>
                    <a:pt x="1313" y="207"/>
                  </a:cubicBezTo>
                  <a:cubicBezTo>
                    <a:pt x="1361" y="207"/>
                    <a:pt x="1410" y="109"/>
                    <a:pt x="1361" y="49"/>
                  </a:cubicBezTo>
                  <a:cubicBezTo>
                    <a:pt x="1361" y="0"/>
                    <a:pt x="1264" y="0"/>
                    <a:pt x="121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6"/>
            <p:cNvSpPr/>
            <p:nvPr/>
          </p:nvSpPr>
          <p:spPr>
            <a:xfrm>
              <a:off x="-1340893" y="1917004"/>
              <a:ext cx="55489" cy="22652"/>
            </a:xfrm>
            <a:custGeom>
              <a:avLst/>
              <a:gdLst/>
              <a:ahLst/>
              <a:cxnLst/>
              <a:rect l="l" t="t" r="r" b="b"/>
              <a:pathLst>
                <a:path w="1215" h="496" extrusionOk="0">
                  <a:moveTo>
                    <a:pt x="73" y="0"/>
                  </a:moveTo>
                  <a:cubicBezTo>
                    <a:pt x="49" y="0"/>
                    <a:pt x="25" y="15"/>
                    <a:pt x="0" y="46"/>
                  </a:cubicBezTo>
                  <a:lnTo>
                    <a:pt x="0" y="192"/>
                  </a:lnTo>
                  <a:cubicBezTo>
                    <a:pt x="49" y="192"/>
                    <a:pt x="243" y="398"/>
                    <a:pt x="498" y="495"/>
                  </a:cubicBezTo>
                  <a:lnTo>
                    <a:pt x="1154" y="495"/>
                  </a:lnTo>
                  <a:cubicBezTo>
                    <a:pt x="1215" y="447"/>
                    <a:pt x="1215" y="398"/>
                    <a:pt x="1215" y="349"/>
                  </a:cubicBezTo>
                  <a:cubicBezTo>
                    <a:pt x="1215" y="306"/>
                    <a:pt x="1184" y="269"/>
                    <a:pt x="1149" y="269"/>
                  </a:cubicBezTo>
                  <a:cubicBezTo>
                    <a:pt x="1134" y="269"/>
                    <a:pt x="1119" y="275"/>
                    <a:pt x="1106" y="289"/>
                  </a:cubicBezTo>
                  <a:cubicBezTo>
                    <a:pt x="1073" y="289"/>
                    <a:pt x="949" y="316"/>
                    <a:pt x="794" y="316"/>
                  </a:cubicBezTo>
                  <a:cubicBezTo>
                    <a:pt x="717" y="316"/>
                    <a:pt x="632" y="309"/>
                    <a:pt x="547" y="289"/>
                  </a:cubicBezTo>
                  <a:cubicBezTo>
                    <a:pt x="353" y="240"/>
                    <a:pt x="146" y="46"/>
                    <a:pt x="146" y="46"/>
                  </a:cubicBezTo>
                  <a:cubicBezTo>
                    <a:pt x="122" y="15"/>
                    <a:pt x="98" y="0"/>
                    <a:pt x="73"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6"/>
            <p:cNvSpPr/>
            <p:nvPr/>
          </p:nvSpPr>
          <p:spPr>
            <a:xfrm>
              <a:off x="-1477354" y="1799998"/>
              <a:ext cx="34435" cy="28726"/>
            </a:xfrm>
            <a:custGeom>
              <a:avLst/>
              <a:gdLst/>
              <a:ahLst/>
              <a:cxnLst/>
              <a:rect l="l" t="t" r="r" b="b"/>
              <a:pathLst>
                <a:path w="754" h="629" extrusionOk="0">
                  <a:moveTo>
                    <a:pt x="105" y="1"/>
                  </a:moveTo>
                  <a:cubicBezTo>
                    <a:pt x="73" y="1"/>
                    <a:pt x="49" y="35"/>
                    <a:pt x="49" y="69"/>
                  </a:cubicBezTo>
                  <a:cubicBezTo>
                    <a:pt x="1" y="118"/>
                    <a:pt x="49" y="179"/>
                    <a:pt x="98" y="227"/>
                  </a:cubicBezTo>
                  <a:cubicBezTo>
                    <a:pt x="450" y="276"/>
                    <a:pt x="498" y="531"/>
                    <a:pt x="559" y="531"/>
                  </a:cubicBezTo>
                  <a:cubicBezTo>
                    <a:pt x="559" y="579"/>
                    <a:pt x="608" y="628"/>
                    <a:pt x="656" y="628"/>
                  </a:cubicBezTo>
                  <a:lnTo>
                    <a:pt x="656" y="579"/>
                  </a:lnTo>
                  <a:cubicBezTo>
                    <a:pt x="705" y="579"/>
                    <a:pt x="754" y="531"/>
                    <a:pt x="705" y="482"/>
                  </a:cubicBezTo>
                  <a:cubicBezTo>
                    <a:pt x="705" y="482"/>
                    <a:pt x="608" y="69"/>
                    <a:pt x="146" y="21"/>
                  </a:cubicBezTo>
                  <a:cubicBezTo>
                    <a:pt x="132" y="7"/>
                    <a:pt x="118" y="1"/>
                    <a:pt x="105"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6"/>
            <p:cNvSpPr/>
            <p:nvPr/>
          </p:nvSpPr>
          <p:spPr>
            <a:xfrm>
              <a:off x="-1368614" y="1747250"/>
              <a:ext cx="69373" cy="23748"/>
            </a:xfrm>
            <a:custGeom>
              <a:avLst/>
              <a:gdLst/>
              <a:ahLst/>
              <a:cxnLst/>
              <a:rect l="l" t="t" r="r" b="b"/>
              <a:pathLst>
                <a:path w="1519" h="520" extrusionOk="0">
                  <a:moveTo>
                    <a:pt x="1165" y="1"/>
                  </a:moveTo>
                  <a:cubicBezTo>
                    <a:pt x="1008" y="1"/>
                    <a:pt x="808" y="40"/>
                    <a:pt x="607" y="119"/>
                  </a:cubicBezTo>
                  <a:cubicBezTo>
                    <a:pt x="194" y="216"/>
                    <a:pt x="0" y="520"/>
                    <a:pt x="0" y="520"/>
                  </a:cubicBezTo>
                  <a:cubicBezTo>
                    <a:pt x="0" y="520"/>
                    <a:pt x="547" y="423"/>
                    <a:pt x="850" y="423"/>
                  </a:cubicBezTo>
                  <a:cubicBezTo>
                    <a:pt x="1154" y="423"/>
                    <a:pt x="1458" y="520"/>
                    <a:pt x="1458" y="520"/>
                  </a:cubicBezTo>
                  <a:cubicBezTo>
                    <a:pt x="1458" y="520"/>
                    <a:pt x="1518" y="216"/>
                    <a:pt x="1458" y="119"/>
                  </a:cubicBezTo>
                  <a:cubicBezTo>
                    <a:pt x="1433" y="40"/>
                    <a:pt x="1321" y="1"/>
                    <a:pt x="1165"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1232747" y="1768760"/>
              <a:ext cx="62751" cy="41651"/>
            </a:xfrm>
            <a:custGeom>
              <a:avLst/>
              <a:gdLst/>
              <a:ahLst/>
              <a:cxnLst/>
              <a:rect l="l" t="t" r="r" b="b"/>
              <a:pathLst>
                <a:path w="1374" h="912" extrusionOk="0">
                  <a:moveTo>
                    <a:pt x="462" y="0"/>
                  </a:moveTo>
                  <a:cubicBezTo>
                    <a:pt x="304" y="0"/>
                    <a:pt x="1" y="255"/>
                    <a:pt x="1" y="255"/>
                  </a:cubicBezTo>
                  <a:cubicBezTo>
                    <a:pt x="1" y="255"/>
                    <a:pt x="462" y="304"/>
                    <a:pt x="717" y="450"/>
                  </a:cubicBezTo>
                  <a:cubicBezTo>
                    <a:pt x="972" y="559"/>
                    <a:pt x="1373" y="911"/>
                    <a:pt x="1373" y="911"/>
                  </a:cubicBezTo>
                  <a:cubicBezTo>
                    <a:pt x="1373" y="911"/>
                    <a:pt x="1373" y="608"/>
                    <a:pt x="1276" y="401"/>
                  </a:cubicBezTo>
                  <a:cubicBezTo>
                    <a:pt x="1118" y="195"/>
                    <a:pt x="669" y="0"/>
                    <a:pt x="462"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1350347" y="1804976"/>
              <a:ext cx="25575" cy="35805"/>
            </a:xfrm>
            <a:custGeom>
              <a:avLst/>
              <a:gdLst/>
              <a:ahLst/>
              <a:cxnLst/>
              <a:rect l="l" t="t" r="r" b="b"/>
              <a:pathLst>
                <a:path w="560" h="784" extrusionOk="0">
                  <a:moveTo>
                    <a:pt x="300" y="0"/>
                  </a:moveTo>
                  <a:cubicBezTo>
                    <a:pt x="171" y="0"/>
                    <a:pt x="49" y="149"/>
                    <a:pt x="49" y="373"/>
                  </a:cubicBezTo>
                  <a:cubicBezTo>
                    <a:pt x="1" y="568"/>
                    <a:pt x="49" y="774"/>
                    <a:pt x="207" y="774"/>
                  </a:cubicBezTo>
                  <a:cubicBezTo>
                    <a:pt x="220" y="780"/>
                    <a:pt x="234" y="784"/>
                    <a:pt x="248" y="784"/>
                  </a:cubicBezTo>
                  <a:cubicBezTo>
                    <a:pt x="341" y="784"/>
                    <a:pt x="458" y="650"/>
                    <a:pt x="511" y="470"/>
                  </a:cubicBezTo>
                  <a:cubicBezTo>
                    <a:pt x="560" y="215"/>
                    <a:pt x="450" y="9"/>
                    <a:pt x="353" y="9"/>
                  </a:cubicBezTo>
                  <a:cubicBezTo>
                    <a:pt x="335" y="3"/>
                    <a:pt x="317" y="0"/>
                    <a:pt x="30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1229961" y="1826030"/>
              <a:ext cx="25027" cy="34846"/>
            </a:xfrm>
            <a:custGeom>
              <a:avLst/>
              <a:gdLst/>
              <a:ahLst/>
              <a:cxnLst/>
              <a:rect l="l" t="t" r="r" b="b"/>
              <a:pathLst>
                <a:path w="548" h="763" extrusionOk="0">
                  <a:moveTo>
                    <a:pt x="308" y="0"/>
                  </a:moveTo>
                  <a:cubicBezTo>
                    <a:pt x="207" y="0"/>
                    <a:pt x="91" y="134"/>
                    <a:pt x="49" y="313"/>
                  </a:cubicBezTo>
                  <a:cubicBezTo>
                    <a:pt x="0" y="568"/>
                    <a:pt x="98" y="714"/>
                    <a:pt x="195" y="763"/>
                  </a:cubicBezTo>
                  <a:cubicBezTo>
                    <a:pt x="353" y="763"/>
                    <a:pt x="450" y="617"/>
                    <a:pt x="498" y="410"/>
                  </a:cubicBezTo>
                  <a:cubicBezTo>
                    <a:pt x="547" y="216"/>
                    <a:pt x="498" y="9"/>
                    <a:pt x="353" y="9"/>
                  </a:cubicBezTo>
                  <a:cubicBezTo>
                    <a:pt x="338" y="3"/>
                    <a:pt x="323" y="0"/>
                    <a:pt x="308"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1678711" y="1470355"/>
              <a:ext cx="742229" cy="546396"/>
            </a:xfrm>
            <a:custGeom>
              <a:avLst/>
              <a:gdLst/>
              <a:ahLst/>
              <a:cxnLst/>
              <a:rect l="l" t="t" r="r" b="b"/>
              <a:pathLst>
                <a:path w="16252" h="11964" extrusionOk="0">
                  <a:moveTo>
                    <a:pt x="10130" y="0"/>
                  </a:moveTo>
                  <a:cubicBezTo>
                    <a:pt x="8612" y="0"/>
                    <a:pt x="8053" y="1117"/>
                    <a:pt x="8053" y="1117"/>
                  </a:cubicBezTo>
                  <a:cubicBezTo>
                    <a:pt x="8053" y="1117"/>
                    <a:pt x="7756" y="531"/>
                    <a:pt x="6880" y="531"/>
                  </a:cubicBezTo>
                  <a:cubicBezTo>
                    <a:pt x="6664" y="531"/>
                    <a:pt x="6413" y="567"/>
                    <a:pt x="6122" y="656"/>
                  </a:cubicBezTo>
                  <a:cubicBezTo>
                    <a:pt x="4713" y="1117"/>
                    <a:pt x="4810" y="2429"/>
                    <a:pt x="4810" y="2429"/>
                  </a:cubicBezTo>
                  <a:cubicBezTo>
                    <a:pt x="4810" y="2429"/>
                    <a:pt x="4628" y="2351"/>
                    <a:pt x="4316" y="2351"/>
                  </a:cubicBezTo>
                  <a:cubicBezTo>
                    <a:pt x="3877" y="2351"/>
                    <a:pt x="3183" y="2505"/>
                    <a:pt x="2381" y="3243"/>
                  </a:cubicBezTo>
                  <a:cubicBezTo>
                    <a:pt x="1069" y="4506"/>
                    <a:pt x="1" y="7336"/>
                    <a:pt x="256" y="9109"/>
                  </a:cubicBezTo>
                  <a:cubicBezTo>
                    <a:pt x="608" y="11138"/>
                    <a:pt x="1677" y="11793"/>
                    <a:pt x="2988" y="11951"/>
                  </a:cubicBezTo>
                  <a:cubicBezTo>
                    <a:pt x="3071" y="11960"/>
                    <a:pt x="3150" y="11964"/>
                    <a:pt x="3226" y="11964"/>
                  </a:cubicBezTo>
                  <a:cubicBezTo>
                    <a:pt x="5384" y="11964"/>
                    <a:pt x="4913" y="8723"/>
                    <a:pt x="5065" y="7749"/>
                  </a:cubicBezTo>
                  <a:cubicBezTo>
                    <a:pt x="5211" y="6729"/>
                    <a:pt x="5272" y="6534"/>
                    <a:pt x="5272" y="6534"/>
                  </a:cubicBezTo>
                  <a:cubicBezTo>
                    <a:pt x="5272" y="6534"/>
                    <a:pt x="5384" y="6620"/>
                    <a:pt x="5591" y="6620"/>
                  </a:cubicBezTo>
                  <a:cubicBezTo>
                    <a:pt x="5884" y="6620"/>
                    <a:pt x="6365" y="6449"/>
                    <a:pt x="6984" y="5623"/>
                  </a:cubicBezTo>
                  <a:cubicBezTo>
                    <a:pt x="7750" y="4603"/>
                    <a:pt x="8005" y="3644"/>
                    <a:pt x="8005" y="3644"/>
                  </a:cubicBezTo>
                  <a:cubicBezTo>
                    <a:pt x="8005" y="3644"/>
                    <a:pt x="8612" y="5065"/>
                    <a:pt x="9523" y="5514"/>
                  </a:cubicBezTo>
                  <a:cubicBezTo>
                    <a:pt x="10079" y="5784"/>
                    <a:pt x="10380" y="5831"/>
                    <a:pt x="10522" y="5831"/>
                  </a:cubicBezTo>
                  <a:cubicBezTo>
                    <a:pt x="10598" y="5831"/>
                    <a:pt x="10628" y="5818"/>
                    <a:pt x="10628" y="5818"/>
                  </a:cubicBezTo>
                  <a:cubicBezTo>
                    <a:pt x="10628" y="5818"/>
                    <a:pt x="10677" y="6328"/>
                    <a:pt x="11794" y="7190"/>
                  </a:cubicBezTo>
                  <a:cubicBezTo>
                    <a:pt x="12415" y="7640"/>
                    <a:pt x="13158" y="7806"/>
                    <a:pt x="13816" y="7806"/>
                  </a:cubicBezTo>
                  <a:cubicBezTo>
                    <a:pt x="13905" y="7806"/>
                    <a:pt x="13992" y="7803"/>
                    <a:pt x="14077" y="7797"/>
                  </a:cubicBezTo>
                  <a:cubicBezTo>
                    <a:pt x="15086" y="7797"/>
                    <a:pt x="16252" y="7032"/>
                    <a:pt x="15839" y="4713"/>
                  </a:cubicBezTo>
                  <a:cubicBezTo>
                    <a:pt x="15438" y="2332"/>
                    <a:pt x="14624" y="2126"/>
                    <a:pt x="13968" y="1822"/>
                  </a:cubicBezTo>
                  <a:cubicBezTo>
                    <a:pt x="13264" y="1567"/>
                    <a:pt x="12401" y="1567"/>
                    <a:pt x="12401" y="1567"/>
                  </a:cubicBezTo>
                  <a:cubicBezTo>
                    <a:pt x="12401" y="1567"/>
                    <a:pt x="11648" y="0"/>
                    <a:pt x="10130"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6"/>
            <p:cNvSpPr/>
            <p:nvPr/>
          </p:nvSpPr>
          <p:spPr>
            <a:xfrm>
              <a:off x="-1523937" y="1757389"/>
              <a:ext cx="97094" cy="161717"/>
            </a:xfrm>
            <a:custGeom>
              <a:avLst/>
              <a:gdLst/>
              <a:ahLst/>
              <a:cxnLst/>
              <a:rect l="l" t="t" r="r" b="b"/>
              <a:pathLst>
                <a:path w="2126" h="3541" extrusionOk="0">
                  <a:moveTo>
                    <a:pt x="1230" y="0"/>
                  </a:moveTo>
                  <a:cubicBezTo>
                    <a:pt x="956" y="0"/>
                    <a:pt x="679" y="102"/>
                    <a:pt x="510" y="298"/>
                  </a:cubicBezTo>
                  <a:cubicBezTo>
                    <a:pt x="0" y="857"/>
                    <a:pt x="304" y="1768"/>
                    <a:pt x="814" y="2023"/>
                  </a:cubicBezTo>
                  <a:cubicBezTo>
                    <a:pt x="982" y="2130"/>
                    <a:pt x="1135" y="2163"/>
                    <a:pt x="1263" y="2163"/>
                  </a:cubicBezTo>
                  <a:cubicBezTo>
                    <a:pt x="1366" y="2163"/>
                    <a:pt x="1453" y="2142"/>
                    <a:pt x="1518" y="2120"/>
                  </a:cubicBezTo>
                  <a:lnTo>
                    <a:pt x="1518" y="2120"/>
                  </a:lnTo>
                  <a:cubicBezTo>
                    <a:pt x="1470" y="2217"/>
                    <a:pt x="1470" y="2266"/>
                    <a:pt x="1470" y="2326"/>
                  </a:cubicBezTo>
                  <a:cubicBezTo>
                    <a:pt x="1421" y="2630"/>
                    <a:pt x="1470" y="3079"/>
                    <a:pt x="1676" y="3541"/>
                  </a:cubicBezTo>
                  <a:lnTo>
                    <a:pt x="2126" y="553"/>
                  </a:lnTo>
                  <a:lnTo>
                    <a:pt x="1822" y="201"/>
                  </a:lnTo>
                  <a:cubicBezTo>
                    <a:pt x="1666" y="66"/>
                    <a:pt x="1449" y="0"/>
                    <a:pt x="1230"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6"/>
            <p:cNvSpPr/>
            <p:nvPr/>
          </p:nvSpPr>
          <p:spPr>
            <a:xfrm>
              <a:off x="-1521151" y="2048304"/>
              <a:ext cx="394954" cy="929156"/>
            </a:xfrm>
            <a:custGeom>
              <a:avLst/>
              <a:gdLst/>
              <a:ahLst/>
              <a:cxnLst/>
              <a:rect l="l" t="t" r="r" b="b"/>
              <a:pathLst>
                <a:path w="8648" h="20345" extrusionOk="0">
                  <a:moveTo>
                    <a:pt x="1615" y="1"/>
                  </a:moveTo>
                  <a:lnTo>
                    <a:pt x="1567" y="49"/>
                  </a:lnTo>
                  <a:lnTo>
                    <a:pt x="1105" y="256"/>
                  </a:lnTo>
                  <a:lnTo>
                    <a:pt x="1057" y="256"/>
                  </a:lnTo>
                  <a:lnTo>
                    <a:pt x="1057" y="304"/>
                  </a:lnTo>
                  <a:lnTo>
                    <a:pt x="960" y="304"/>
                  </a:lnTo>
                  <a:lnTo>
                    <a:pt x="850" y="402"/>
                  </a:lnTo>
                  <a:lnTo>
                    <a:pt x="0" y="814"/>
                  </a:lnTo>
                  <a:lnTo>
                    <a:pt x="194" y="2940"/>
                  </a:lnTo>
                  <a:lnTo>
                    <a:pt x="547" y="6074"/>
                  </a:lnTo>
                  <a:lnTo>
                    <a:pt x="607" y="6632"/>
                  </a:lnTo>
                  <a:lnTo>
                    <a:pt x="704" y="7385"/>
                  </a:lnTo>
                  <a:lnTo>
                    <a:pt x="1008" y="10422"/>
                  </a:lnTo>
                  <a:lnTo>
                    <a:pt x="2065" y="20345"/>
                  </a:lnTo>
                  <a:lnTo>
                    <a:pt x="8648" y="20345"/>
                  </a:lnTo>
                  <a:lnTo>
                    <a:pt x="7482" y="6280"/>
                  </a:lnTo>
                  <a:lnTo>
                    <a:pt x="7482" y="6219"/>
                  </a:lnTo>
                  <a:lnTo>
                    <a:pt x="7336" y="4652"/>
                  </a:lnTo>
                  <a:lnTo>
                    <a:pt x="7336" y="4349"/>
                  </a:lnTo>
                  <a:lnTo>
                    <a:pt x="7227" y="3086"/>
                  </a:lnTo>
                  <a:lnTo>
                    <a:pt x="7129" y="1871"/>
                  </a:lnTo>
                  <a:lnTo>
                    <a:pt x="7032" y="754"/>
                  </a:lnTo>
                  <a:lnTo>
                    <a:pt x="6219" y="402"/>
                  </a:lnTo>
                  <a:lnTo>
                    <a:pt x="5769" y="207"/>
                  </a:lnTo>
                  <a:lnTo>
                    <a:pt x="5563" y="98"/>
                  </a:lnTo>
                  <a:lnTo>
                    <a:pt x="5466" y="49"/>
                  </a:lnTo>
                  <a:lnTo>
                    <a:pt x="5466" y="98"/>
                  </a:lnTo>
                  <a:cubicBezTo>
                    <a:pt x="5405" y="146"/>
                    <a:pt x="5405" y="207"/>
                    <a:pt x="5405" y="256"/>
                  </a:cubicBezTo>
                  <a:cubicBezTo>
                    <a:pt x="5405" y="304"/>
                    <a:pt x="5405" y="353"/>
                    <a:pt x="5356" y="450"/>
                  </a:cubicBezTo>
                  <a:cubicBezTo>
                    <a:pt x="5308" y="814"/>
                    <a:pt x="5210" y="1422"/>
                    <a:pt x="5101" y="1665"/>
                  </a:cubicBezTo>
                  <a:cubicBezTo>
                    <a:pt x="4953" y="2016"/>
                    <a:pt x="4771" y="2570"/>
                    <a:pt x="4403" y="2570"/>
                  </a:cubicBezTo>
                  <a:cubicBezTo>
                    <a:pt x="4287" y="2570"/>
                    <a:pt x="4153" y="2515"/>
                    <a:pt x="3996" y="2381"/>
                  </a:cubicBezTo>
                  <a:cubicBezTo>
                    <a:pt x="3340" y="1823"/>
                    <a:pt x="1713" y="146"/>
                    <a:pt x="1615" y="49"/>
                  </a:cubicBezTo>
                  <a:lnTo>
                    <a:pt x="1615" y="1"/>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6"/>
            <p:cNvSpPr/>
            <p:nvPr/>
          </p:nvSpPr>
          <p:spPr>
            <a:xfrm>
              <a:off x="-1653182" y="2059950"/>
              <a:ext cx="362802" cy="917510"/>
            </a:xfrm>
            <a:custGeom>
              <a:avLst/>
              <a:gdLst/>
              <a:ahLst/>
              <a:cxnLst/>
              <a:rect l="l" t="t" r="r" b="b"/>
              <a:pathLst>
                <a:path w="7944" h="20090" extrusionOk="0">
                  <a:moveTo>
                    <a:pt x="3948" y="1"/>
                  </a:moveTo>
                  <a:lnTo>
                    <a:pt x="3948" y="49"/>
                  </a:lnTo>
                  <a:lnTo>
                    <a:pt x="3851" y="49"/>
                  </a:lnTo>
                  <a:cubicBezTo>
                    <a:pt x="3851" y="98"/>
                    <a:pt x="3802" y="98"/>
                    <a:pt x="3741" y="98"/>
                  </a:cubicBezTo>
                  <a:cubicBezTo>
                    <a:pt x="3644" y="147"/>
                    <a:pt x="3438" y="256"/>
                    <a:pt x="3243" y="353"/>
                  </a:cubicBezTo>
                  <a:cubicBezTo>
                    <a:pt x="2587" y="608"/>
                    <a:pt x="1676" y="1057"/>
                    <a:pt x="1166" y="1410"/>
                  </a:cubicBezTo>
                  <a:cubicBezTo>
                    <a:pt x="1069" y="1470"/>
                    <a:pt x="1008" y="1519"/>
                    <a:pt x="960" y="1568"/>
                  </a:cubicBezTo>
                  <a:cubicBezTo>
                    <a:pt x="304" y="2078"/>
                    <a:pt x="462" y="2685"/>
                    <a:pt x="353" y="3292"/>
                  </a:cubicBezTo>
                  <a:cubicBezTo>
                    <a:pt x="0" y="5005"/>
                    <a:pt x="255" y="12341"/>
                    <a:pt x="255" y="12341"/>
                  </a:cubicBezTo>
                  <a:lnTo>
                    <a:pt x="255" y="19021"/>
                  </a:lnTo>
                  <a:lnTo>
                    <a:pt x="255" y="20090"/>
                  </a:lnTo>
                  <a:lnTo>
                    <a:pt x="7944" y="20090"/>
                  </a:lnTo>
                  <a:cubicBezTo>
                    <a:pt x="7895" y="17964"/>
                    <a:pt x="7798" y="14721"/>
                    <a:pt x="7749" y="13507"/>
                  </a:cubicBezTo>
                  <a:cubicBezTo>
                    <a:pt x="7689" y="13106"/>
                    <a:pt x="7689" y="12705"/>
                    <a:pt x="7640" y="12292"/>
                  </a:cubicBezTo>
                  <a:cubicBezTo>
                    <a:pt x="7336" y="8150"/>
                    <a:pt x="6535" y="5867"/>
                    <a:pt x="6073" y="4300"/>
                  </a:cubicBezTo>
                  <a:cubicBezTo>
                    <a:pt x="5976" y="3997"/>
                    <a:pt x="5867" y="3693"/>
                    <a:pt x="5770" y="3438"/>
                  </a:cubicBezTo>
                  <a:cubicBezTo>
                    <a:pt x="5466" y="2576"/>
                    <a:pt x="5065" y="1823"/>
                    <a:pt x="4713" y="1215"/>
                  </a:cubicBezTo>
                  <a:cubicBezTo>
                    <a:pt x="4348" y="559"/>
                    <a:pt x="4045" y="98"/>
                    <a:pt x="3996" y="49"/>
                  </a:cubicBezTo>
                  <a:lnTo>
                    <a:pt x="3996"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6"/>
            <p:cNvSpPr/>
            <p:nvPr/>
          </p:nvSpPr>
          <p:spPr>
            <a:xfrm>
              <a:off x="-1482332" y="2046112"/>
              <a:ext cx="183091" cy="630703"/>
            </a:xfrm>
            <a:custGeom>
              <a:avLst/>
              <a:gdLst/>
              <a:ahLst/>
              <a:cxnLst/>
              <a:rect l="l" t="t" r="r" b="b"/>
              <a:pathLst>
                <a:path w="4009" h="13810" extrusionOk="0">
                  <a:moveTo>
                    <a:pt x="668" y="0"/>
                  </a:moveTo>
                  <a:cubicBezTo>
                    <a:pt x="559" y="0"/>
                    <a:pt x="61" y="255"/>
                    <a:pt x="0" y="304"/>
                  </a:cubicBezTo>
                  <a:lnTo>
                    <a:pt x="0" y="450"/>
                  </a:lnTo>
                  <a:cubicBezTo>
                    <a:pt x="0" y="960"/>
                    <a:pt x="110" y="3085"/>
                    <a:pt x="110" y="3085"/>
                  </a:cubicBezTo>
                  <a:lnTo>
                    <a:pt x="1676" y="4093"/>
                  </a:lnTo>
                  <a:lnTo>
                    <a:pt x="911" y="5660"/>
                  </a:lnTo>
                  <a:cubicBezTo>
                    <a:pt x="911" y="5660"/>
                    <a:pt x="2186" y="7543"/>
                    <a:pt x="2842" y="8648"/>
                  </a:cubicBezTo>
                  <a:cubicBezTo>
                    <a:pt x="3547" y="9814"/>
                    <a:pt x="4008" y="13810"/>
                    <a:pt x="4008" y="13810"/>
                  </a:cubicBezTo>
                  <a:cubicBezTo>
                    <a:pt x="3753" y="9109"/>
                    <a:pt x="3292" y="6073"/>
                    <a:pt x="2842" y="4397"/>
                  </a:cubicBezTo>
                  <a:cubicBezTo>
                    <a:pt x="2235" y="2320"/>
                    <a:pt x="814" y="255"/>
                    <a:pt x="765" y="97"/>
                  </a:cubicBezTo>
                  <a:cubicBezTo>
                    <a:pt x="765" y="97"/>
                    <a:pt x="717" y="0"/>
                    <a:pt x="668"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6"/>
            <p:cNvSpPr/>
            <p:nvPr/>
          </p:nvSpPr>
          <p:spPr>
            <a:xfrm>
              <a:off x="-1257683" y="2057758"/>
              <a:ext cx="203049" cy="919702"/>
            </a:xfrm>
            <a:custGeom>
              <a:avLst/>
              <a:gdLst/>
              <a:ahLst/>
              <a:cxnLst/>
              <a:rect l="l" t="t" r="r" b="b"/>
              <a:pathLst>
                <a:path w="4446" h="20138" extrusionOk="0">
                  <a:moveTo>
                    <a:pt x="0" y="0"/>
                  </a:moveTo>
                  <a:cubicBezTo>
                    <a:pt x="0" y="49"/>
                    <a:pt x="0" y="97"/>
                    <a:pt x="49" y="195"/>
                  </a:cubicBezTo>
                  <a:lnTo>
                    <a:pt x="49" y="352"/>
                  </a:lnTo>
                  <a:cubicBezTo>
                    <a:pt x="97" y="656"/>
                    <a:pt x="146" y="1057"/>
                    <a:pt x="195" y="1518"/>
                  </a:cubicBezTo>
                  <a:cubicBezTo>
                    <a:pt x="352" y="2271"/>
                    <a:pt x="450" y="3231"/>
                    <a:pt x="547" y="4045"/>
                  </a:cubicBezTo>
                  <a:cubicBezTo>
                    <a:pt x="547" y="4348"/>
                    <a:pt x="607" y="4603"/>
                    <a:pt x="607" y="4858"/>
                  </a:cubicBezTo>
                  <a:cubicBezTo>
                    <a:pt x="656" y="5915"/>
                    <a:pt x="705" y="9765"/>
                    <a:pt x="705" y="12899"/>
                  </a:cubicBezTo>
                  <a:lnTo>
                    <a:pt x="705" y="13810"/>
                  </a:lnTo>
                  <a:cubicBezTo>
                    <a:pt x="753" y="15376"/>
                    <a:pt x="753" y="18364"/>
                    <a:pt x="753" y="20138"/>
                  </a:cubicBezTo>
                  <a:lnTo>
                    <a:pt x="4445" y="20138"/>
                  </a:lnTo>
                  <a:lnTo>
                    <a:pt x="4348" y="13202"/>
                  </a:lnTo>
                  <a:lnTo>
                    <a:pt x="4142" y="7530"/>
                  </a:lnTo>
                  <a:cubicBezTo>
                    <a:pt x="4142" y="7530"/>
                    <a:pt x="4045" y="4251"/>
                    <a:pt x="3790" y="3037"/>
                  </a:cubicBezTo>
                  <a:cubicBezTo>
                    <a:pt x="3741" y="2830"/>
                    <a:pt x="3692" y="2624"/>
                    <a:pt x="3583" y="2478"/>
                  </a:cubicBezTo>
                  <a:cubicBezTo>
                    <a:pt x="3280" y="1713"/>
                    <a:pt x="2672" y="1215"/>
                    <a:pt x="2126" y="911"/>
                  </a:cubicBezTo>
                  <a:cubicBezTo>
                    <a:pt x="1518" y="547"/>
                    <a:pt x="1360" y="450"/>
                    <a:pt x="753" y="195"/>
                  </a:cubicBezTo>
                  <a:cubicBezTo>
                    <a:pt x="607" y="146"/>
                    <a:pt x="450" y="97"/>
                    <a:pt x="352" y="49"/>
                  </a:cubicBezTo>
                  <a:cubicBezTo>
                    <a:pt x="146" y="0"/>
                    <a:pt x="0" y="0"/>
                    <a:pt x="0"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1276544" y="2048304"/>
              <a:ext cx="106548" cy="640156"/>
            </a:xfrm>
            <a:custGeom>
              <a:avLst/>
              <a:gdLst/>
              <a:ahLst/>
              <a:cxnLst/>
              <a:rect l="l" t="t" r="r" b="b"/>
              <a:pathLst>
                <a:path w="2333" h="14017" extrusionOk="0">
                  <a:moveTo>
                    <a:pt x="110" y="1"/>
                  </a:moveTo>
                  <a:cubicBezTo>
                    <a:pt x="0" y="49"/>
                    <a:pt x="110" y="98"/>
                    <a:pt x="110" y="98"/>
                  </a:cubicBezTo>
                  <a:cubicBezTo>
                    <a:pt x="110" y="98"/>
                    <a:pt x="608" y="3183"/>
                    <a:pt x="717" y="5005"/>
                  </a:cubicBezTo>
                  <a:cubicBezTo>
                    <a:pt x="765" y="6074"/>
                    <a:pt x="1118" y="10883"/>
                    <a:pt x="1118" y="14017"/>
                  </a:cubicBezTo>
                  <a:cubicBezTo>
                    <a:pt x="1166" y="13713"/>
                    <a:pt x="1324" y="10227"/>
                    <a:pt x="1518" y="9207"/>
                  </a:cubicBezTo>
                  <a:cubicBezTo>
                    <a:pt x="1676" y="8102"/>
                    <a:pt x="2332" y="5163"/>
                    <a:pt x="2332" y="5163"/>
                  </a:cubicBezTo>
                  <a:lnTo>
                    <a:pt x="1373" y="3790"/>
                  </a:lnTo>
                  <a:lnTo>
                    <a:pt x="2235" y="2576"/>
                  </a:lnTo>
                  <a:cubicBezTo>
                    <a:pt x="2235" y="2576"/>
                    <a:pt x="1166" y="863"/>
                    <a:pt x="814" y="353"/>
                  </a:cubicBezTo>
                  <a:cubicBezTo>
                    <a:pt x="765" y="304"/>
                    <a:pt x="765" y="256"/>
                    <a:pt x="765" y="207"/>
                  </a:cubicBezTo>
                  <a:cubicBezTo>
                    <a:pt x="656" y="146"/>
                    <a:pt x="158" y="1"/>
                    <a:pt x="110"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1496215" y="2297935"/>
              <a:ext cx="18907" cy="89879"/>
            </a:xfrm>
            <a:custGeom>
              <a:avLst/>
              <a:gdLst/>
              <a:ahLst/>
              <a:cxnLst/>
              <a:rect l="l" t="t" r="r" b="b"/>
              <a:pathLst>
                <a:path w="414" h="1968" extrusionOk="0">
                  <a:moveTo>
                    <a:pt x="207" y="0"/>
                  </a:moveTo>
                  <a:cubicBezTo>
                    <a:pt x="61" y="0"/>
                    <a:pt x="1" y="97"/>
                    <a:pt x="1" y="207"/>
                  </a:cubicBezTo>
                  <a:lnTo>
                    <a:pt x="1" y="1773"/>
                  </a:lnTo>
                  <a:cubicBezTo>
                    <a:pt x="1" y="1871"/>
                    <a:pt x="61" y="1968"/>
                    <a:pt x="207" y="1968"/>
                  </a:cubicBezTo>
                  <a:cubicBezTo>
                    <a:pt x="304" y="1968"/>
                    <a:pt x="414" y="1871"/>
                    <a:pt x="414" y="1773"/>
                  </a:cubicBezTo>
                  <a:lnTo>
                    <a:pt x="414" y="207"/>
                  </a:lnTo>
                  <a:cubicBezTo>
                    <a:pt x="414" y="97"/>
                    <a:pt x="304" y="0"/>
                    <a:pt x="207"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6"/>
            <p:cNvSpPr/>
            <p:nvPr/>
          </p:nvSpPr>
          <p:spPr>
            <a:xfrm>
              <a:off x="-1537821" y="2270168"/>
              <a:ext cx="18907" cy="148153"/>
            </a:xfrm>
            <a:custGeom>
              <a:avLst/>
              <a:gdLst/>
              <a:ahLst/>
              <a:cxnLst/>
              <a:rect l="l" t="t" r="r" b="b"/>
              <a:pathLst>
                <a:path w="414" h="3244" extrusionOk="0">
                  <a:moveTo>
                    <a:pt x="207" y="1"/>
                  </a:moveTo>
                  <a:cubicBezTo>
                    <a:pt x="110" y="1"/>
                    <a:pt x="1" y="98"/>
                    <a:pt x="1" y="207"/>
                  </a:cubicBezTo>
                  <a:lnTo>
                    <a:pt x="1" y="3037"/>
                  </a:lnTo>
                  <a:cubicBezTo>
                    <a:pt x="1" y="3183"/>
                    <a:pt x="110" y="3244"/>
                    <a:pt x="207" y="3244"/>
                  </a:cubicBezTo>
                  <a:cubicBezTo>
                    <a:pt x="304" y="3244"/>
                    <a:pt x="414" y="3183"/>
                    <a:pt x="414" y="3037"/>
                  </a:cubicBezTo>
                  <a:lnTo>
                    <a:pt x="414" y="207"/>
                  </a:lnTo>
                  <a:cubicBezTo>
                    <a:pt x="414" y="98"/>
                    <a:pt x="304"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1542250" y="2254092"/>
              <a:ext cx="27767" cy="25575"/>
            </a:xfrm>
            <a:custGeom>
              <a:avLst/>
              <a:gdLst/>
              <a:ahLst/>
              <a:cxnLst/>
              <a:rect l="l" t="t" r="r" b="b"/>
              <a:pathLst>
                <a:path w="608" h="560" extrusionOk="0">
                  <a:moveTo>
                    <a:pt x="304" y="1"/>
                  </a:moveTo>
                  <a:cubicBezTo>
                    <a:pt x="158" y="1"/>
                    <a:pt x="0" y="98"/>
                    <a:pt x="0" y="256"/>
                  </a:cubicBezTo>
                  <a:cubicBezTo>
                    <a:pt x="0" y="450"/>
                    <a:pt x="158" y="559"/>
                    <a:pt x="304" y="559"/>
                  </a:cubicBezTo>
                  <a:cubicBezTo>
                    <a:pt x="462" y="559"/>
                    <a:pt x="608" y="450"/>
                    <a:pt x="608" y="256"/>
                  </a:cubicBezTo>
                  <a:cubicBezTo>
                    <a:pt x="608" y="98"/>
                    <a:pt x="462" y="1"/>
                    <a:pt x="30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1551658" y="2244684"/>
              <a:ext cx="46629" cy="43843"/>
            </a:xfrm>
            <a:custGeom>
              <a:avLst/>
              <a:gdLst/>
              <a:ahLst/>
              <a:cxnLst/>
              <a:rect l="l" t="t" r="r" b="b"/>
              <a:pathLst>
                <a:path w="1021" h="960" extrusionOk="0">
                  <a:moveTo>
                    <a:pt x="510" y="401"/>
                  </a:moveTo>
                  <a:cubicBezTo>
                    <a:pt x="559" y="401"/>
                    <a:pt x="607" y="462"/>
                    <a:pt x="607" y="462"/>
                  </a:cubicBezTo>
                  <a:cubicBezTo>
                    <a:pt x="607" y="510"/>
                    <a:pt x="559" y="535"/>
                    <a:pt x="510" y="535"/>
                  </a:cubicBezTo>
                  <a:cubicBezTo>
                    <a:pt x="462" y="535"/>
                    <a:pt x="413" y="510"/>
                    <a:pt x="413" y="462"/>
                  </a:cubicBezTo>
                  <a:cubicBezTo>
                    <a:pt x="413" y="462"/>
                    <a:pt x="462" y="401"/>
                    <a:pt x="510" y="401"/>
                  </a:cubicBezTo>
                  <a:close/>
                  <a:moveTo>
                    <a:pt x="510" y="0"/>
                  </a:moveTo>
                  <a:cubicBezTo>
                    <a:pt x="255" y="0"/>
                    <a:pt x="0" y="207"/>
                    <a:pt x="0" y="462"/>
                  </a:cubicBezTo>
                  <a:cubicBezTo>
                    <a:pt x="0" y="656"/>
                    <a:pt x="158" y="863"/>
                    <a:pt x="304" y="911"/>
                  </a:cubicBezTo>
                  <a:cubicBezTo>
                    <a:pt x="364" y="960"/>
                    <a:pt x="462" y="960"/>
                    <a:pt x="510" y="960"/>
                  </a:cubicBezTo>
                  <a:cubicBezTo>
                    <a:pt x="559" y="960"/>
                    <a:pt x="668" y="960"/>
                    <a:pt x="717" y="911"/>
                  </a:cubicBezTo>
                  <a:cubicBezTo>
                    <a:pt x="862" y="863"/>
                    <a:pt x="1020" y="656"/>
                    <a:pt x="1020" y="462"/>
                  </a:cubicBezTo>
                  <a:cubicBezTo>
                    <a:pt x="1020" y="207"/>
                    <a:pt x="765" y="0"/>
                    <a:pt x="510"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1574402" y="2351186"/>
              <a:ext cx="147560" cy="182543"/>
            </a:xfrm>
            <a:custGeom>
              <a:avLst/>
              <a:gdLst/>
              <a:ahLst/>
              <a:cxnLst/>
              <a:rect l="l" t="t" r="r" b="b"/>
              <a:pathLst>
                <a:path w="3231" h="3997" extrusionOk="0">
                  <a:moveTo>
                    <a:pt x="304" y="0"/>
                  </a:moveTo>
                  <a:cubicBezTo>
                    <a:pt x="304" y="0"/>
                    <a:pt x="0" y="3996"/>
                    <a:pt x="1615" y="3996"/>
                  </a:cubicBezTo>
                  <a:cubicBezTo>
                    <a:pt x="3231" y="3996"/>
                    <a:pt x="2927" y="0"/>
                    <a:pt x="2927"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938772" y="2279438"/>
              <a:ext cx="295713" cy="143312"/>
            </a:xfrm>
            <a:custGeom>
              <a:avLst/>
              <a:gdLst/>
              <a:ahLst/>
              <a:cxnLst/>
              <a:rect l="l" t="t" r="r" b="b"/>
              <a:pathLst>
                <a:path w="6475" h="3138" extrusionOk="0">
                  <a:moveTo>
                    <a:pt x="3547" y="1"/>
                  </a:moveTo>
                  <a:cubicBezTo>
                    <a:pt x="3444" y="1"/>
                    <a:pt x="3273" y="52"/>
                    <a:pt x="3037" y="150"/>
                  </a:cubicBezTo>
                  <a:cubicBezTo>
                    <a:pt x="2831" y="199"/>
                    <a:pt x="912" y="454"/>
                    <a:pt x="608" y="964"/>
                  </a:cubicBezTo>
                  <a:cubicBezTo>
                    <a:pt x="353" y="1316"/>
                    <a:pt x="1" y="2130"/>
                    <a:pt x="1" y="2130"/>
                  </a:cubicBezTo>
                  <a:lnTo>
                    <a:pt x="1519" y="3138"/>
                  </a:lnTo>
                  <a:cubicBezTo>
                    <a:pt x="1519" y="3138"/>
                    <a:pt x="3790" y="2883"/>
                    <a:pt x="4653" y="2786"/>
                  </a:cubicBezTo>
                  <a:cubicBezTo>
                    <a:pt x="5564" y="2676"/>
                    <a:pt x="6317" y="1875"/>
                    <a:pt x="6377" y="1717"/>
                  </a:cubicBezTo>
                  <a:cubicBezTo>
                    <a:pt x="6426" y="1571"/>
                    <a:pt x="6219" y="1413"/>
                    <a:pt x="6219" y="1413"/>
                  </a:cubicBezTo>
                  <a:cubicBezTo>
                    <a:pt x="6219" y="1413"/>
                    <a:pt x="6475" y="1268"/>
                    <a:pt x="6317" y="1158"/>
                  </a:cubicBezTo>
                  <a:cubicBezTo>
                    <a:pt x="6258" y="1071"/>
                    <a:pt x="6126" y="1053"/>
                    <a:pt x="6029" y="1053"/>
                  </a:cubicBezTo>
                  <a:cubicBezTo>
                    <a:pt x="5964" y="1053"/>
                    <a:pt x="5916" y="1061"/>
                    <a:pt x="5916" y="1061"/>
                  </a:cubicBezTo>
                  <a:cubicBezTo>
                    <a:pt x="5916" y="1061"/>
                    <a:pt x="6013" y="964"/>
                    <a:pt x="5916" y="855"/>
                  </a:cubicBezTo>
                  <a:cubicBezTo>
                    <a:pt x="5893" y="832"/>
                    <a:pt x="5856" y="823"/>
                    <a:pt x="5813" y="823"/>
                  </a:cubicBezTo>
                  <a:cubicBezTo>
                    <a:pt x="5672" y="823"/>
                    <a:pt x="5466" y="915"/>
                    <a:pt x="5466" y="915"/>
                  </a:cubicBezTo>
                  <a:cubicBezTo>
                    <a:pt x="5466" y="915"/>
                    <a:pt x="5612" y="660"/>
                    <a:pt x="5260" y="612"/>
                  </a:cubicBezTo>
                  <a:cubicBezTo>
                    <a:pt x="5236" y="608"/>
                    <a:pt x="5210" y="606"/>
                    <a:pt x="5182" y="606"/>
                  </a:cubicBezTo>
                  <a:cubicBezTo>
                    <a:pt x="4799" y="606"/>
                    <a:pt x="4070" y="967"/>
                    <a:pt x="3742" y="1013"/>
                  </a:cubicBezTo>
                  <a:cubicBezTo>
                    <a:pt x="3629" y="1013"/>
                    <a:pt x="3459" y="1017"/>
                    <a:pt x="3285" y="1017"/>
                  </a:cubicBezTo>
                  <a:cubicBezTo>
                    <a:pt x="2915" y="1017"/>
                    <a:pt x="2525" y="995"/>
                    <a:pt x="2624" y="855"/>
                  </a:cubicBezTo>
                  <a:cubicBezTo>
                    <a:pt x="2734" y="709"/>
                    <a:pt x="3438" y="660"/>
                    <a:pt x="3645" y="199"/>
                  </a:cubicBezTo>
                  <a:cubicBezTo>
                    <a:pt x="3696" y="64"/>
                    <a:pt x="3663" y="1"/>
                    <a:pt x="3547"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1094048" y="2332324"/>
              <a:ext cx="307861" cy="427700"/>
            </a:xfrm>
            <a:custGeom>
              <a:avLst/>
              <a:gdLst/>
              <a:ahLst/>
              <a:cxnLst/>
              <a:rect l="l" t="t" r="r" b="b"/>
              <a:pathLst>
                <a:path w="6741" h="9365" extrusionOk="0">
                  <a:moveTo>
                    <a:pt x="3097" y="0"/>
                  </a:moveTo>
                  <a:lnTo>
                    <a:pt x="0" y="2842"/>
                  </a:lnTo>
                  <a:lnTo>
                    <a:pt x="207" y="9364"/>
                  </a:lnTo>
                  <a:lnTo>
                    <a:pt x="6741" y="2794"/>
                  </a:lnTo>
                  <a:lnTo>
                    <a:pt x="3097"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1560564" y="3215393"/>
              <a:ext cx="1093340" cy="746613"/>
            </a:xfrm>
            <a:custGeom>
              <a:avLst/>
              <a:gdLst/>
              <a:ahLst/>
              <a:cxnLst/>
              <a:rect l="l" t="t" r="r" b="b"/>
              <a:pathLst>
                <a:path w="23940" h="16348" extrusionOk="0">
                  <a:moveTo>
                    <a:pt x="23879" y="0"/>
                  </a:moveTo>
                  <a:cubicBezTo>
                    <a:pt x="23879" y="0"/>
                    <a:pt x="23636" y="656"/>
                    <a:pt x="23126" y="1008"/>
                  </a:cubicBezTo>
                  <a:cubicBezTo>
                    <a:pt x="22567" y="1421"/>
                    <a:pt x="21608" y="1470"/>
                    <a:pt x="21608" y="1470"/>
                  </a:cubicBezTo>
                  <a:lnTo>
                    <a:pt x="1312" y="1470"/>
                  </a:lnTo>
                  <a:cubicBezTo>
                    <a:pt x="559" y="1470"/>
                    <a:pt x="1" y="2028"/>
                    <a:pt x="1" y="2781"/>
                  </a:cubicBezTo>
                  <a:lnTo>
                    <a:pt x="1" y="15036"/>
                  </a:lnTo>
                  <a:cubicBezTo>
                    <a:pt x="1" y="15789"/>
                    <a:pt x="559" y="16348"/>
                    <a:pt x="1312" y="16348"/>
                  </a:cubicBezTo>
                  <a:lnTo>
                    <a:pt x="22567" y="16348"/>
                  </a:lnTo>
                  <a:cubicBezTo>
                    <a:pt x="23332" y="16348"/>
                    <a:pt x="23940" y="15789"/>
                    <a:pt x="23940" y="15036"/>
                  </a:cubicBezTo>
                  <a:lnTo>
                    <a:pt x="23940" y="2781"/>
                  </a:lnTo>
                  <a:lnTo>
                    <a:pt x="23879" y="0"/>
                  </a:ln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1475116" y="3490507"/>
              <a:ext cx="295668" cy="46"/>
            </a:xfrm>
            <a:custGeom>
              <a:avLst/>
              <a:gdLst/>
              <a:ahLst/>
              <a:cxnLst/>
              <a:rect l="l" t="t" r="r" b="b"/>
              <a:pathLst>
                <a:path w="6474" h="1" extrusionOk="0">
                  <a:moveTo>
                    <a:pt x="647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1486762" y="3481053"/>
              <a:ext cx="318959" cy="21145"/>
            </a:xfrm>
            <a:custGeom>
              <a:avLst/>
              <a:gdLst/>
              <a:ahLst/>
              <a:cxnLst/>
              <a:rect l="l" t="t" r="r" b="b"/>
              <a:pathLst>
                <a:path w="6984" h="463" extrusionOk="0">
                  <a:moveTo>
                    <a:pt x="255" y="1"/>
                  </a:moveTo>
                  <a:cubicBezTo>
                    <a:pt x="97" y="1"/>
                    <a:pt x="0" y="110"/>
                    <a:pt x="0" y="207"/>
                  </a:cubicBezTo>
                  <a:cubicBezTo>
                    <a:pt x="0" y="353"/>
                    <a:pt x="97" y="462"/>
                    <a:pt x="255" y="462"/>
                  </a:cubicBezTo>
                  <a:lnTo>
                    <a:pt x="6729" y="462"/>
                  </a:lnTo>
                  <a:cubicBezTo>
                    <a:pt x="6838" y="462"/>
                    <a:pt x="6984" y="353"/>
                    <a:pt x="6984" y="207"/>
                  </a:cubicBezTo>
                  <a:cubicBezTo>
                    <a:pt x="6984" y="110"/>
                    <a:pt x="6838" y="1"/>
                    <a:pt x="6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1475116" y="3645236"/>
              <a:ext cx="489811" cy="46"/>
            </a:xfrm>
            <a:custGeom>
              <a:avLst/>
              <a:gdLst/>
              <a:ahLst/>
              <a:cxnLst/>
              <a:rect l="l" t="t" r="r" b="b"/>
              <a:pathLst>
                <a:path w="10725" h="1" extrusionOk="0">
                  <a:moveTo>
                    <a:pt x="10725"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1486762" y="3635828"/>
              <a:ext cx="513102" cy="21100"/>
            </a:xfrm>
            <a:custGeom>
              <a:avLst/>
              <a:gdLst/>
              <a:ahLst/>
              <a:cxnLst/>
              <a:rect l="l" t="t" r="r" b="b"/>
              <a:pathLst>
                <a:path w="11235" h="462" extrusionOk="0">
                  <a:moveTo>
                    <a:pt x="255" y="0"/>
                  </a:moveTo>
                  <a:cubicBezTo>
                    <a:pt x="97" y="0"/>
                    <a:pt x="0" y="110"/>
                    <a:pt x="0" y="207"/>
                  </a:cubicBezTo>
                  <a:cubicBezTo>
                    <a:pt x="0" y="365"/>
                    <a:pt x="97" y="462"/>
                    <a:pt x="255" y="462"/>
                  </a:cubicBezTo>
                  <a:lnTo>
                    <a:pt x="10980" y="462"/>
                  </a:lnTo>
                  <a:cubicBezTo>
                    <a:pt x="11138" y="462"/>
                    <a:pt x="11235" y="365"/>
                    <a:pt x="11235" y="207"/>
                  </a:cubicBezTo>
                  <a:cubicBezTo>
                    <a:pt x="11235" y="110"/>
                    <a:pt x="11138" y="0"/>
                    <a:pt x="10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1475116" y="3569241"/>
              <a:ext cx="489811" cy="46"/>
            </a:xfrm>
            <a:custGeom>
              <a:avLst/>
              <a:gdLst/>
              <a:ahLst/>
              <a:cxnLst/>
              <a:rect l="l" t="t" r="r" b="b"/>
              <a:pathLst>
                <a:path w="10725" h="1" extrusionOk="0">
                  <a:moveTo>
                    <a:pt x="10725"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1486762" y="3557595"/>
              <a:ext cx="513102" cy="20597"/>
            </a:xfrm>
            <a:custGeom>
              <a:avLst/>
              <a:gdLst/>
              <a:ahLst/>
              <a:cxnLst/>
              <a:rect l="l" t="t" r="r" b="b"/>
              <a:pathLst>
                <a:path w="11235" h="451" extrusionOk="0">
                  <a:moveTo>
                    <a:pt x="255" y="1"/>
                  </a:moveTo>
                  <a:cubicBezTo>
                    <a:pt x="97" y="1"/>
                    <a:pt x="0" y="98"/>
                    <a:pt x="0" y="256"/>
                  </a:cubicBezTo>
                  <a:cubicBezTo>
                    <a:pt x="0" y="353"/>
                    <a:pt x="97" y="450"/>
                    <a:pt x="255" y="450"/>
                  </a:cubicBezTo>
                  <a:lnTo>
                    <a:pt x="10980" y="450"/>
                  </a:lnTo>
                  <a:cubicBezTo>
                    <a:pt x="11138" y="450"/>
                    <a:pt x="11235" y="353"/>
                    <a:pt x="11235" y="256"/>
                  </a:cubicBezTo>
                  <a:cubicBezTo>
                    <a:pt x="11235" y="98"/>
                    <a:pt x="11138" y="1"/>
                    <a:pt x="10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1475116" y="3721778"/>
              <a:ext cx="381116" cy="46"/>
            </a:xfrm>
            <a:custGeom>
              <a:avLst/>
              <a:gdLst/>
              <a:ahLst/>
              <a:cxnLst/>
              <a:rect l="l" t="t" r="r" b="b"/>
              <a:pathLst>
                <a:path w="8345" h="1" extrusionOk="0">
                  <a:moveTo>
                    <a:pt x="8344"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1486762" y="3712370"/>
              <a:ext cx="404408" cy="20551"/>
            </a:xfrm>
            <a:custGeom>
              <a:avLst/>
              <a:gdLst/>
              <a:ahLst/>
              <a:cxnLst/>
              <a:rect l="l" t="t" r="r" b="b"/>
              <a:pathLst>
                <a:path w="8855" h="450" extrusionOk="0">
                  <a:moveTo>
                    <a:pt x="255" y="0"/>
                  </a:moveTo>
                  <a:cubicBezTo>
                    <a:pt x="97" y="0"/>
                    <a:pt x="0" y="98"/>
                    <a:pt x="0" y="207"/>
                  </a:cubicBezTo>
                  <a:cubicBezTo>
                    <a:pt x="0" y="353"/>
                    <a:pt x="97" y="450"/>
                    <a:pt x="255" y="450"/>
                  </a:cubicBezTo>
                  <a:lnTo>
                    <a:pt x="8599" y="450"/>
                  </a:lnTo>
                  <a:cubicBezTo>
                    <a:pt x="8757" y="450"/>
                    <a:pt x="8854" y="353"/>
                    <a:pt x="8854" y="207"/>
                  </a:cubicBezTo>
                  <a:cubicBezTo>
                    <a:pt x="8854" y="98"/>
                    <a:pt x="8757" y="0"/>
                    <a:pt x="8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1475116" y="3867144"/>
              <a:ext cx="381116" cy="46"/>
            </a:xfrm>
            <a:custGeom>
              <a:avLst/>
              <a:gdLst/>
              <a:ahLst/>
              <a:cxnLst/>
              <a:rect l="l" t="t" r="r" b="b"/>
              <a:pathLst>
                <a:path w="8345" h="1" extrusionOk="0">
                  <a:moveTo>
                    <a:pt x="834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1486762" y="3855453"/>
              <a:ext cx="404408" cy="21145"/>
            </a:xfrm>
            <a:custGeom>
              <a:avLst/>
              <a:gdLst/>
              <a:ahLst/>
              <a:cxnLst/>
              <a:rect l="l" t="t" r="r" b="b"/>
              <a:pathLst>
                <a:path w="8855" h="463" extrusionOk="0">
                  <a:moveTo>
                    <a:pt x="255" y="1"/>
                  </a:moveTo>
                  <a:cubicBezTo>
                    <a:pt x="97" y="1"/>
                    <a:pt x="0" y="110"/>
                    <a:pt x="0" y="256"/>
                  </a:cubicBezTo>
                  <a:cubicBezTo>
                    <a:pt x="0" y="353"/>
                    <a:pt x="97" y="463"/>
                    <a:pt x="255" y="463"/>
                  </a:cubicBezTo>
                  <a:lnTo>
                    <a:pt x="8599" y="463"/>
                  </a:lnTo>
                  <a:cubicBezTo>
                    <a:pt x="8757" y="463"/>
                    <a:pt x="8854" y="353"/>
                    <a:pt x="8854" y="256"/>
                  </a:cubicBezTo>
                  <a:cubicBezTo>
                    <a:pt x="8854" y="110"/>
                    <a:pt x="8757" y="1"/>
                    <a:pt x="8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1475116" y="3795580"/>
              <a:ext cx="295668" cy="46"/>
            </a:xfrm>
            <a:custGeom>
              <a:avLst/>
              <a:gdLst/>
              <a:ahLst/>
              <a:cxnLst/>
              <a:rect l="l" t="t" r="r" b="b"/>
              <a:pathLst>
                <a:path w="6474" h="1" extrusionOk="0">
                  <a:moveTo>
                    <a:pt x="647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p:cNvSpPr/>
            <p:nvPr/>
          </p:nvSpPr>
          <p:spPr>
            <a:xfrm>
              <a:off x="-1486762" y="3783934"/>
              <a:ext cx="318959" cy="21100"/>
            </a:xfrm>
            <a:custGeom>
              <a:avLst/>
              <a:gdLst/>
              <a:ahLst/>
              <a:cxnLst/>
              <a:rect l="l" t="t" r="r" b="b"/>
              <a:pathLst>
                <a:path w="6984" h="462" extrusionOk="0">
                  <a:moveTo>
                    <a:pt x="255" y="0"/>
                  </a:moveTo>
                  <a:cubicBezTo>
                    <a:pt x="97" y="0"/>
                    <a:pt x="0" y="97"/>
                    <a:pt x="0" y="255"/>
                  </a:cubicBezTo>
                  <a:cubicBezTo>
                    <a:pt x="0" y="352"/>
                    <a:pt x="97" y="462"/>
                    <a:pt x="255" y="462"/>
                  </a:cubicBezTo>
                  <a:lnTo>
                    <a:pt x="6729" y="462"/>
                  </a:lnTo>
                  <a:cubicBezTo>
                    <a:pt x="6838" y="462"/>
                    <a:pt x="6984" y="352"/>
                    <a:pt x="6984" y="255"/>
                  </a:cubicBezTo>
                  <a:cubicBezTo>
                    <a:pt x="6984" y="97"/>
                    <a:pt x="6838" y="0"/>
                    <a:pt x="6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6"/>
            <p:cNvSpPr/>
            <p:nvPr/>
          </p:nvSpPr>
          <p:spPr>
            <a:xfrm>
              <a:off x="-1475116" y="3375099"/>
              <a:ext cx="550278" cy="55535"/>
            </a:xfrm>
            <a:custGeom>
              <a:avLst/>
              <a:gdLst/>
              <a:ahLst/>
              <a:cxnLst/>
              <a:rect l="l" t="t" r="r" b="b"/>
              <a:pathLst>
                <a:path w="12049" h="1216" extrusionOk="0">
                  <a:moveTo>
                    <a:pt x="0" y="1"/>
                  </a:moveTo>
                  <a:lnTo>
                    <a:pt x="0" y="1215"/>
                  </a:lnTo>
                  <a:lnTo>
                    <a:pt x="12049" y="1215"/>
                  </a:lnTo>
                  <a:lnTo>
                    <a:pt x="12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6"/>
            <p:cNvSpPr/>
            <p:nvPr/>
          </p:nvSpPr>
          <p:spPr>
            <a:xfrm>
              <a:off x="-985355" y="3430588"/>
              <a:ext cx="425507" cy="416054"/>
            </a:xfrm>
            <a:custGeom>
              <a:avLst/>
              <a:gdLst/>
              <a:ahLst/>
              <a:cxnLst/>
              <a:rect l="l" t="t" r="r" b="b"/>
              <a:pathLst>
                <a:path w="9317" h="9110" extrusionOk="0">
                  <a:moveTo>
                    <a:pt x="3389" y="0"/>
                  </a:moveTo>
                  <a:lnTo>
                    <a:pt x="3389" y="2430"/>
                  </a:lnTo>
                  <a:cubicBezTo>
                    <a:pt x="3389" y="2430"/>
                    <a:pt x="4713" y="3535"/>
                    <a:pt x="4458" y="4701"/>
                  </a:cubicBezTo>
                  <a:cubicBezTo>
                    <a:pt x="4183" y="5759"/>
                    <a:pt x="3487" y="6397"/>
                    <a:pt x="2607" y="6397"/>
                  </a:cubicBezTo>
                  <a:cubicBezTo>
                    <a:pt x="2517" y="6397"/>
                    <a:pt x="2426" y="6390"/>
                    <a:pt x="2333" y="6377"/>
                  </a:cubicBezTo>
                  <a:cubicBezTo>
                    <a:pt x="1901" y="6328"/>
                    <a:pt x="1518" y="6281"/>
                    <a:pt x="1200" y="6281"/>
                  </a:cubicBezTo>
                  <a:cubicBezTo>
                    <a:pt x="812" y="6281"/>
                    <a:pt x="520" y="6351"/>
                    <a:pt x="353" y="6571"/>
                  </a:cubicBezTo>
                  <a:cubicBezTo>
                    <a:pt x="1" y="7033"/>
                    <a:pt x="159" y="9110"/>
                    <a:pt x="159" y="9110"/>
                  </a:cubicBezTo>
                  <a:lnTo>
                    <a:pt x="1118" y="9110"/>
                  </a:lnTo>
                  <a:cubicBezTo>
                    <a:pt x="1118" y="9110"/>
                    <a:pt x="912" y="8041"/>
                    <a:pt x="1167" y="7640"/>
                  </a:cubicBezTo>
                  <a:cubicBezTo>
                    <a:pt x="1197" y="7605"/>
                    <a:pt x="1236" y="7590"/>
                    <a:pt x="1284" y="7590"/>
                  </a:cubicBezTo>
                  <a:cubicBezTo>
                    <a:pt x="1717" y="7590"/>
                    <a:pt x="2869" y="8856"/>
                    <a:pt x="4428" y="8856"/>
                  </a:cubicBezTo>
                  <a:cubicBezTo>
                    <a:pt x="4454" y="8856"/>
                    <a:pt x="4480" y="8855"/>
                    <a:pt x="4507" y="8855"/>
                  </a:cubicBezTo>
                  <a:cubicBezTo>
                    <a:pt x="6329" y="8806"/>
                    <a:pt x="9316" y="6474"/>
                    <a:pt x="9268" y="3996"/>
                  </a:cubicBezTo>
                  <a:cubicBezTo>
                    <a:pt x="9222" y="1648"/>
                    <a:pt x="7441" y="794"/>
                    <a:pt x="6521" y="794"/>
                  </a:cubicBezTo>
                  <a:cubicBezTo>
                    <a:pt x="6470" y="794"/>
                    <a:pt x="6422" y="797"/>
                    <a:pt x="6377" y="802"/>
                  </a:cubicBezTo>
                  <a:cubicBezTo>
                    <a:pt x="5576" y="911"/>
                    <a:pt x="4507" y="1664"/>
                    <a:pt x="4507" y="1664"/>
                  </a:cubicBezTo>
                  <a:lnTo>
                    <a:pt x="4507" y="0"/>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6"/>
            <p:cNvSpPr/>
            <p:nvPr/>
          </p:nvSpPr>
          <p:spPr>
            <a:xfrm>
              <a:off x="-1005860" y="1433728"/>
              <a:ext cx="596313" cy="711721"/>
            </a:xfrm>
            <a:custGeom>
              <a:avLst/>
              <a:gdLst/>
              <a:ahLst/>
              <a:cxnLst/>
              <a:rect l="l" t="t" r="r" b="b"/>
              <a:pathLst>
                <a:path w="13057" h="15584" extrusionOk="0">
                  <a:moveTo>
                    <a:pt x="1312" y="0"/>
                  </a:moveTo>
                  <a:cubicBezTo>
                    <a:pt x="608" y="0"/>
                    <a:pt x="0" y="547"/>
                    <a:pt x="0" y="1312"/>
                  </a:cubicBezTo>
                  <a:lnTo>
                    <a:pt x="0" y="14271"/>
                  </a:lnTo>
                  <a:cubicBezTo>
                    <a:pt x="0" y="14976"/>
                    <a:pt x="608" y="15583"/>
                    <a:pt x="1312" y="15583"/>
                  </a:cubicBezTo>
                  <a:lnTo>
                    <a:pt x="11733" y="15583"/>
                  </a:lnTo>
                  <a:cubicBezTo>
                    <a:pt x="12498" y="15583"/>
                    <a:pt x="13057" y="14976"/>
                    <a:pt x="13057" y="14271"/>
                  </a:cubicBezTo>
                  <a:lnTo>
                    <a:pt x="13057" y="8247"/>
                  </a:lnTo>
                  <a:lnTo>
                    <a:pt x="13057" y="6425"/>
                  </a:lnTo>
                  <a:lnTo>
                    <a:pt x="13057" y="4045"/>
                  </a:lnTo>
                  <a:lnTo>
                    <a:pt x="13057" y="1312"/>
                  </a:lnTo>
                  <a:cubicBezTo>
                    <a:pt x="13057" y="547"/>
                    <a:pt x="12498" y="0"/>
                    <a:pt x="11733" y="0"/>
                  </a:cubicBez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897166" y="1636729"/>
              <a:ext cx="129292" cy="429937"/>
            </a:xfrm>
            <a:custGeom>
              <a:avLst/>
              <a:gdLst/>
              <a:ahLst/>
              <a:cxnLst/>
              <a:rect l="l" t="t" r="r" b="b"/>
              <a:pathLst>
                <a:path w="2831" h="9414" extrusionOk="0">
                  <a:moveTo>
                    <a:pt x="1410" y="1"/>
                  </a:moveTo>
                  <a:cubicBezTo>
                    <a:pt x="657" y="1"/>
                    <a:pt x="1" y="657"/>
                    <a:pt x="1" y="1422"/>
                  </a:cubicBezTo>
                  <a:lnTo>
                    <a:pt x="1" y="8053"/>
                  </a:lnTo>
                  <a:cubicBezTo>
                    <a:pt x="1" y="8806"/>
                    <a:pt x="657" y="9414"/>
                    <a:pt x="1410" y="9414"/>
                  </a:cubicBezTo>
                  <a:cubicBezTo>
                    <a:pt x="2223" y="9414"/>
                    <a:pt x="2831" y="8806"/>
                    <a:pt x="2831" y="8053"/>
                  </a:cubicBezTo>
                  <a:lnTo>
                    <a:pt x="2831" y="1422"/>
                  </a:lnTo>
                  <a:cubicBezTo>
                    <a:pt x="2831" y="657"/>
                    <a:pt x="2223" y="1"/>
                    <a:pt x="1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6"/>
            <p:cNvSpPr/>
            <p:nvPr/>
          </p:nvSpPr>
          <p:spPr>
            <a:xfrm>
              <a:off x="-897166" y="1851970"/>
              <a:ext cx="129292" cy="214695"/>
            </a:xfrm>
            <a:custGeom>
              <a:avLst/>
              <a:gdLst/>
              <a:ahLst/>
              <a:cxnLst/>
              <a:rect l="l" t="t" r="r" b="b"/>
              <a:pathLst>
                <a:path w="2831" h="4701" extrusionOk="0">
                  <a:moveTo>
                    <a:pt x="1" y="0"/>
                  </a:moveTo>
                  <a:lnTo>
                    <a:pt x="1" y="3437"/>
                  </a:lnTo>
                  <a:cubicBezTo>
                    <a:pt x="1" y="4142"/>
                    <a:pt x="657" y="4701"/>
                    <a:pt x="1410" y="4701"/>
                  </a:cubicBezTo>
                  <a:cubicBezTo>
                    <a:pt x="2223" y="4701"/>
                    <a:pt x="2831" y="4142"/>
                    <a:pt x="2831" y="3437"/>
                  </a:cubicBez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6"/>
            <p:cNvSpPr/>
            <p:nvPr/>
          </p:nvSpPr>
          <p:spPr>
            <a:xfrm>
              <a:off x="-689141" y="1865808"/>
              <a:ext cx="170897" cy="168705"/>
            </a:xfrm>
            <a:custGeom>
              <a:avLst/>
              <a:gdLst/>
              <a:ahLst/>
              <a:cxnLst/>
              <a:rect l="l" t="t" r="r" b="b"/>
              <a:pathLst>
                <a:path w="3742" h="3694" extrusionOk="0">
                  <a:moveTo>
                    <a:pt x="1871" y="1"/>
                  </a:moveTo>
                  <a:cubicBezTo>
                    <a:pt x="851" y="1"/>
                    <a:pt x="0" y="802"/>
                    <a:pt x="0" y="1871"/>
                  </a:cubicBezTo>
                  <a:cubicBezTo>
                    <a:pt x="0" y="2879"/>
                    <a:pt x="851" y="3693"/>
                    <a:pt x="1871" y="3693"/>
                  </a:cubicBezTo>
                  <a:cubicBezTo>
                    <a:pt x="2879" y="3693"/>
                    <a:pt x="3741" y="2879"/>
                    <a:pt x="3741" y="1871"/>
                  </a:cubicBezTo>
                  <a:cubicBezTo>
                    <a:pt x="3741" y="802"/>
                    <a:pt x="2879" y="1"/>
                    <a:pt x="187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698595" y="1854163"/>
              <a:ext cx="189759" cy="191997"/>
            </a:xfrm>
            <a:custGeom>
              <a:avLst/>
              <a:gdLst/>
              <a:ahLst/>
              <a:cxnLst/>
              <a:rect l="l" t="t" r="r" b="b"/>
              <a:pathLst>
                <a:path w="4155" h="4204" extrusionOk="0">
                  <a:moveTo>
                    <a:pt x="2078" y="450"/>
                  </a:moveTo>
                  <a:cubicBezTo>
                    <a:pt x="2989" y="450"/>
                    <a:pt x="3693" y="1215"/>
                    <a:pt x="3693" y="2126"/>
                  </a:cubicBezTo>
                  <a:cubicBezTo>
                    <a:pt x="3693" y="2989"/>
                    <a:pt x="2989" y="3742"/>
                    <a:pt x="2078" y="3742"/>
                  </a:cubicBezTo>
                  <a:cubicBezTo>
                    <a:pt x="1167" y="3742"/>
                    <a:pt x="450" y="2989"/>
                    <a:pt x="450" y="2126"/>
                  </a:cubicBezTo>
                  <a:cubicBezTo>
                    <a:pt x="450" y="1215"/>
                    <a:pt x="1167" y="450"/>
                    <a:pt x="2078" y="450"/>
                  </a:cubicBezTo>
                  <a:close/>
                  <a:moveTo>
                    <a:pt x="2078" y="1"/>
                  </a:moveTo>
                  <a:cubicBezTo>
                    <a:pt x="912" y="1"/>
                    <a:pt x="1" y="960"/>
                    <a:pt x="1" y="2126"/>
                  </a:cubicBezTo>
                  <a:cubicBezTo>
                    <a:pt x="1" y="3244"/>
                    <a:pt x="912" y="4203"/>
                    <a:pt x="2078" y="4203"/>
                  </a:cubicBezTo>
                  <a:cubicBezTo>
                    <a:pt x="3244" y="4203"/>
                    <a:pt x="4155" y="3244"/>
                    <a:pt x="4155" y="2126"/>
                  </a:cubicBezTo>
                  <a:cubicBezTo>
                    <a:pt x="4155" y="960"/>
                    <a:pt x="3244" y="1"/>
                    <a:pt x="2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6"/>
            <p:cNvSpPr/>
            <p:nvPr/>
          </p:nvSpPr>
          <p:spPr>
            <a:xfrm>
              <a:off x="-686903" y="1951256"/>
              <a:ext cx="166421" cy="83256"/>
            </a:xfrm>
            <a:custGeom>
              <a:avLst/>
              <a:gdLst/>
              <a:ahLst/>
              <a:cxnLst/>
              <a:rect l="l" t="t" r="r" b="b"/>
              <a:pathLst>
                <a:path w="3644" h="1823" extrusionOk="0">
                  <a:moveTo>
                    <a:pt x="0" y="0"/>
                  </a:moveTo>
                  <a:cubicBezTo>
                    <a:pt x="0" y="1008"/>
                    <a:pt x="802" y="1822"/>
                    <a:pt x="1822" y="1822"/>
                  </a:cubicBezTo>
                  <a:cubicBezTo>
                    <a:pt x="2830" y="1822"/>
                    <a:pt x="3644" y="1008"/>
                    <a:pt x="3644"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698595" y="1939610"/>
              <a:ext cx="189759" cy="106548"/>
            </a:xfrm>
            <a:custGeom>
              <a:avLst/>
              <a:gdLst/>
              <a:ahLst/>
              <a:cxnLst/>
              <a:rect l="l" t="t" r="r" b="b"/>
              <a:pathLst>
                <a:path w="4155" h="2333" extrusionOk="0">
                  <a:moveTo>
                    <a:pt x="3645" y="462"/>
                  </a:moveTo>
                  <a:cubicBezTo>
                    <a:pt x="3548" y="1263"/>
                    <a:pt x="2879" y="1871"/>
                    <a:pt x="2078" y="1871"/>
                  </a:cubicBezTo>
                  <a:cubicBezTo>
                    <a:pt x="1264" y="1871"/>
                    <a:pt x="608" y="1263"/>
                    <a:pt x="450" y="462"/>
                  </a:cubicBezTo>
                  <a:close/>
                  <a:moveTo>
                    <a:pt x="256" y="0"/>
                  </a:moveTo>
                  <a:cubicBezTo>
                    <a:pt x="98" y="0"/>
                    <a:pt x="1" y="97"/>
                    <a:pt x="1" y="255"/>
                  </a:cubicBezTo>
                  <a:cubicBezTo>
                    <a:pt x="1" y="1373"/>
                    <a:pt x="912" y="2332"/>
                    <a:pt x="2078" y="2332"/>
                  </a:cubicBezTo>
                  <a:cubicBezTo>
                    <a:pt x="3183" y="2332"/>
                    <a:pt x="4155" y="1373"/>
                    <a:pt x="4155" y="255"/>
                  </a:cubicBezTo>
                  <a:cubicBezTo>
                    <a:pt x="4155" y="97"/>
                    <a:pt x="4045" y="0"/>
                    <a:pt x="3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689141" y="1711079"/>
              <a:ext cx="170897" cy="85449"/>
            </a:xfrm>
            <a:custGeom>
              <a:avLst/>
              <a:gdLst/>
              <a:ahLst/>
              <a:cxnLst/>
              <a:rect l="l" t="t" r="r" b="b"/>
              <a:pathLst>
                <a:path w="3742" h="1871" extrusionOk="0">
                  <a:moveTo>
                    <a:pt x="0" y="0"/>
                  </a:moveTo>
                  <a:cubicBezTo>
                    <a:pt x="0" y="1057"/>
                    <a:pt x="851" y="1871"/>
                    <a:pt x="1871" y="1871"/>
                  </a:cubicBezTo>
                  <a:cubicBezTo>
                    <a:pt x="2879" y="1871"/>
                    <a:pt x="3741" y="1057"/>
                    <a:pt x="374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6"/>
            <p:cNvSpPr/>
            <p:nvPr/>
          </p:nvSpPr>
          <p:spPr>
            <a:xfrm>
              <a:off x="-698595" y="1701626"/>
              <a:ext cx="189759" cy="106548"/>
            </a:xfrm>
            <a:custGeom>
              <a:avLst/>
              <a:gdLst/>
              <a:ahLst/>
              <a:cxnLst/>
              <a:rect l="l" t="t" r="r" b="b"/>
              <a:pathLst>
                <a:path w="4155" h="2333" extrusionOk="0">
                  <a:moveTo>
                    <a:pt x="3693" y="450"/>
                  </a:moveTo>
                  <a:cubicBezTo>
                    <a:pt x="3596" y="1264"/>
                    <a:pt x="2879" y="1871"/>
                    <a:pt x="2078" y="1871"/>
                  </a:cubicBezTo>
                  <a:cubicBezTo>
                    <a:pt x="1264" y="1871"/>
                    <a:pt x="560" y="1264"/>
                    <a:pt x="450" y="450"/>
                  </a:cubicBezTo>
                  <a:close/>
                  <a:moveTo>
                    <a:pt x="207" y="1"/>
                  </a:moveTo>
                  <a:cubicBezTo>
                    <a:pt x="98" y="1"/>
                    <a:pt x="1" y="98"/>
                    <a:pt x="1" y="207"/>
                  </a:cubicBezTo>
                  <a:cubicBezTo>
                    <a:pt x="1" y="1361"/>
                    <a:pt x="912" y="2333"/>
                    <a:pt x="2078" y="2333"/>
                  </a:cubicBezTo>
                  <a:cubicBezTo>
                    <a:pt x="3244" y="2333"/>
                    <a:pt x="4155" y="1361"/>
                    <a:pt x="4155" y="207"/>
                  </a:cubicBezTo>
                  <a:cubicBezTo>
                    <a:pt x="4155" y="98"/>
                    <a:pt x="4045" y="1"/>
                    <a:pt x="39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6"/>
            <p:cNvSpPr/>
            <p:nvPr/>
          </p:nvSpPr>
          <p:spPr>
            <a:xfrm>
              <a:off x="-924888" y="1511914"/>
              <a:ext cx="436605" cy="55535"/>
            </a:xfrm>
            <a:custGeom>
              <a:avLst/>
              <a:gdLst/>
              <a:ahLst/>
              <a:cxnLst/>
              <a:rect l="l" t="t" r="r" b="b"/>
              <a:pathLst>
                <a:path w="9560" h="1216" extrusionOk="0">
                  <a:moveTo>
                    <a:pt x="1" y="1"/>
                  </a:moveTo>
                  <a:lnTo>
                    <a:pt x="1" y="1216"/>
                  </a:lnTo>
                  <a:lnTo>
                    <a:pt x="9559" y="1216"/>
                  </a:lnTo>
                  <a:lnTo>
                    <a:pt x="9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2011506" y="2709510"/>
              <a:ext cx="612435" cy="489811"/>
            </a:xfrm>
            <a:custGeom>
              <a:avLst/>
              <a:gdLst/>
              <a:ahLst/>
              <a:cxnLst/>
              <a:rect l="l" t="t" r="r" b="b"/>
              <a:pathLst>
                <a:path w="13410" h="10725" extrusionOk="0">
                  <a:moveTo>
                    <a:pt x="510" y="0"/>
                  </a:moveTo>
                  <a:cubicBezTo>
                    <a:pt x="207" y="0"/>
                    <a:pt x="0" y="195"/>
                    <a:pt x="0" y="498"/>
                  </a:cubicBezTo>
                  <a:lnTo>
                    <a:pt x="0" y="10166"/>
                  </a:lnTo>
                  <a:cubicBezTo>
                    <a:pt x="0" y="10470"/>
                    <a:pt x="207" y="10725"/>
                    <a:pt x="510" y="10725"/>
                  </a:cubicBezTo>
                  <a:lnTo>
                    <a:pt x="12911" y="10725"/>
                  </a:lnTo>
                  <a:cubicBezTo>
                    <a:pt x="13215" y="10725"/>
                    <a:pt x="13409" y="10470"/>
                    <a:pt x="13409" y="10166"/>
                  </a:cubicBezTo>
                  <a:lnTo>
                    <a:pt x="13409" y="498"/>
                  </a:lnTo>
                  <a:cubicBezTo>
                    <a:pt x="13409" y="195"/>
                    <a:pt x="13215" y="0"/>
                    <a:pt x="12911" y="0"/>
                  </a:cubicBez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1729176" y="3046735"/>
              <a:ext cx="57727" cy="57727"/>
            </a:xfrm>
            <a:custGeom>
              <a:avLst/>
              <a:gdLst/>
              <a:ahLst/>
              <a:cxnLst/>
              <a:rect l="l" t="t" r="r" b="b"/>
              <a:pathLst>
                <a:path w="1264" h="1264" extrusionOk="0">
                  <a:moveTo>
                    <a:pt x="608" y="1"/>
                  </a:moveTo>
                  <a:cubicBezTo>
                    <a:pt x="243" y="1"/>
                    <a:pt x="0" y="304"/>
                    <a:pt x="0" y="657"/>
                  </a:cubicBezTo>
                  <a:cubicBezTo>
                    <a:pt x="0" y="960"/>
                    <a:pt x="243" y="1264"/>
                    <a:pt x="608" y="1264"/>
                  </a:cubicBezTo>
                  <a:cubicBezTo>
                    <a:pt x="960" y="1264"/>
                    <a:pt x="1264" y="960"/>
                    <a:pt x="1264" y="657"/>
                  </a:cubicBezTo>
                  <a:cubicBezTo>
                    <a:pt x="1264" y="304"/>
                    <a:pt x="960"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1729176" y="2801580"/>
              <a:ext cx="57727" cy="57727"/>
            </a:xfrm>
            <a:custGeom>
              <a:avLst/>
              <a:gdLst/>
              <a:ahLst/>
              <a:cxnLst/>
              <a:rect l="l" t="t" r="r" b="b"/>
              <a:pathLst>
                <a:path w="1264" h="1264" extrusionOk="0">
                  <a:moveTo>
                    <a:pt x="608" y="0"/>
                  </a:moveTo>
                  <a:cubicBezTo>
                    <a:pt x="243" y="0"/>
                    <a:pt x="0" y="304"/>
                    <a:pt x="0" y="656"/>
                  </a:cubicBezTo>
                  <a:cubicBezTo>
                    <a:pt x="0" y="960"/>
                    <a:pt x="243" y="1264"/>
                    <a:pt x="608" y="1264"/>
                  </a:cubicBezTo>
                  <a:cubicBezTo>
                    <a:pt x="960" y="1264"/>
                    <a:pt x="1264" y="960"/>
                    <a:pt x="1264" y="656"/>
                  </a:cubicBezTo>
                  <a:cubicBezTo>
                    <a:pt x="1264" y="304"/>
                    <a:pt x="960" y="0"/>
                    <a:pt x="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1835678" y="2822633"/>
              <a:ext cx="134270" cy="238032"/>
            </a:xfrm>
            <a:custGeom>
              <a:avLst/>
              <a:gdLst/>
              <a:ahLst/>
              <a:cxnLst/>
              <a:rect l="l" t="t" r="r" b="b"/>
              <a:pathLst>
                <a:path w="2940" h="5212" extrusionOk="0">
                  <a:moveTo>
                    <a:pt x="2892" y="0"/>
                  </a:moveTo>
                  <a:cubicBezTo>
                    <a:pt x="2686" y="0"/>
                    <a:pt x="1861" y="37"/>
                    <a:pt x="1470" y="608"/>
                  </a:cubicBezTo>
                  <a:cubicBezTo>
                    <a:pt x="863" y="1471"/>
                    <a:pt x="1312" y="2685"/>
                    <a:pt x="1057" y="3232"/>
                  </a:cubicBezTo>
                  <a:cubicBezTo>
                    <a:pt x="753" y="3790"/>
                    <a:pt x="0" y="3900"/>
                    <a:pt x="0" y="3900"/>
                  </a:cubicBezTo>
                  <a:lnTo>
                    <a:pt x="0" y="5211"/>
                  </a:lnTo>
                  <a:lnTo>
                    <a:pt x="2940" y="5211"/>
                  </a:lnTo>
                  <a:lnTo>
                    <a:pt x="2940" y="1"/>
                  </a:lnTo>
                  <a:cubicBezTo>
                    <a:pt x="2940" y="1"/>
                    <a:pt x="2923" y="0"/>
                    <a:pt x="2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6"/>
            <p:cNvSpPr/>
            <p:nvPr/>
          </p:nvSpPr>
          <p:spPr>
            <a:xfrm>
              <a:off x="-1713050" y="2822625"/>
              <a:ext cx="147548" cy="238045"/>
            </a:xfrm>
            <a:custGeom>
              <a:avLst/>
              <a:gdLst/>
              <a:ahLst/>
              <a:cxnLst/>
              <a:rect l="l" t="t" r="r" b="b"/>
              <a:pathLst>
                <a:path w="2977" h="5212" extrusionOk="0">
                  <a:moveTo>
                    <a:pt x="48" y="0"/>
                  </a:moveTo>
                  <a:cubicBezTo>
                    <a:pt x="17" y="0"/>
                    <a:pt x="1" y="1"/>
                    <a:pt x="1" y="1"/>
                  </a:cubicBezTo>
                  <a:lnTo>
                    <a:pt x="1" y="5211"/>
                  </a:lnTo>
                  <a:lnTo>
                    <a:pt x="2976" y="5211"/>
                  </a:lnTo>
                  <a:lnTo>
                    <a:pt x="2976" y="3900"/>
                  </a:lnTo>
                  <a:cubicBezTo>
                    <a:pt x="2976" y="3900"/>
                    <a:pt x="2223" y="3790"/>
                    <a:pt x="1920" y="3232"/>
                  </a:cubicBezTo>
                  <a:cubicBezTo>
                    <a:pt x="1665" y="2685"/>
                    <a:pt x="2126" y="1471"/>
                    <a:pt x="1458" y="608"/>
                  </a:cubicBezTo>
                  <a:cubicBezTo>
                    <a:pt x="1067" y="37"/>
                    <a:pt x="25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6"/>
            <p:cNvSpPr/>
            <p:nvPr/>
          </p:nvSpPr>
          <p:spPr>
            <a:xfrm>
              <a:off x="-1926104" y="2910274"/>
              <a:ext cx="64943" cy="21145"/>
            </a:xfrm>
            <a:custGeom>
              <a:avLst/>
              <a:gdLst/>
              <a:ahLst/>
              <a:cxnLst/>
              <a:rect l="l" t="t" r="r" b="b"/>
              <a:pathLst>
                <a:path w="1422" h="463" extrusionOk="0">
                  <a:moveTo>
                    <a:pt x="256" y="1"/>
                  </a:moveTo>
                  <a:cubicBezTo>
                    <a:pt x="110" y="1"/>
                    <a:pt x="1" y="98"/>
                    <a:pt x="1" y="207"/>
                  </a:cubicBezTo>
                  <a:cubicBezTo>
                    <a:pt x="1" y="353"/>
                    <a:pt x="110" y="462"/>
                    <a:pt x="256" y="462"/>
                  </a:cubicBezTo>
                  <a:lnTo>
                    <a:pt x="1167" y="462"/>
                  </a:lnTo>
                  <a:cubicBezTo>
                    <a:pt x="1325" y="462"/>
                    <a:pt x="1422" y="353"/>
                    <a:pt x="1422" y="207"/>
                  </a:cubicBezTo>
                  <a:cubicBezTo>
                    <a:pt x="1422" y="98"/>
                    <a:pt x="1325" y="1"/>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1912220" y="2835649"/>
              <a:ext cx="58275" cy="37541"/>
            </a:xfrm>
            <a:custGeom>
              <a:avLst/>
              <a:gdLst/>
              <a:ahLst/>
              <a:cxnLst/>
              <a:rect l="l" t="t" r="r" b="b"/>
              <a:pathLst>
                <a:path w="1276" h="822" extrusionOk="0">
                  <a:moveTo>
                    <a:pt x="272" y="1"/>
                  </a:moveTo>
                  <a:cubicBezTo>
                    <a:pt x="184" y="1"/>
                    <a:pt x="97" y="46"/>
                    <a:pt x="61" y="117"/>
                  </a:cubicBezTo>
                  <a:cubicBezTo>
                    <a:pt x="0" y="214"/>
                    <a:pt x="61" y="372"/>
                    <a:pt x="158" y="420"/>
                  </a:cubicBezTo>
                  <a:lnTo>
                    <a:pt x="911" y="773"/>
                  </a:lnTo>
                  <a:cubicBezTo>
                    <a:pt x="911" y="821"/>
                    <a:pt x="972" y="821"/>
                    <a:pt x="1021" y="821"/>
                  </a:cubicBezTo>
                  <a:cubicBezTo>
                    <a:pt x="1118" y="821"/>
                    <a:pt x="1166" y="773"/>
                    <a:pt x="1215" y="675"/>
                  </a:cubicBezTo>
                  <a:cubicBezTo>
                    <a:pt x="1276" y="578"/>
                    <a:pt x="1215" y="420"/>
                    <a:pt x="1118" y="372"/>
                  </a:cubicBezTo>
                  <a:lnTo>
                    <a:pt x="365" y="20"/>
                  </a:lnTo>
                  <a:cubicBezTo>
                    <a:pt x="335" y="7"/>
                    <a:pt x="304"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6"/>
            <p:cNvSpPr/>
            <p:nvPr/>
          </p:nvSpPr>
          <p:spPr>
            <a:xfrm>
              <a:off x="-1540013" y="2910274"/>
              <a:ext cx="64943" cy="21145"/>
            </a:xfrm>
            <a:custGeom>
              <a:avLst/>
              <a:gdLst/>
              <a:ahLst/>
              <a:cxnLst/>
              <a:rect l="l" t="t" r="r" b="b"/>
              <a:pathLst>
                <a:path w="1422" h="463" extrusionOk="0">
                  <a:moveTo>
                    <a:pt x="255" y="1"/>
                  </a:moveTo>
                  <a:cubicBezTo>
                    <a:pt x="109" y="1"/>
                    <a:pt x="0" y="98"/>
                    <a:pt x="0" y="207"/>
                  </a:cubicBezTo>
                  <a:cubicBezTo>
                    <a:pt x="0" y="353"/>
                    <a:pt x="109" y="462"/>
                    <a:pt x="255" y="462"/>
                  </a:cubicBezTo>
                  <a:lnTo>
                    <a:pt x="1166" y="462"/>
                  </a:lnTo>
                  <a:cubicBezTo>
                    <a:pt x="1324" y="462"/>
                    <a:pt x="1421" y="353"/>
                    <a:pt x="1421" y="207"/>
                  </a:cubicBezTo>
                  <a:cubicBezTo>
                    <a:pt x="1421" y="98"/>
                    <a:pt x="1324" y="1"/>
                    <a:pt x="1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6"/>
            <p:cNvSpPr/>
            <p:nvPr/>
          </p:nvSpPr>
          <p:spPr>
            <a:xfrm>
              <a:off x="-1546680" y="2835649"/>
              <a:ext cx="57727" cy="37541"/>
            </a:xfrm>
            <a:custGeom>
              <a:avLst/>
              <a:gdLst/>
              <a:ahLst/>
              <a:cxnLst/>
              <a:rect l="l" t="t" r="r" b="b"/>
              <a:pathLst>
                <a:path w="1264" h="822" extrusionOk="0">
                  <a:moveTo>
                    <a:pt x="999" y="1"/>
                  </a:moveTo>
                  <a:cubicBezTo>
                    <a:pt x="968" y="1"/>
                    <a:pt x="937" y="7"/>
                    <a:pt x="911" y="20"/>
                  </a:cubicBezTo>
                  <a:lnTo>
                    <a:pt x="146" y="372"/>
                  </a:lnTo>
                  <a:cubicBezTo>
                    <a:pt x="49" y="420"/>
                    <a:pt x="0" y="578"/>
                    <a:pt x="49" y="675"/>
                  </a:cubicBezTo>
                  <a:cubicBezTo>
                    <a:pt x="97" y="773"/>
                    <a:pt x="146" y="821"/>
                    <a:pt x="255" y="821"/>
                  </a:cubicBezTo>
                  <a:cubicBezTo>
                    <a:pt x="304" y="821"/>
                    <a:pt x="304" y="821"/>
                    <a:pt x="353" y="773"/>
                  </a:cubicBezTo>
                  <a:lnTo>
                    <a:pt x="1106" y="420"/>
                  </a:lnTo>
                  <a:cubicBezTo>
                    <a:pt x="1215" y="372"/>
                    <a:pt x="1263" y="214"/>
                    <a:pt x="1215" y="117"/>
                  </a:cubicBezTo>
                  <a:cubicBezTo>
                    <a:pt x="1179" y="46"/>
                    <a:pt x="1085"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6"/>
            <p:cNvSpPr/>
            <p:nvPr/>
          </p:nvSpPr>
          <p:spPr>
            <a:xfrm>
              <a:off x="-314741" y="1646183"/>
              <a:ext cx="295713" cy="545300"/>
            </a:xfrm>
            <a:custGeom>
              <a:avLst/>
              <a:gdLst/>
              <a:ahLst/>
              <a:cxnLst/>
              <a:rect l="l" t="t" r="r" b="b"/>
              <a:pathLst>
                <a:path w="6475" h="11940" extrusionOk="0">
                  <a:moveTo>
                    <a:pt x="6474" y="0"/>
                  </a:moveTo>
                  <a:lnTo>
                    <a:pt x="3134" y="97"/>
                  </a:lnTo>
                  <a:cubicBezTo>
                    <a:pt x="3134" y="97"/>
                    <a:pt x="1568" y="510"/>
                    <a:pt x="1106" y="1470"/>
                  </a:cubicBezTo>
                  <a:cubicBezTo>
                    <a:pt x="705" y="2381"/>
                    <a:pt x="912" y="3595"/>
                    <a:pt x="705" y="4045"/>
                  </a:cubicBezTo>
                  <a:cubicBezTo>
                    <a:pt x="547" y="4506"/>
                    <a:pt x="1" y="4458"/>
                    <a:pt x="1" y="4907"/>
                  </a:cubicBezTo>
                  <a:cubicBezTo>
                    <a:pt x="1" y="5369"/>
                    <a:pt x="547" y="5769"/>
                    <a:pt x="547" y="5769"/>
                  </a:cubicBezTo>
                  <a:cubicBezTo>
                    <a:pt x="547" y="5769"/>
                    <a:pt x="499" y="7130"/>
                    <a:pt x="1009" y="7737"/>
                  </a:cubicBezTo>
                  <a:cubicBezTo>
                    <a:pt x="1482" y="8302"/>
                    <a:pt x="2563" y="8346"/>
                    <a:pt x="2885" y="8346"/>
                  </a:cubicBezTo>
                  <a:cubicBezTo>
                    <a:pt x="2943" y="8346"/>
                    <a:pt x="2976" y="8344"/>
                    <a:pt x="2976" y="8344"/>
                  </a:cubicBezTo>
                  <a:lnTo>
                    <a:pt x="3037" y="9765"/>
                  </a:lnTo>
                  <a:lnTo>
                    <a:pt x="1264" y="10980"/>
                  </a:lnTo>
                  <a:lnTo>
                    <a:pt x="5709" y="11939"/>
                  </a:lnTo>
                  <a:lnTo>
                    <a:pt x="6074" y="10117"/>
                  </a:lnTo>
                  <a:lnTo>
                    <a:pt x="6122" y="9923"/>
                  </a:lnTo>
                  <a:lnTo>
                    <a:pt x="5005" y="9559"/>
                  </a:lnTo>
                  <a:lnTo>
                    <a:pt x="4859" y="8198"/>
                  </a:lnTo>
                  <a:cubicBezTo>
                    <a:pt x="4859" y="8198"/>
                    <a:pt x="6474" y="8101"/>
                    <a:pt x="6474" y="7640"/>
                  </a:cubicBezTo>
                  <a:lnTo>
                    <a:pt x="6474" y="7385"/>
                  </a:lnTo>
                  <a:cubicBezTo>
                    <a:pt x="6426" y="5976"/>
                    <a:pt x="6474" y="0"/>
                    <a:pt x="6474"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6"/>
            <p:cNvSpPr/>
            <p:nvPr/>
          </p:nvSpPr>
          <p:spPr>
            <a:xfrm>
              <a:off x="-525507" y="2436588"/>
              <a:ext cx="261278" cy="670344"/>
            </a:xfrm>
            <a:custGeom>
              <a:avLst/>
              <a:gdLst/>
              <a:ahLst/>
              <a:cxnLst/>
              <a:rect l="l" t="t" r="r" b="b"/>
              <a:pathLst>
                <a:path w="5721" h="14678" extrusionOk="0">
                  <a:moveTo>
                    <a:pt x="5721" y="1"/>
                  </a:moveTo>
                  <a:lnTo>
                    <a:pt x="3146" y="511"/>
                  </a:lnTo>
                  <a:cubicBezTo>
                    <a:pt x="3146" y="511"/>
                    <a:pt x="2842" y="3438"/>
                    <a:pt x="2794" y="3899"/>
                  </a:cubicBezTo>
                  <a:cubicBezTo>
                    <a:pt x="2733" y="4300"/>
                    <a:pt x="1579" y="8806"/>
                    <a:pt x="1579" y="8806"/>
                  </a:cubicBezTo>
                  <a:cubicBezTo>
                    <a:pt x="1579" y="8806"/>
                    <a:pt x="255" y="11138"/>
                    <a:pt x="158" y="11988"/>
                  </a:cubicBezTo>
                  <a:cubicBezTo>
                    <a:pt x="0" y="12851"/>
                    <a:pt x="1118" y="14417"/>
                    <a:pt x="1373" y="14624"/>
                  </a:cubicBezTo>
                  <a:cubicBezTo>
                    <a:pt x="1411" y="14662"/>
                    <a:pt x="1443" y="14677"/>
                    <a:pt x="1471" y="14677"/>
                  </a:cubicBezTo>
                  <a:cubicBezTo>
                    <a:pt x="1595" y="14677"/>
                    <a:pt x="1628" y="14369"/>
                    <a:pt x="1628" y="14369"/>
                  </a:cubicBezTo>
                  <a:cubicBezTo>
                    <a:pt x="1628" y="14369"/>
                    <a:pt x="1774" y="14417"/>
                    <a:pt x="1883" y="14417"/>
                  </a:cubicBezTo>
                  <a:cubicBezTo>
                    <a:pt x="1932" y="14417"/>
                    <a:pt x="1980" y="14017"/>
                    <a:pt x="1980" y="14017"/>
                  </a:cubicBezTo>
                  <a:cubicBezTo>
                    <a:pt x="1980" y="14017"/>
                    <a:pt x="1980" y="14065"/>
                    <a:pt x="2029" y="14065"/>
                  </a:cubicBezTo>
                  <a:cubicBezTo>
                    <a:pt x="2126" y="14065"/>
                    <a:pt x="2235" y="14065"/>
                    <a:pt x="2284" y="14017"/>
                  </a:cubicBezTo>
                  <a:cubicBezTo>
                    <a:pt x="2284" y="13919"/>
                    <a:pt x="2187" y="13567"/>
                    <a:pt x="2187" y="13567"/>
                  </a:cubicBezTo>
                  <a:lnTo>
                    <a:pt x="2187" y="13567"/>
                  </a:lnTo>
                  <a:cubicBezTo>
                    <a:pt x="2187" y="13567"/>
                    <a:pt x="2219" y="13578"/>
                    <a:pt x="2263" y="13578"/>
                  </a:cubicBezTo>
                  <a:cubicBezTo>
                    <a:pt x="2313" y="13578"/>
                    <a:pt x="2378" y="13564"/>
                    <a:pt x="2430" y="13506"/>
                  </a:cubicBezTo>
                  <a:cubicBezTo>
                    <a:pt x="2539" y="13409"/>
                    <a:pt x="2332" y="12753"/>
                    <a:pt x="2332" y="12450"/>
                  </a:cubicBezTo>
                  <a:cubicBezTo>
                    <a:pt x="2284" y="12098"/>
                    <a:pt x="2587" y="10324"/>
                    <a:pt x="2636" y="9766"/>
                  </a:cubicBezTo>
                  <a:cubicBezTo>
                    <a:pt x="2685" y="9207"/>
                    <a:pt x="4616" y="5673"/>
                    <a:pt x="4713" y="5114"/>
                  </a:cubicBezTo>
                  <a:cubicBezTo>
                    <a:pt x="4761" y="4859"/>
                    <a:pt x="4919" y="4045"/>
                    <a:pt x="5114" y="3134"/>
                  </a:cubicBezTo>
                  <a:cubicBezTo>
                    <a:pt x="5369" y="1665"/>
                    <a:pt x="5721" y="1"/>
                    <a:pt x="5721"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6"/>
            <p:cNvSpPr/>
            <p:nvPr/>
          </p:nvSpPr>
          <p:spPr>
            <a:xfrm>
              <a:off x="75780" y="2327894"/>
              <a:ext cx="224148" cy="277354"/>
            </a:xfrm>
            <a:custGeom>
              <a:avLst/>
              <a:gdLst/>
              <a:ahLst/>
              <a:cxnLst/>
              <a:rect l="l" t="t" r="r" b="b"/>
              <a:pathLst>
                <a:path w="4908" h="6073" extrusionOk="0">
                  <a:moveTo>
                    <a:pt x="3085" y="0"/>
                  </a:moveTo>
                  <a:lnTo>
                    <a:pt x="0" y="656"/>
                  </a:lnTo>
                  <a:lnTo>
                    <a:pt x="656" y="4603"/>
                  </a:lnTo>
                  <a:lnTo>
                    <a:pt x="802" y="5514"/>
                  </a:lnTo>
                  <a:lnTo>
                    <a:pt x="3996" y="6073"/>
                  </a:lnTo>
                  <a:cubicBezTo>
                    <a:pt x="3996" y="6073"/>
                    <a:pt x="4045" y="6073"/>
                    <a:pt x="4142" y="5976"/>
                  </a:cubicBezTo>
                  <a:cubicBezTo>
                    <a:pt x="4397" y="5818"/>
                    <a:pt x="4859" y="5466"/>
                    <a:pt x="4907" y="4907"/>
                  </a:cubicBezTo>
                  <a:cubicBezTo>
                    <a:pt x="4907" y="4858"/>
                    <a:pt x="4907" y="4810"/>
                    <a:pt x="4859" y="4761"/>
                  </a:cubicBezTo>
                  <a:cubicBezTo>
                    <a:pt x="4810" y="4105"/>
                    <a:pt x="4203" y="2587"/>
                    <a:pt x="3693" y="1470"/>
                  </a:cubicBezTo>
                  <a:cubicBezTo>
                    <a:pt x="3389" y="656"/>
                    <a:pt x="3085" y="0"/>
                    <a:pt x="3085"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6"/>
            <p:cNvSpPr/>
            <p:nvPr/>
          </p:nvSpPr>
          <p:spPr>
            <a:xfrm>
              <a:off x="-367992" y="3899296"/>
              <a:ext cx="251870" cy="99332"/>
            </a:xfrm>
            <a:custGeom>
              <a:avLst/>
              <a:gdLst/>
              <a:ahLst/>
              <a:cxnLst/>
              <a:rect l="l" t="t" r="r" b="b"/>
              <a:pathLst>
                <a:path w="5515" h="2175" extrusionOk="0">
                  <a:moveTo>
                    <a:pt x="5211" y="0"/>
                  </a:moveTo>
                  <a:lnTo>
                    <a:pt x="2928" y="158"/>
                  </a:lnTo>
                  <a:cubicBezTo>
                    <a:pt x="2928" y="158"/>
                    <a:pt x="98" y="1422"/>
                    <a:pt x="49" y="1774"/>
                  </a:cubicBezTo>
                  <a:cubicBezTo>
                    <a:pt x="1" y="2126"/>
                    <a:pt x="802" y="2126"/>
                    <a:pt x="802" y="2126"/>
                  </a:cubicBezTo>
                  <a:cubicBezTo>
                    <a:pt x="839" y="2162"/>
                    <a:pt x="1357" y="2175"/>
                    <a:pt x="2032" y="2175"/>
                  </a:cubicBezTo>
                  <a:cubicBezTo>
                    <a:pt x="3381" y="2175"/>
                    <a:pt x="5357" y="2126"/>
                    <a:pt x="5357" y="2126"/>
                  </a:cubicBezTo>
                  <a:cubicBezTo>
                    <a:pt x="5357" y="2126"/>
                    <a:pt x="5515" y="1677"/>
                    <a:pt x="5515" y="1324"/>
                  </a:cubicBezTo>
                  <a:cubicBezTo>
                    <a:pt x="5466" y="911"/>
                    <a:pt x="5211" y="0"/>
                    <a:pt x="5211" y="0"/>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6"/>
            <p:cNvSpPr/>
            <p:nvPr/>
          </p:nvSpPr>
          <p:spPr>
            <a:xfrm>
              <a:off x="-42367" y="3885412"/>
              <a:ext cx="152583" cy="113764"/>
            </a:xfrm>
            <a:custGeom>
              <a:avLst/>
              <a:gdLst/>
              <a:ahLst/>
              <a:cxnLst/>
              <a:rect l="l" t="t" r="r" b="b"/>
              <a:pathLst>
                <a:path w="3341" h="2491" extrusionOk="0">
                  <a:moveTo>
                    <a:pt x="2332" y="1"/>
                  </a:moveTo>
                  <a:lnTo>
                    <a:pt x="1118" y="462"/>
                  </a:lnTo>
                  <a:cubicBezTo>
                    <a:pt x="1118" y="462"/>
                    <a:pt x="352" y="973"/>
                    <a:pt x="255" y="1422"/>
                  </a:cubicBezTo>
                  <a:cubicBezTo>
                    <a:pt x="110" y="1823"/>
                    <a:pt x="0" y="2491"/>
                    <a:pt x="0" y="2491"/>
                  </a:cubicBezTo>
                  <a:lnTo>
                    <a:pt x="3195" y="2491"/>
                  </a:lnTo>
                  <a:cubicBezTo>
                    <a:pt x="3195" y="2491"/>
                    <a:pt x="3340" y="1325"/>
                    <a:pt x="2939" y="912"/>
                  </a:cubicBezTo>
                  <a:cubicBezTo>
                    <a:pt x="2478" y="462"/>
                    <a:pt x="2332" y="1"/>
                    <a:pt x="2332" y="1"/>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6"/>
            <p:cNvSpPr/>
            <p:nvPr/>
          </p:nvSpPr>
          <p:spPr>
            <a:xfrm>
              <a:off x="-296428" y="2935803"/>
              <a:ext cx="429937" cy="970762"/>
            </a:xfrm>
            <a:custGeom>
              <a:avLst/>
              <a:gdLst/>
              <a:ahLst/>
              <a:cxnLst/>
              <a:rect l="l" t="t" r="r" b="b"/>
              <a:pathLst>
                <a:path w="9414" h="21256" extrusionOk="0">
                  <a:moveTo>
                    <a:pt x="1" y="1"/>
                  </a:moveTo>
                  <a:lnTo>
                    <a:pt x="1" y="1"/>
                  </a:lnTo>
                  <a:cubicBezTo>
                    <a:pt x="49" y="814"/>
                    <a:pt x="49" y="1616"/>
                    <a:pt x="98" y="2430"/>
                  </a:cubicBezTo>
                  <a:cubicBezTo>
                    <a:pt x="304" y="8454"/>
                    <a:pt x="1264" y="21255"/>
                    <a:pt x="1264" y="21255"/>
                  </a:cubicBezTo>
                  <a:lnTo>
                    <a:pt x="3790" y="21255"/>
                  </a:lnTo>
                  <a:lnTo>
                    <a:pt x="4252" y="4203"/>
                  </a:lnTo>
                  <a:lnTo>
                    <a:pt x="5114" y="3948"/>
                  </a:lnTo>
                  <a:lnTo>
                    <a:pt x="6474" y="21255"/>
                  </a:lnTo>
                  <a:lnTo>
                    <a:pt x="8405" y="21255"/>
                  </a:lnTo>
                  <a:cubicBezTo>
                    <a:pt x="8405" y="21255"/>
                    <a:pt x="9316" y="6377"/>
                    <a:pt x="9413" y="207"/>
                  </a:cubicBezTo>
                  <a:lnTo>
                    <a:pt x="9413" y="207"/>
                  </a:lnTo>
                  <a:cubicBezTo>
                    <a:pt x="7193" y="479"/>
                    <a:pt x="3872" y="829"/>
                    <a:pt x="2445" y="829"/>
                  </a:cubicBezTo>
                  <a:cubicBezTo>
                    <a:pt x="2279" y="829"/>
                    <a:pt x="2139" y="824"/>
                    <a:pt x="2029" y="814"/>
                  </a:cubicBezTo>
                  <a:cubicBezTo>
                    <a:pt x="1264" y="705"/>
                    <a:pt x="559" y="353"/>
                    <a:pt x="1"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6"/>
            <p:cNvSpPr/>
            <p:nvPr/>
          </p:nvSpPr>
          <p:spPr>
            <a:xfrm>
              <a:off x="-178828" y="1983408"/>
              <a:ext cx="159799" cy="124862"/>
            </a:xfrm>
            <a:custGeom>
              <a:avLst/>
              <a:gdLst/>
              <a:ahLst/>
              <a:cxnLst/>
              <a:rect l="l" t="t" r="r" b="b"/>
              <a:pathLst>
                <a:path w="3499" h="2734" extrusionOk="0">
                  <a:moveTo>
                    <a:pt x="3498" y="1"/>
                  </a:moveTo>
                  <a:cubicBezTo>
                    <a:pt x="3243" y="110"/>
                    <a:pt x="2794" y="256"/>
                    <a:pt x="2077" y="511"/>
                  </a:cubicBezTo>
                  <a:cubicBezTo>
                    <a:pt x="972" y="863"/>
                    <a:pt x="0" y="960"/>
                    <a:pt x="0" y="960"/>
                  </a:cubicBezTo>
                  <a:lnTo>
                    <a:pt x="1373" y="1373"/>
                  </a:lnTo>
                  <a:lnTo>
                    <a:pt x="1421" y="2430"/>
                  </a:lnTo>
                  <a:lnTo>
                    <a:pt x="3098" y="2733"/>
                  </a:lnTo>
                  <a:lnTo>
                    <a:pt x="3146" y="2539"/>
                  </a:lnTo>
                  <a:lnTo>
                    <a:pt x="2029" y="2175"/>
                  </a:lnTo>
                  <a:lnTo>
                    <a:pt x="1883" y="814"/>
                  </a:lnTo>
                  <a:cubicBezTo>
                    <a:pt x="1883" y="814"/>
                    <a:pt x="3498" y="717"/>
                    <a:pt x="3498" y="256"/>
                  </a:cubicBezTo>
                  <a:lnTo>
                    <a:pt x="3498"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6"/>
            <p:cNvSpPr/>
            <p:nvPr/>
          </p:nvSpPr>
          <p:spPr>
            <a:xfrm>
              <a:off x="-386854" y="2092147"/>
              <a:ext cx="637964" cy="881568"/>
            </a:xfrm>
            <a:custGeom>
              <a:avLst/>
              <a:gdLst/>
              <a:ahLst/>
              <a:cxnLst/>
              <a:rect l="l" t="t" r="r" b="b"/>
              <a:pathLst>
                <a:path w="13969" h="19303" extrusionOk="0">
                  <a:moveTo>
                    <a:pt x="7349" y="0"/>
                  </a:moveTo>
                  <a:cubicBezTo>
                    <a:pt x="7349" y="0"/>
                    <a:pt x="7061" y="1729"/>
                    <a:pt x="5542" y="1729"/>
                  </a:cubicBezTo>
                  <a:cubicBezTo>
                    <a:pt x="5501" y="1729"/>
                    <a:pt x="5460" y="1727"/>
                    <a:pt x="5418" y="1725"/>
                  </a:cubicBezTo>
                  <a:cubicBezTo>
                    <a:pt x="3851" y="1567"/>
                    <a:pt x="4106" y="353"/>
                    <a:pt x="4106" y="352"/>
                  </a:cubicBezTo>
                  <a:lnTo>
                    <a:pt x="4106" y="352"/>
                  </a:lnTo>
                  <a:cubicBezTo>
                    <a:pt x="4106" y="353"/>
                    <a:pt x="1580" y="1980"/>
                    <a:pt x="1167" y="2587"/>
                  </a:cubicBezTo>
                  <a:cubicBezTo>
                    <a:pt x="815" y="3195"/>
                    <a:pt x="1" y="8454"/>
                    <a:pt x="1" y="8454"/>
                  </a:cubicBezTo>
                  <a:lnTo>
                    <a:pt x="1725" y="8964"/>
                  </a:lnTo>
                  <a:cubicBezTo>
                    <a:pt x="1725" y="8964"/>
                    <a:pt x="1823" y="13409"/>
                    <a:pt x="1981" y="18474"/>
                  </a:cubicBezTo>
                  <a:cubicBezTo>
                    <a:pt x="2539" y="18826"/>
                    <a:pt x="3244" y="19178"/>
                    <a:pt x="4009" y="19287"/>
                  </a:cubicBezTo>
                  <a:cubicBezTo>
                    <a:pt x="4119" y="19297"/>
                    <a:pt x="4259" y="19302"/>
                    <a:pt x="4425" y="19302"/>
                  </a:cubicBezTo>
                  <a:cubicBezTo>
                    <a:pt x="5852" y="19302"/>
                    <a:pt x="9173" y="18952"/>
                    <a:pt x="11393" y="18680"/>
                  </a:cubicBezTo>
                  <a:lnTo>
                    <a:pt x="11393" y="17769"/>
                  </a:lnTo>
                  <a:lnTo>
                    <a:pt x="11393" y="8709"/>
                  </a:lnTo>
                  <a:lnTo>
                    <a:pt x="13968" y="6887"/>
                  </a:lnTo>
                  <a:cubicBezTo>
                    <a:pt x="13968" y="6887"/>
                    <a:pt x="12207" y="2684"/>
                    <a:pt x="11345" y="1871"/>
                  </a:cubicBezTo>
                  <a:cubicBezTo>
                    <a:pt x="10482" y="1069"/>
                    <a:pt x="7349" y="0"/>
                    <a:pt x="734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6"/>
            <p:cNvSpPr/>
            <p:nvPr/>
          </p:nvSpPr>
          <p:spPr>
            <a:xfrm>
              <a:off x="-305836" y="1523149"/>
              <a:ext cx="423270" cy="503649"/>
            </a:xfrm>
            <a:custGeom>
              <a:avLst/>
              <a:gdLst/>
              <a:ahLst/>
              <a:cxnLst/>
              <a:rect l="l" t="t" r="r" b="b"/>
              <a:pathLst>
                <a:path w="9268" h="11028" extrusionOk="0">
                  <a:moveTo>
                    <a:pt x="3910" y="1"/>
                  </a:moveTo>
                  <a:cubicBezTo>
                    <a:pt x="2778" y="1"/>
                    <a:pt x="2332" y="617"/>
                    <a:pt x="2332" y="617"/>
                  </a:cubicBezTo>
                  <a:cubicBezTo>
                    <a:pt x="2332" y="617"/>
                    <a:pt x="2306" y="616"/>
                    <a:pt x="2260" y="616"/>
                  </a:cubicBezTo>
                  <a:cubicBezTo>
                    <a:pt x="1867" y="616"/>
                    <a:pt x="0" y="732"/>
                    <a:pt x="0" y="2949"/>
                  </a:cubicBezTo>
                  <a:cubicBezTo>
                    <a:pt x="0" y="3947"/>
                    <a:pt x="1377" y="4066"/>
                    <a:pt x="2037" y="4066"/>
                  </a:cubicBezTo>
                  <a:cubicBezTo>
                    <a:pt x="2244" y="4066"/>
                    <a:pt x="2381" y="4054"/>
                    <a:pt x="2381" y="4054"/>
                  </a:cubicBezTo>
                  <a:lnTo>
                    <a:pt x="2381" y="4054"/>
                  </a:lnTo>
                  <a:cubicBezTo>
                    <a:pt x="2381" y="4055"/>
                    <a:pt x="2174" y="4261"/>
                    <a:pt x="2381" y="4820"/>
                  </a:cubicBezTo>
                  <a:cubicBezTo>
                    <a:pt x="2497" y="5098"/>
                    <a:pt x="2879" y="5164"/>
                    <a:pt x="3282" y="5164"/>
                  </a:cubicBezTo>
                  <a:cubicBezTo>
                    <a:pt x="3656" y="5164"/>
                    <a:pt x="4048" y="5107"/>
                    <a:pt x="4269" y="5107"/>
                  </a:cubicBezTo>
                  <a:cubicBezTo>
                    <a:pt x="4330" y="5107"/>
                    <a:pt x="4379" y="5112"/>
                    <a:pt x="4409" y="5123"/>
                  </a:cubicBezTo>
                  <a:cubicBezTo>
                    <a:pt x="4458" y="5123"/>
                    <a:pt x="4458" y="5172"/>
                    <a:pt x="4458" y="5172"/>
                  </a:cubicBezTo>
                  <a:cubicBezTo>
                    <a:pt x="4506" y="5427"/>
                    <a:pt x="4603" y="7091"/>
                    <a:pt x="4603" y="7091"/>
                  </a:cubicBezTo>
                  <a:cubicBezTo>
                    <a:pt x="4603" y="7091"/>
                    <a:pt x="4948" y="6912"/>
                    <a:pt x="5311" y="6912"/>
                  </a:cubicBezTo>
                  <a:cubicBezTo>
                    <a:pt x="5616" y="6912"/>
                    <a:pt x="5934" y="7038"/>
                    <a:pt x="6073" y="7504"/>
                  </a:cubicBezTo>
                  <a:cubicBezTo>
                    <a:pt x="6328" y="8512"/>
                    <a:pt x="5211" y="8816"/>
                    <a:pt x="5211" y="8816"/>
                  </a:cubicBezTo>
                  <a:cubicBezTo>
                    <a:pt x="5211" y="8816"/>
                    <a:pt x="5162" y="10030"/>
                    <a:pt x="5211" y="10492"/>
                  </a:cubicBezTo>
                  <a:cubicBezTo>
                    <a:pt x="5276" y="10917"/>
                    <a:pt x="5413" y="11028"/>
                    <a:pt x="5610" y="11028"/>
                  </a:cubicBezTo>
                  <a:cubicBezTo>
                    <a:pt x="5739" y="11028"/>
                    <a:pt x="5895" y="10980"/>
                    <a:pt x="6073" y="10941"/>
                  </a:cubicBezTo>
                  <a:cubicBezTo>
                    <a:pt x="6632" y="10795"/>
                    <a:pt x="9267" y="5876"/>
                    <a:pt x="8915" y="4358"/>
                  </a:cubicBezTo>
                  <a:cubicBezTo>
                    <a:pt x="8815" y="3914"/>
                    <a:pt x="8359" y="3832"/>
                    <a:pt x="8035" y="3832"/>
                  </a:cubicBezTo>
                  <a:cubicBezTo>
                    <a:pt x="7845" y="3832"/>
                    <a:pt x="7700" y="3860"/>
                    <a:pt x="7700" y="3860"/>
                  </a:cubicBezTo>
                  <a:cubicBezTo>
                    <a:pt x="7700" y="3860"/>
                    <a:pt x="8405" y="3204"/>
                    <a:pt x="8198" y="2342"/>
                  </a:cubicBezTo>
                  <a:cubicBezTo>
                    <a:pt x="8150" y="2087"/>
                    <a:pt x="8004" y="1832"/>
                    <a:pt x="7749" y="1577"/>
                  </a:cubicBezTo>
                  <a:cubicBezTo>
                    <a:pt x="7398" y="1211"/>
                    <a:pt x="7078" y="1085"/>
                    <a:pt x="6803" y="1085"/>
                  </a:cubicBezTo>
                  <a:cubicBezTo>
                    <a:pt x="6201" y="1085"/>
                    <a:pt x="5818" y="1686"/>
                    <a:pt x="5818" y="1686"/>
                  </a:cubicBezTo>
                  <a:cubicBezTo>
                    <a:pt x="5818" y="1686"/>
                    <a:pt x="5514" y="59"/>
                    <a:pt x="4154" y="10"/>
                  </a:cubicBezTo>
                  <a:cubicBezTo>
                    <a:pt x="4069" y="4"/>
                    <a:pt x="3988" y="1"/>
                    <a:pt x="39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6"/>
            <p:cNvSpPr/>
            <p:nvPr/>
          </p:nvSpPr>
          <p:spPr>
            <a:xfrm>
              <a:off x="-305836" y="1523149"/>
              <a:ext cx="374448" cy="235886"/>
            </a:xfrm>
            <a:custGeom>
              <a:avLst/>
              <a:gdLst/>
              <a:ahLst/>
              <a:cxnLst/>
              <a:rect l="l" t="t" r="r" b="b"/>
              <a:pathLst>
                <a:path w="8199" h="5165" extrusionOk="0">
                  <a:moveTo>
                    <a:pt x="3910" y="1"/>
                  </a:moveTo>
                  <a:cubicBezTo>
                    <a:pt x="2778" y="1"/>
                    <a:pt x="2332" y="617"/>
                    <a:pt x="2332" y="617"/>
                  </a:cubicBezTo>
                  <a:cubicBezTo>
                    <a:pt x="2332" y="617"/>
                    <a:pt x="2306" y="616"/>
                    <a:pt x="2260" y="616"/>
                  </a:cubicBezTo>
                  <a:cubicBezTo>
                    <a:pt x="1867" y="616"/>
                    <a:pt x="0" y="732"/>
                    <a:pt x="0" y="2949"/>
                  </a:cubicBezTo>
                  <a:cubicBezTo>
                    <a:pt x="0" y="3947"/>
                    <a:pt x="1377" y="4066"/>
                    <a:pt x="2037" y="4066"/>
                  </a:cubicBezTo>
                  <a:cubicBezTo>
                    <a:pt x="2244" y="4066"/>
                    <a:pt x="2381" y="4054"/>
                    <a:pt x="2381" y="4054"/>
                  </a:cubicBezTo>
                  <a:lnTo>
                    <a:pt x="2381" y="4054"/>
                  </a:lnTo>
                  <a:cubicBezTo>
                    <a:pt x="2381" y="4055"/>
                    <a:pt x="2174" y="4261"/>
                    <a:pt x="2381" y="4820"/>
                  </a:cubicBezTo>
                  <a:cubicBezTo>
                    <a:pt x="2497" y="5098"/>
                    <a:pt x="2879" y="5164"/>
                    <a:pt x="3282" y="5164"/>
                  </a:cubicBezTo>
                  <a:cubicBezTo>
                    <a:pt x="3656" y="5164"/>
                    <a:pt x="4048" y="5107"/>
                    <a:pt x="4269" y="5107"/>
                  </a:cubicBezTo>
                  <a:cubicBezTo>
                    <a:pt x="4330" y="5107"/>
                    <a:pt x="4379" y="5112"/>
                    <a:pt x="4409" y="5123"/>
                  </a:cubicBezTo>
                  <a:cubicBezTo>
                    <a:pt x="4603" y="5075"/>
                    <a:pt x="4713" y="4965"/>
                    <a:pt x="4810" y="4820"/>
                  </a:cubicBezTo>
                  <a:cubicBezTo>
                    <a:pt x="5113" y="4310"/>
                    <a:pt x="4858" y="4006"/>
                    <a:pt x="4761" y="3909"/>
                  </a:cubicBezTo>
                  <a:lnTo>
                    <a:pt x="4761" y="3909"/>
                  </a:lnTo>
                  <a:cubicBezTo>
                    <a:pt x="4852" y="3939"/>
                    <a:pt x="5029" y="4012"/>
                    <a:pt x="5297" y="4012"/>
                  </a:cubicBezTo>
                  <a:cubicBezTo>
                    <a:pt x="5458" y="4012"/>
                    <a:pt x="5651" y="3986"/>
                    <a:pt x="5879" y="3909"/>
                  </a:cubicBezTo>
                  <a:cubicBezTo>
                    <a:pt x="6632" y="3654"/>
                    <a:pt x="6279" y="2694"/>
                    <a:pt x="6279" y="2694"/>
                  </a:cubicBezTo>
                  <a:lnTo>
                    <a:pt x="6279" y="2694"/>
                  </a:lnTo>
                  <a:cubicBezTo>
                    <a:pt x="6280" y="2694"/>
                    <a:pt x="6799" y="2884"/>
                    <a:pt x="7302" y="2884"/>
                  </a:cubicBezTo>
                  <a:cubicBezTo>
                    <a:pt x="7699" y="2884"/>
                    <a:pt x="8086" y="2765"/>
                    <a:pt x="8198" y="2342"/>
                  </a:cubicBezTo>
                  <a:cubicBezTo>
                    <a:pt x="8150" y="2087"/>
                    <a:pt x="8004" y="1832"/>
                    <a:pt x="7749" y="1577"/>
                  </a:cubicBezTo>
                  <a:cubicBezTo>
                    <a:pt x="7398" y="1211"/>
                    <a:pt x="7078" y="1085"/>
                    <a:pt x="6803" y="1085"/>
                  </a:cubicBezTo>
                  <a:cubicBezTo>
                    <a:pt x="6201" y="1085"/>
                    <a:pt x="5818" y="1686"/>
                    <a:pt x="5818" y="1686"/>
                  </a:cubicBezTo>
                  <a:cubicBezTo>
                    <a:pt x="5818" y="1686"/>
                    <a:pt x="5514" y="59"/>
                    <a:pt x="4154" y="10"/>
                  </a:cubicBezTo>
                  <a:cubicBezTo>
                    <a:pt x="4069" y="4"/>
                    <a:pt x="3988" y="1"/>
                    <a:pt x="39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6"/>
            <p:cNvSpPr/>
            <p:nvPr/>
          </p:nvSpPr>
          <p:spPr>
            <a:xfrm>
              <a:off x="-227101" y="1921845"/>
              <a:ext cx="43889" cy="29457"/>
            </a:xfrm>
            <a:custGeom>
              <a:avLst/>
              <a:gdLst/>
              <a:ahLst/>
              <a:cxnLst/>
              <a:rect l="l" t="t" r="r" b="b"/>
              <a:pathLst>
                <a:path w="961" h="645" extrusionOk="0">
                  <a:moveTo>
                    <a:pt x="837" y="1"/>
                  </a:moveTo>
                  <a:cubicBezTo>
                    <a:pt x="811" y="1"/>
                    <a:pt x="784" y="13"/>
                    <a:pt x="754" y="37"/>
                  </a:cubicBezTo>
                  <a:lnTo>
                    <a:pt x="98" y="389"/>
                  </a:lnTo>
                  <a:cubicBezTo>
                    <a:pt x="1" y="389"/>
                    <a:pt x="1" y="486"/>
                    <a:pt x="1" y="547"/>
                  </a:cubicBezTo>
                  <a:cubicBezTo>
                    <a:pt x="49" y="596"/>
                    <a:pt x="98" y="644"/>
                    <a:pt x="147" y="644"/>
                  </a:cubicBezTo>
                  <a:lnTo>
                    <a:pt x="207" y="644"/>
                  </a:lnTo>
                  <a:cubicBezTo>
                    <a:pt x="304" y="644"/>
                    <a:pt x="863" y="486"/>
                    <a:pt x="960" y="183"/>
                  </a:cubicBezTo>
                  <a:cubicBezTo>
                    <a:pt x="960" y="134"/>
                    <a:pt x="960" y="86"/>
                    <a:pt x="912" y="37"/>
                  </a:cubicBezTo>
                  <a:cubicBezTo>
                    <a:pt x="887" y="13"/>
                    <a:pt x="863" y="1"/>
                    <a:pt x="837"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6"/>
            <p:cNvSpPr/>
            <p:nvPr/>
          </p:nvSpPr>
          <p:spPr>
            <a:xfrm>
              <a:off x="-95618" y="1865808"/>
              <a:ext cx="39413" cy="30005"/>
            </a:xfrm>
            <a:custGeom>
              <a:avLst/>
              <a:gdLst/>
              <a:ahLst/>
              <a:cxnLst/>
              <a:rect l="l" t="t" r="r" b="b"/>
              <a:pathLst>
                <a:path w="863" h="657" extrusionOk="0">
                  <a:moveTo>
                    <a:pt x="717" y="1"/>
                  </a:moveTo>
                  <a:cubicBezTo>
                    <a:pt x="304" y="1"/>
                    <a:pt x="110" y="402"/>
                    <a:pt x="61" y="450"/>
                  </a:cubicBezTo>
                  <a:cubicBezTo>
                    <a:pt x="0" y="499"/>
                    <a:pt x="61" y="608"/>
                    <a:pt x="110" y="657"/>
                  </a:cubicBezTo>
                  <a:lnTo>
                    <a:pt x="255" y="657"/>
                  </a:lnTo>
                  <a:lnTo>
                    <a:pt x="814" y="256"/>
                  </a:lnTo>
                  <a:cubicBezTo>
                    <a:pt x="863" y="195"/>
                    <a:pt x="863" y="147"/>
                    <a:pt x="863" y="98"/>
                  </a:cubicBezTo>
                  <a:cubicBezTo>
                    <a:pt x="814" y="49"/>
                    <a:pt x="765" y="1"/>
                    <a:pt x="717"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6"/>
            <p:cNvSpPr/>
            <p:nvPr/>
          </p:nvSpPr>
          <p:spPr>
            <a:xfrm>
              <a:off x="-248155" y="1826441"/>
              <a:ext cx="18907" cy="32197"/>
            </a:xfrm>
            <a:custGeom>
              <a:avLst/>
              <a:gdLst/>
              <a:ahLst/>
              <a:cxnLst/>
              <a:rect l="l" t="t" r="r" b="b"/>
              <a:pathLst>
                <a:path w="414" h="705" extrusionOk="0">
                  <a:moveTo>
                    <a:pt x="207" y="0"/>
                  </a:moveTo>
                  <a:cubicBezTo>
                    <a:pt x="110" y="0"/>
                    <a:pt x="0" y="146"/>
                    <a:pt x="0" y="353"/>
                  </a:cubicBezTo>
                  <a:cubicBezTo>
                    <a:pt x="0" y="559"/>
                    <a:pt x="110" y="705"/>
                    <a:pt x="207" y="705"/>
                  </a:cubicBezTo>
                  <a:cubicBezTo>
                    <a:pt x="304" y="705"/>
                    <a:pt x="413" y="559"/>
                    <a:pt x="413" y="353"/>
                  </a:cubicBezTo>
                  <a:cubicBezTo>
                    <a:pt x="413" y="146"/>
                    <a:pt x="304" y="0"/>
                    <a:pt x="20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6"/>
            <p:cNvSpPr/>
            <p:nvPr/>
          </p:nvSpPr>
          <p:spPr>
            <a:xfrm>
              <a:off x="-257060" y="1768760"/>
              <a:ext cx="46081" cy="20551"/>
            </a:xfrm>
            <a:custGeom>
              <a:avLst/>
              <a:gdLst/>
              <a:ahLst/>
              <a:cxnLst/>
              <a:rect l="l" t="t" r="r" b="b"/>
              <a:pathLst>
                <a:path w="1009" h="450" extrusionOk="0">
                  <a:moveTo>
                    <a:pt x="98" y="0"/>
                  </a:moveTo>
                  <a:cubicBezTo>
                    <a:pt x="1" y="0"/>
                    <a:pt x="49" y="353"/>
                    <a:pt x="98" y="353"/>
                  </a:cubicBezTo>
                  <a:cubicBezTo>
                    <a:pt x="98" y="353"/>
                    <a:pt x="168" y="331"/>
                    <a:pt x="273" y="331"/>
                  </a:cubicBezTo>
                  <a:cubicBezTo>
                    <a:pt x="325" y="331"/>
                    <a:pt x="386" y="336"/>
                    <a:pt x="450" y="353"/>
                  </a:cubicBezTo>
                  <a:cubicBezTo>
                    <a:pt x="657" y="353"/>
                    <a:pt x="1009" y="450"/>
                    <a:pt x="1009" y="450"/>
                  </a:cubicBezTo>
                  <a:cubicBezTo>
                    <a:pt x="1009" y="450"/>
                    <a:pt x="960" y="255"/>
                    <a:pt x="754" y="146"/>
                  </a:cubicBezTo>
                  <a:cubicBezTo>
                    <a:pt x="608" y="0"/>
                    <a:pt x="195" y="0"/>
                    <a:pt x="98"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6"/>
            <p:cNvSpPr/>
            <p:nvPr/>
          </p:nvSpPr>
          <p:spPr>
            <a:xfrm>
              <a:off x="-319719" y="2533682"/>
              <a:ext cx="259086" cy="256300"/>
            </a:xfrm>
            <a:custGeom>
              <a:avLst/>
              <a:gdLst/>
              <a:ahLst/>
              <a:cxnLst/>
              <a:rect l="l" t="t" r="r" b="b"/>
              <a:pathLst>
                <a:path w="5673" h="5612" extrusionOk="0">
                  <a:moveTo>
                    <a:pt x="2843" y="449"/>
                  </a:moveTo>
                  <a:cubicBezTo>
                    <a:pt x="4154" y="449"/>
                    <a:pt x="5211" y="1518"/>
                    <a:pt x="5211" y="2830"/>
                  </a:cubicBezTo>
                  <a:cubicBezTo>
                    <a:pt x="5211" y="4154"/>
                    <a:pt x="4154" y="5162"/>
                    <a:pt x="2843" y="5162"/>
                  </a:cubicBezTo>
                  <a:cubicBezTo>
                    <a:pt x="1519" y="5162"/>
                    <a:pt x="462" y="4154"/>
                    <a:pt x="462" y="2830"/>
                  </a:cubicBezTo>
                  <a:cubicBezTo>
                    <a:pt x="462" y="1518"/>
                    <a:pt x="1519" y="449"/>
                    <a:pt x="2843" y="449"/>
                  </a:cubicBezTo>
                  <a:close/>
                  <a:moveTo>
                    <a:pt x="2843" y="0"/>
                  </a:moveTo>
                  <a:cubicBezTo>
                    <a:pt x="1264" y="0"/>
                    <a:pt x="0" y="1263"/>
                    <a:pt x="0" y="2830"/>
                  </a:cubicBezTo>
                  <a:cubicBezTo>
                    <a:pt x="0" y="4397"/>
                    <a:pt x="1264" y="5611"/>
                    <a:pt x="2843" y="5611"/>
                  </a:cubicBezTo>
                  <a:cubicBezTo>
                    <a:pt x="4409" y="5611"/>
                    <a:pt x="5672" y="4397"/>
                    <a:pt x="5672" y="2830"/>
                  </a:cubicBezTo>
                  <a:cubicBezTo>
                    <a:pt x="5672" y="1263"/>
                    <a:pt x="4409" y="0"/>
                    <a:pt x="2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6"/>
            <p:cNvSpPr/>
            <p:nvPr/>
          </p:nvSpPr>
          <p:spPr>
            <a:xfrm>
              <a:off x="-257060" y="2595792"/>
              <a:ext cx="133722" cy="134270"/>
            </a:xfrm>
            <a:custGeom>
              <a:avLst/>
              <a:gdLst/>
              <a:ahLst/>
              <a:cxnLst/>
              <a:rect l="l" t="t" r="r" b="b"/>
              <a:pathLst>
                <a:path w="2928" h="2940" extrusionOk="0">
                  <a:moveTo>
                    <a:pt x="1471" y="0"/>
                  </a:moveTo>
                  <a:cubicBezTo>
                    <a:pt x="657" y="0"/>
                    <a:pt x="1" y="668"/>
                    <a:pt x="1" y="1470"/>
                  </a:cubicBezTo>
                  <a:cubicBezTo>
                    <a:pt x="1" y="2284"/>
                    <a:pt x="657" y="2940"/>
                    <a:pt x="1471" y="2940"/>
                  </a:cubicBezTo>
                  <a:cubicBezTo>
                    <a:pt x="2272" y="2940"/>
                    <a:pt x="2928" y="2284"/>
                    <a:pt x="2928" y="1470"/>
                  </a:cubicBezTo>
                  <a:cubicBezTo>
                    <a:pt x="2928" y="668"/>
                    <a:pt x="2272" y="0"/>
                    <a:pt x="1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6"/>
            <p:cNvSpPr/>
            <p:nvPr/>
          </p:nvSpPr>
          <p:spPr>
            <a:xfrm>
              <a:off x="-270898" y="2581909"/>
              <a:ext cx="161443" cy="162037"/>
            </a:xfrm>
            <a:custGeom>
              <a:avLst/>
              <a:gdLst/>
              <a:ahLst/>
              <a:cxnLst/>
              <a:rect l="l" t="t" r="r" b="b"/>
              <a:pathLst>
                <a:path w="3535" h="3548" extrusionOk="0">
                  <a:moveTo>
                    <a:pt x="1774" y="608"/>
                  </a:moveTo>
                  <a:cubicBezTo>
                    <a:pt x="2429" y="608"/>
                    <a:pt x="2927" y="1118"/>
                    <a:pt x="2927" y="1774"/>
                  </a:cubicBezTo>
                  <a:cubicBezTo>
                    <a:pt x="2927" y="2430"/>
                    <a:pt x="2429" y="2940"/>
                    <a:pt x="1774" y="2940"/>
                  </a:cubicBezTo>
                  <a:cubicBezTo>
                    <a:pt x="1106" y="2940"/>
                    <a:pt x="608" y="2430"/>
                    <a:pt x="608" y="1774"/>
                  </a:cubicBezTo>
                  <a:cubicBezTo>
                    <a:pt x="608" y="1118"/>
                    <a:pt x="1106" y="608"/>
                    <a:pt x="1774" y="608"/>
                  </a:cubicBezTo>
                  <a:close/>
                  <a:moveTo>
                    <a:pt x="1774" y="1"/>
                  </a:moveTo>
                  <a:cubicBezTo>
                    <a:pt x="802" y="1"/>
                    <a:pt x="0" y="766"/>
                    <a:pt x="0" y="1774"/>
                  </a:cubicBezTo>
                  <a:cubicBezTo>
                    <a:pt x="0" y="2734"/>
                    <a:pt x="802" y="3547"/>
                    <a:pt x="1774" y="3547"/>
                  </a:cubicBezTo>
                  <a:cubicBezTo>
                    <a:pt x="2733" y="3547"/>
                    <a:pt x="3535" y="2734"/>
                    <a:pt x="3535" y="1774"/>
                  </a:cubicBezTo>
                  <a:cubicBezTo>
                    <a:pt x="3535" y="766"/>
                    <a:pt x="2733"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6"/>
            <p:cNvSpPr/>
            <p:nvPr/>
          </p:nvSpPr>
          <p:spPr>
            <a:xfrm>
              <a:off x="-234317" y="2529206"/>
              <a:ext cx="536440" cy="201268"/>
            </a:xfrm>
            <a:custGeom>
              <a:avLst/>
              <a:gdLst/>
              <a:ahLst/>
              <a:cxnLst/>
              <a:rect l="l" t="t" r="r" b="b"/>
              <a:pathLst>
                <a:path w="11746" h="4407" extrusionOk="0">
                  <a:moveTo>
                    <a:pt x="8454" y="1"/>
                  </a:moveTo>
                  <a:cubicBezTo>
                    <a:pt x="8454" y="1"/>
                    <a:pt x="8005" y="98"/>
                    <a:pt x="7446" y="195"/>
                  </a:cubicBezTo>
                  <a:cubicBezTo>
                    <a:pt x="6790" y="305"/>
                    <a:pt x="5977" y="402"/>
                    <a:pt x="5576" y="402"/>
                  </a:cubicBezTo>
                  <a:cubicBezTo>
                    <a:pt x="4859" y="450"/>
                    <a:pt x="3948" y="450"/>
                    <a:pt x="3450" y="705"/>
                  </a:cubicBezTo>
                  <a:cubicBezTo>
                    <a:pt x="2940" y="960"/>
                    <a:pt x="462" y="2369"/>
                    <a:pt x="305" y="2734"/>
                  </a:cubicBezTo>
                  <a:cubicBezTo>
                    <a:pt x="110" y="3037"/>
                    <a:pt x="1" y="3487"/>
                    <a:pt x="62" y="3645"/>
                  </a:cubicBezTo>
                  <a:cubicBezTo>
                    <a:pt x="94" y="3677"/>
                    <a:pt x="132" y="3688"/>
                    <a:pt x="168" y="3688"/>
                  </a:cubicBezTo>
                  <a:cubicBezTo>
                    <a:pt x="240" y="3688"/>
                    <a:pt x="304" y="3645"/>
                    <a:pt x="305" y="3645"/>
                  </a:cubicBezTo>
                  <a:lnTo>
                    <a:pt x="305" y="3645"/>
                  </a:lnTo>
                  <a:cubicBezTo>
                    <a:pt x="304" y="3645"/>
                    <a:pt x="159" y="3839"/>
                    <a:pt x="305" y="3997"/>
                  </a:cubicBezTo>
                  <a:cubicBezTo>
                    <a:pt x="316" y="4006"/>
                    <a:pt x="334" y="4010"/>
                    <a:pt x="356" y="4010"/>
                  </a:cubicBezTo>
                  <a:cubicBezTo>
                    <a:pt x="451" y="4010"/>
                    <a:pt x="620" y="3937"/>
                    <a:pt x="669" y="3888"/>
                  </a:cubicBezTo>
                  <a:lnTo>
                    <a:pt x="669" y="3888"/>
                  </a:lnTo>
                  <a:cubicBezTo>
                    <a:pt x="608" y="3948"/>
                    <a:pt x="511" y="4191"/>
                    <a:pt x="669" y="4252"/>
                  </a:cubicBezTo>
                  <a:cubicBezTo>
                    <a:pt x="700" y="4267"/>
                    <a:pt x="731" y="4274"/>
                    <a:pt x="762" y="4274"/>
                  </a:cubicBezTo>
                  <a:cubicBezTo>
                    <a:pt x="924" y="4274"/>
                    <a:pt x="1070" y="4094"/>
                    <a:pt x="1070" y="4094"/>
                  </a:cubicBezTo>
                  <a:lnTo>
                    <a:pt x="1070" y="4094"/>
                  </a:lnTo>
                  <a:cubicBezTo>
                    <a:pt x="1070" y="4094"/>
                    <a:pt x="1021" y="4300"/>
                    <a:pt x="1215" y="4398"/>
                  </a:cubicBezTo>
                  <a:cubicBezTo>
                    <a:pt x="1228" y="4403"/>
                    <a:pt x="1243" y="4406"/>
                    <a:pt x="1262" y="4406"/>
                  </a:cubicBezTo>
                  <a:cubicBezTo>
                    <a:pt x="1558" y="4406"/>
                    <a:pt x="2618" y="3711"/>
                    <a:pt x="3098" y="3232"/>
                  </a:cubicBezTo>
                  <a:cubicBezTo>
                    <a:pt x="3596" y="2782"/>
                    <a:pt x="4106" y="1920"/>
                    <a:pt x="4361" y="1920"/>
                  </a:cubicBezTo>
                  <a:cubicBezTo>
                    <a:pt x="4370" y="1918"/>
                    <a:pt x="4382" y="1917"/>
                    <a:pt x="4396" y="1917"/>
                  </a:cubicBezTo>
                  <a:cubicBezTo>
                    <a:pt x="4780" y="1917"/>
                    <a:pt x="6979" y="2529"/>
                    <a:pt x="8151" y="2576"/>
                  </a:cubicBezTo>
                  <a:cubicBezTo>
                    <a:pt x="8964" y="2576"/>
                    <a:pt x="10179" y="2527"/>
                    <a:pt x="10883" y="2369"/>
                  </a:cubicBezTo>
                  <a:cubicBezTo>
                    <a:pt x="11138" y="2321"/>
                    <a:pt x="11296" y="2272"/>
                    <a:pt x="11393" y="2224"/>
                  </a:cubicBezTo>
                  <a:cubicBezTo>
                    <a:pt x="11746" y="1920"/>
                    <a:pt x="11697" y="547"/>
                    <a:pt x="11697" y="353"/>
                  </a:cubicBezTo>
                  <a:lnTo>
                    <a:pt x="11649" y="353"/>
                  </a:lnTo>
                  <a:cubicBezTo>
                    <a:pt x="11600" y="305"/>
                    <a:pt x="11236" y="195"/>
                    <a:pt x="10786" y="147"/>
                  </a:cubicBezTo>
                  <a:cubicBezTo>
                    <a:pt x="9827" y="98"/>
                    <a:pt x="8454" y="1"/>
                    <a:pt x="845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TextBox 1444">
            <a:extLst>
              <a:ext uri="{FF2B5EF4-FFF2-40B4-BE49-F238E27FC236}">
                <a16:creationId xmlns:a16="http://schemas.microsoft.com/office/drawing/2014/main" id="{A268CA03-2386-7672-9EF9-73A077543CC8}"/>
              </a:ext>
            </a:extLst>
          </p:cNvPr>
          <p:cNvSpPr txBox="1"/>
          <p:nvPr/>
        </p:nvSpPr>
        <p:spPr>
          <a:xfrm>
            <a:off x="1064024" y="2806779"/>
            <a:ext cx="4648200" cy="1564339"/>
          </a:xfrm>
          <a:prstGeom prst="rect">
            <a:avLst/>
          </a:prstGeom>
          <a:noFill/>
        </p:spPr>
        <p:txBody>
          <a:bodyPr wrap="square">
            <a:spAutoFit/>
          </a:bodyPr>
          <a:lstStyle/>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Pulse Oximeter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WIFI Module – ESP8266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Transformer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Voltage Regulators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Filter Capacitors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Other Misc. Electronics Components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29" name="TextBox 1528">
            <a:extLst>
              <a:ext uri="{FF2B5EF4-FFF2-40B4-BE49-F238E27FC236}">
                <a16:creationId xmlns:a16="http://schemas.microsoft.com/office/drawing/2014/main" id="{49B9C61C-29B0-116D-752A-008EC8C48CD5}"/>
              </a:ext>
            </a:extLst>
          </p:cNvPr>
          <p:cNvSpPr txBox="1"/>
          <p:nvPr/>
        </p:nvSpPr>
        <p:spPr>
          <a:xfrm>
            <a:off x="1046108" y="1396164"/>
            <a:ext cx="4648200" cy="1316579"/>
          </a:xfrm>
          <a:prstGeom prst="rect">
            <a:avLst/>
          </a:prstGeom>
          <a:noFill/>
        </p:spPr>
        <p:txBody>
          <a:bodyPr wrap="square">
            <a:spAutoFit/>
          </a:bodyPr>
          <a:lstStyle/>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ARDUINO Microcontroller Board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LCD 2X16 Module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Temperature Sensor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HEART Beat Sensor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Accelerometer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6B6F-4DB2-8A20-C187-26B3D808EE1A}"/>
              </a:ext>
            </a:extLst>
          </p:cNvPr>
          <p:cNvSpPr>
            <a:spLocks noGrp="1"/>
          </p:cNvSpPr>
          <p:nvPr>
            <p:ph type="title"/>
          </p:nvPr>
        </p:nvSpPr>
        <p:spPr/>
        <p:txBody>
          <a:bodyPr/>
          <a:lstStyle/>
          <a:p>
            <a:r>
              <a:rPr lang="en-US" dirty="0"/>
              <a:t>Hardware components</a:t>
            </a:r>
          </a:p>
        </p:txBody>
      </p:sp>
      <p:sp>
        <p:nvSpPr>
          <p:cNvPr id="3" name="Text Placeholder 2">
            <a:extLst>
              <a:ext uri="{FF2B5EF4-FFF2-40B4-BE49-F238E27FC236}">
                <a16:creationId xmlns:a16="http://schemas.microsoft.com/office/drawing/2014/main" id="{9A377FE7-1745-DE8D-1DDF-9158C2A1BAB0}"/>
              </a:ext>
            </a:extLst>
          </p:cNvPr>
          <p:cNvSpPr>
            <a:spLocks noGrp="1"/>
          </p:cNvSpPr>
          <p:nvPr>
            <p:ph type="body" idx="1"/>
          </p:nvPr>
        </p:nvSpPr>
        <p:spPr>
          <a:xfrm>
            <a:off x="720000" y="1210462"/>
            <a:ext cx="5309815" cy="3523500"/>
          </a:xfrm>
        </p:spPr>
        <p:txBody>
          <a:bodyPr/>
          <a:lstStyle/>
          <a:p>
            <a:pPr marL="139700" indent="0">
              <a:buNone/>
            </a:pPr>
            <a:r>
              <a:rPr lang="en-US" sz="1600" b="1" spc="0" dirty="0">
                <a:effectLst/>
                <a:latin typeface="Times New Roman" panose="02020603050405020304" pitchFamily="18" charset="0"/>
                <a:ea typeface="Times New Roman" panose="02020603050405020304" pitchFamily="18" charset="0"/>
              </a:rPr>
              <a:t>ARDUINO</a:t>
            </a:r>
            <a:r>
              <a:rPr lang="en-US" sz="1600" b="1" spc="-50" dirty="0">
                <a:effectLst/>
                <a:latin typeface="Times New Roman" panose="02020603050405020304" pitchFamily="18" charset="0"/>
                <a:ea typeface="Times New Roman" panose="02020603050405020304" pitchFamily="18" charset="0"/>
              </a:rPr>
              <a:t> </a:t>
            </a:r>
            <a:r>
              <a:rPr lang="en-US" sz="1600" b="1" spc="-25" dirty="0">
                <a:effectLst/>
                <a:latin typeface="Times New Roman" panose="02020603050405020304" pitchFamily="18" charset="0"/>
                <a:ea typeface="Times New Roman" panose="02020603050405020304" pitchFamily="18" charset="0"/>
              </a:rPr>
              <a:t>UNO</a:t>
            </a:r>
          </a:p>
          <a:p>
            <a:pPr marL="139700" indent="0" algn="just">
              <a:buNone/>
            </a:pPr>
            <a:r>
              <a:rPr lang="en-US" sz="1400" spc="0" dirty="0">
                <a:solidFill>
                  <a:schemeClr val="accent5">
                    <a:lumMod val="10000"/>
                  </a:schemeClr>
                </a:solidFill>
                <a:effectLst/>
                <a:latin typeface="Times New Roman" panose="02020603050405020304" pitchFamily="18" charset="0"/>
                <a:ea typeface="Times New Roman" panose="02020603050405020304" pitchFamily="18" charset="0"/>
              </a:rPr>
              <a:t>    The Arduino Uno is a popular microcontroller board based on the ATmega328P microcontroller. It's easy to use and great for beginners and hobbyists. It has 14 digital input/output pins, 6 analog inputs, a USB connection, a power jack, and a reset button. The Uno can be used to develop a variety of electronic projects, from simple blinking LED lights to more complex robotics and IoT projects.</a:t>
            </a:r>
          </a:p>
          <a:p>
            <a:pPr marL="139700" indent="0" algn="just">
              <a:buNone/>
            </a:pPr>
            <a:endParaRPr lang="en-US" sz="1400" dirty="0">
              <a:solidFill>
                <a:schemeClr val="accent5">
                  <a:lumMod val="10000"/>
                </a:schemeClr>
              </a:solidFill>
              <a:latin typeface="Times New Roman" panose="02020603050405020304" pitchFamily="18" charset="0"/>
              <a:ea typeface="Times New Roman" panose="02020603050405020304" pitchFamily="18" charset="0"/>
            </a:endParaRPr>
          </a:p>
          <a:p>
            <a:pPr marL="139700" indent="0" algn="just">
              <a:buNone/>
            </a:pPr>
            <a:r>
              <a:rPr lang="en-US" sz="1600" b="1" spc="-20" dirty="0">
                <a:effectLst/>
                <a:latin typeface="Times New Roman" panose="02020603050405020304" pitchFamily="18" charset="0"/>
                <a:ea typeface="Times New Roman" panose="02020603050405020304" pitchFamily="18" charset="0"/>
              </a:rPr>
              <a:t>HEART</a:t>
            </a:r>
            <a:r>
              <a:rPr lang="en-US" sz="1600" b="1" spc="-45" dirty="0">
                <a:effectLst/>
                <a:latin typeface="Times New Roman" panose="02020603050405020304" pitchFamily="18" charset="0"/>
                <a:ea typeface="Times New Roman" panose="02020603050405020304" pitchFamily="18" charset="0"/>
              </a:rPr>
              <a:t> </a:t>
            </a:r>
            <a:r>
              <a:rPr lang="en-US" sz="1600" b="1" spc="-20" dirty="0">
                <a:effectLst/>
                <a:latin typeface="Times New Roman" panose="02020603050405020304" pitchFamily="18" charset="0"/>
                <a:ea typeface="Times New Roman" panose="02020603050405020304" pitchFamily="18" charset="0"/>
              </a:rPr>
              <a:t>BEAT</a:t>
            </a:r>
            <a:r>
              <a:rPr lang="en-US" sz="1600" b="1" spc="-35" dirty="0">
                <a:effectLst/>
                <a:latin typeface="Times New Roman" panose="02020603050405020304" pitchFamily="18" charset="0"/>
                <a:ea typeface="Times New Roman" panose="02020603050405020304" pitchFamily="18" charset="0"/>
              </a:rPr>
              <a:t> </a:t>
            </a:r>
            <a:r>
              <a:rPr lang="en-US" sz="1600" b="1" spc="-20" dirty="0">
                <a:effectLst/>
                <a:latin typeface="Times New Roman" panose="02020603050405020304" pitchFamily="18" charset="0"/>
                <a:ea typeface="Times New Roman" panose="02020603050405020304" pitchFamily="18" charset="0"/>
              </a:rPr>
              <a:t>SENSOR</a:t>
            </a:r>
          </a:p>
          <a:p>
            <a:pPr marL="139700" indent="0" algn="just">
              <a:buNone/>
            </a:pP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a:t>
            </a:r>
            <a:r>
              <a:rPr lang="en-US" sz="1400" spc="-2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person’s heartbeat is the sound of the valves in his/</a:t>
            </a:r>
            <a:r>
              <a:rPr lang="en-US" sz="1400" dirty="0" err="1">
                <a:solidFill>
                  <a:schemeClr val="accent5">
                    <a:lumMod val="10000"/>
                  </a:schemeClr>
                </a:solidFill>
                <a:effectLst/>
                <a:latin typeface="Times New Roman" panose="02020603050405020304" pitchFamily="18" charset="0"/>
                <a:ea typeface="Times New Roman" panose="02020603050405020304" pitchFamily="18" charset="0"/>
              </a:rPr>
              <a:t>her’s</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heart contracting or expanding as they force blood from one region to another. The number of times the heart beats per minute (BPM),</a:t>
            </a:r>
            <a:r>
              <a:rPr lang="en-US" sz="1400" spc="-6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is</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6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heart</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beat</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rate</a:t>
            </a:r>
            <a:r>
              <a:rPr lang="en-US" sz="1400" spc="-6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and</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6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beat</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of</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a:t>
            </a:r>
            <a:r>
              <a:rPr lang="en-US" sz="1400" spc="-6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heart</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that</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can</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be</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felt</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in</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any</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artery</a:t>
            </a:r>
            <a:r>
              <a:rPr lang="en-US" sz="1400" spc="-6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that</a:t>
            </a:r>
            <a:r>
              <a:rPr lang="en-US" sz="1400" spc="-5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lies</a:t>
            </a:r>
            <a:r>
              <a:rPr lang="en-US" sz="1400" spc="-4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close to the skin is the pulse. The heartbeat sensor is based on the principle of photo plethysmography. </a:t>
            </a:r>
            <a:endParaRPr lang="en-US" sz="1400" b="1" spc="-20" dirty="0">
              <a:solidFill>
                <a:schemeClr val="accent5">
                  <a:lumMod val="10000"/>
                </a:schemeClr>
              </a:solidFill>
              <a:effectLst/>
              <a:latin typeface="Times New Roman" panose="02020603050405020304" pitchFamily="18" charset="0"/>
              <a:ea typeface="Times New Roman" panose="02020603050405020304" pitchFamily="18" charset="0"/>
            </a:endParaRPr>
          </a:p>
        </p:txBody>
      </p:sp>
      <p:pic>
        <p:nvPicPr>
          <p:cNvPr id="4" name="Image 9">
            <a:extLst>
              <a:ext uri="{FF2B5EF4-FFF2-40B4-BE49-F238E27FC236}">
                <a16:creationId xmlns:a16="http://schemas.microsoft.com/office/drawing/2014/main" id="{DCEA438C-20B6-A0AD-3016-0393116E563A}"/>
              </a:ext>
            </a:extLst>
          </p:cNvPr>
          <p:cNvPicPr>
            <a:picLocks/>
          </p:cNvPicPr>
          <p:nvPr/>
        </p:nvPicPr>
        <p:blipFill>
          <a:blip r:embed="rId2" cstate="print"/>
          <a:stretch>
            <a:fillRect/>
          </a:stretch>
        </p:blipFill>
        <p:spPr>
          <a:xfrm>
            <a:off x="6029815" y="3261750"/>
            <a:ext cx="2467011" cy="1237098"/>
          </a:xfrm>
          <a:prstGeom prst="rect">
            <a:avLst/>
          </a:prstGeom>
        </p:spPr>
      </p:pic>
      <p:pic>
        <p:nvPicPr>
          <p:cNvPr id="5" name="Image 8">
            <a:extLst>
              <a:ext uri="{FF2B5EF4-FFF2-40B4-BE49-F238E27FC236}">
                <a16:creationId xmlns:a16="http://schemas.microsoft.com/office/drawing/2014/main" id="{F0ADD389-E6F1-0443-4C69-68D3AFC5905E}"/>
              </a:ext>
            </a:extLst>
          </p:cNvPr>
          <p:cNvPicPr>
            <a:picLocks/>
          </p:cNvPicPr>
          <p:nvPr/>
        </p:nvPicPr>
        <p:blipFill>
          <a:blip r:embed="rId3" cstate="print"/>
          <a:stretch>
            <a:fillRect/>
          </a:stretch>
        </p:blipFill>
        <p:spPr>
          <a:xfrm>
            <a:off x="6029815" y="1170432"/>
            <a:ext cx="2769570" cy="1938528"/>
          </a:xfrm>
          <a:prstGeom prst="rect">
            <a:avLst/>
          </a:prstGeom>
        </p:spPr>
      </p:pic>
    </p:spTree>
    <p:extLst>
      <p:ext uri="{BB962C8B-B14F-4D97-AF65-F5344CB8AC3E}">
        <p14:creationId xmlns:p14="http://schemas.microsoft.com/office/powerpoint/2010/main" val="48787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782BD6-F8C0-DE3C-35F7-07E1A263FC65}"/>
              </a:ext>
            </a:extLst>
          </p:cNvPr>
          <p:cNvSpPr>
            <a:spLocks noGrp="1"/>
          </p:cNvSpPr>
          <p:nvPr>
            <p:ph type="title"/>
          </p:nvPr>
        </p:nvSpPr>
        <p:spPr>
          <a:xfrm>
            <a:off x="1151375" y="506625"/>
            <a:ext cx="5155372" cy="392100"/>
          </a:xfrm>
        </p:spPr>
        <p:txBody>
          <a:bodyPr/>
          <a:lstStyle/>
          <a:p>
            <a:r>
              <a:rPr lang="en-US" dirty="0"/>
              <a:t>Hardware components</a:t>
            </a:r>
          </a:p>
        </p:txBody>
      </p:sp>
      <p:sp>
        <p:nvSpPr>
          <p:cNvPr id="7" name="Text Placeholder 6">
            <a:extLst>
              <a:ext uri="{FF2B5EF4-FFF2-40B4-BE49-F238E27FC236}">
                <a16:creationId xmlns:a16="http://schemas.microsoft.com/office/drawing/2014/main" id="{D2E170D1-8EF5-C195-3C83-8F1AEA83711C}"/>
              </a:ext>
            </a:extLst>
          </p:cNvPr>
          <p:cNvSpPr>
            <a:spLocks noGrp="1"/>
          </p:cNvSpPr>
          <p:nvPr>
            <p:ph type="body" idx="1"/>
          </p:nvPr>
        </p:nvSpPr>
        <p:spPr>
          <a:xfrm>
            <a:off x="720001" y="1210462"/>
            <a:ext cx="6057010" cy="3523500"/>
          </a:xfrm>
        </p:spPr>
        <p:txBody>
          <a:bodyPr/>
          <a:lstStyle/>
          <a:p>
            <a:pPr marL="139700" indent="0">
              <a:buNone/>
            </a:pPr>
            <a:r>
              <a:rPr lang="en-US" sz="1600" b="1" spc="-10" dirty="0">
                <a:effectLst/>
                <a:latin typeface="Times New Roman" panose="02020603050405020304" pitchFamily="18" charset="0"/>
                <a:ea typeface="Times New Roman" panose="02020603050405020304" pitchFamily="18" charset="0"/>
              </a:rPr>
              <a:t>LM35</a:t>
            </a:r>
            <a:r>
              <a:rPr lang="en-US" sz="1600" b="1" spc="-5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TEMPERATURE</a:t>
            </a:r>
            <a:r>
              <a:rPr lang="en-US" sz="1600" b="1" spc="-2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SENSOR</a:t>
            </a:r>
          </a:p>
          <a:p>
            <a:pPr marL="139700" indent="0" algn="just">
              <a:buNone/>
            </a:pP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LM35</a:t>
            </a:r>
            <a:r>
              <a:rPr lang="en-US" sz="1400" b="1"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is a precision IC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temperature sensor</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with its output proportional to the temperature . The sensor circuitry is sealed and therefore it is not subjected to oxidation and other processes.</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With</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LM35,</a:t>
            </a:r>
            <a:r>
              <a:rPr lang="en-US" sz="1400" spc="-2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temperature</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can</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be</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measured</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more</a:t>
            </a:r>
            <a:r>
              <a:rPr lang="en-US" sz="1400" spc="-4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accurately</a:t>
            </a:r>
            <a:r>
              <a:rPr lang="en-US" sz="1400" spc="-3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than</a:t>
            </a:r>
            <a:r>
              <a:rPr lang="en-US" sz="1400" spc="-1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with</a:t>
            </a:r>
            <a:r>
              <a:rPr lang="en-US" sz="1400" spc="-3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a:t>
            </a:r>
            <a:r>
              <a:rPr lang="en-US" sz="1400" spc="-65"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Thermistor. </a:t>
            </a:r>
          </a:p>
          <a:p>
            <a:pPr marL="139700" indent="0" algn="just">
              <a:buNone/>
            </a:pPr>
            <a:endParaRPr lang="en-US" sz="1400" b="1" spc="-10" dirty="0">
              <a:solidFill>
                <a:schemeClr val="accent5">
                  <a:lumMod val="10000"/>
                </a:schemeClr>
              </a:solidFill>
              <a:effectLst/>
              <a:latin typeface="Times New Roman" panose="02020603050405020304" pitchFamily="18" charset="0"/>
              <a:ea typeface="Times New Roman" panose="02020603050405020304" pitchFamily="18" charset="0"/>
            </a:endParaRPr>
          </a:p>
          <a:p>
            <a:pPr marL="139700" indent="0" algn="just">
              <a:buNone/>
            </a:pPr>
            <a:r>
              <a:rPr lang="en-US" sz="1600" b="1" spc="0" dirty="0">
                <a:effectLst/>
                <a:latin typeface="Times New Roman" panose="02020603050405020304" pitchFamily="18" charset="0"/>
                <a:ea typeface="Times New Roman" panose="02020603050405020304" pitchFamily="18" charset="0"/>
              </a:rPr>
              <a:t> 16*2</a:t>
            </a:r>
            <a:r>
              <a:rPr lang="en-US" sz="1600" b="1" spc="-20" dirty="0">
                <a:effectLst/>
                <a:latin typeface="Times New Roman" panose="02020603050405020304" pitchFamily="18" charset="0"/>
                <a:ea typeface="Times New Roman" panose="02020603050405020304" pitchFamily="18" charset="0"/>
              </a:rPr>
              <a:t> </a:t>
            </a:r>
            <a:r>
              <a:rPr lang="en-US" sz="1600" b="1" spc="0" dirty="0">
                <a:effectLst/>
                <a:latin typeface="Times New Roman" panose="02020603050405020304" pitchFamily="18" charset="0"/>
                <a:ea typeface="Times New Roman" panose="02020603050405020304" pitchFamily="18" charset="0"/>
              </a:rPr>
              <a:t>LCD</a:t>
            </a:r>
            <a:r>
              <a:rPr lang="en-US" sz="1600" b="1" spc="-2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DISPLAY</a:t>
            </a:r>
            <a:endParaRPr lang="en-US" sz="1600" spc="0" dirty="0">
              <a:effectLst/>
              <a:latin typeface="Times New Roman" panose="02020603050405020304" pitchFamily="18" charset="0"/>
              <a:ea typeface="Times New Roman" panose="02020603050405020304" pitchFamily="18" charset="0"/>
            </a:endParaRPr>
          </a:p>
          <a:p>
            <a:pPr marL="139700" indent="0" algn="just">
              <a:buNone/>
            </a:pP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A</a:t>
            </a:r>
            <a:r>
              <a:rPr lang="en-US" sz="1400" spc="-5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b="1" dirty="0">
                <a:solidFill>
                  <a:schemeClr val="accent5">
                    <a:lumMod val="10000"/>
                  </a:schemeClr>
                </a:solidFill>
                <a:effectLst/>
                <a:latin typeface="Times New Roman" panose="02020603050405020304" pitchFamily="18" charset="0"/>
                <a:ea typeface="Times New Roman" panose="02020603050405020304" pitchFamily="18" charset="0"/>
              </a:rPr>
              <a:t>liquid-crystal display </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a:t>
            </a:r>
            <a:r>
              <a:rPr lang="en-US" sz="1400" b="1" dirty="0">
                <a:solidFill>
                  <a:schemeClr val="accent5">
                    <a:lumMod val="10000"/>
                  </a:schemeClr>
                </a:solidFill>
                <a:effectLst/>
                <a:latin typeface="Times New Roman" panose="02020603050405020304" pitchFamily="18" charset="0"/>
                <a:ea typeface="Times New Roman" panose="02020603050405020304" pitchFamily="18" charset="0"/>
              </a:rPr>
              <a:t>LCD</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is a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flat-panel display</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or other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electronic visual display</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that uses the light-modulating properties of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liquid crystals.</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Liquid crystals do not emit light directly. LCDs are used in a wide range of applications including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computer monitors,</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televisions,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instrument panels</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a:t>
            </a:r>
            <a:r>
              <a:rPr lang="en-US" sz="1400" u="none" strike="noStrike" dirty="0">
                <a:solidFill>
                  <a:schemeClr val="accent5">
                    <a:lumMod val="10000"/>
                  </a:schemeClr>
                </a:solidFill>
                <a:effectLst/>
                <a:latin typeface="Times New Roman" panose="02020603050405020304" pitchFamily="18" charset="0"/>
                <a:ea typeface="Times New Roman" panose="02020603050405020304" pitchFamily="18" charset="0"/>
              </a:rPr>
              <a:t>aircraft cockpit displays,</a:t>
            </a:r>
            <a:r>
              <a:rPr lang="en-US" sz="1400" dirty="0">
                <a:solidFill>
                  <a:schemeClr val="accent5">
                    <a:lumMod val="10000"/>
                  </a:schemeClr>
                </a:solidFill>
                <a:effectLst/>
                <a:latin typeface="Times New Roman" panose="02020603050405020304" pitchFamily="18" charset="0"/>
                <a:ea typeface="Times New Roman" panose="02020603050405020304" pitchFamily="18" charset="0"/>
              </a:rPr>
              <a:t> and signage. The LCD screen is more energy-efficient and can be disposed of more safely than a CRT.</a:t>
            </a:r>
            <a:endParaRPr lang="en-US" sz="1400" dirty="0">
              <a:solidFill>
                <a:schemeClr val="accent5">
                  <a:lumMod val="10000"/>
                </a:schemeClr>
              </a:solidFill>
            </a:endParaRPr>
          </a:p>
        </p:txBody>
      </p:sp>
      <p:pic>
        <p:nvPicPr>
          <p:cNvPr id="8" name="Image 18">
            <a:extLst>
              <a:ext uri="{FF2B5EF4-FFF2-40B4-BE49-F238E27FC236}">
                <a16:creationId xmlns:a16="http://schemas.microsoft.com/office/drawing/2014/main" id="{221C3EB8-8F98-B38A-D998-9E6EB93B9D53}"/>
              </a:ext>
            </a:extLst>
          </p:cNvPr>
          <p:cNvPicPr>
            <a:picLocks/>
          </p:cNvPicPr>
          <p:nvPr/>
        </p:nvPicPr>
        <p:blipFill>
          <a:blip r:embed="rId3" cstate="print"/>
          <a:stretch>
            <a:fillRect/>
          </a:stretch>
        </p:blipFill>
        <p:spPr>
          <a:xfrm>
            <a:off x="6777010" y="2952206"/>
            <a:ext cx="2079607" cy="1154756"/>
          </a:xfrm>
          <a:prstGeom prst="rect">
            <a:avLst/>
          </a:prstGeom>
        </p:spPr>
      </p:pic>
      <p:pic>
        <p:nvPicPr>
          <p:cNvPr id="9" name="Image 13">
            <a:extLst>
              <a:ext uri="{FF2B5EF4-FFF2-40B4-BE49-F238E27FC236}">
                <a16:creationId xmlns:a16="http://schemas.microsoft.com/office/drawing/2014/main" id="{96F4D16C-7FDB-DDE7-5E40-204A3F6B502B}"/>
              </a:ext>
            </a:extLst>
          </p:cNvPr>
          <p:cNvPicPr>
            <a:picLocks/>
          </p:cNvPicPr>
          <p:nvPr/>
        </p:nvPicPr>
        <p:blipFill>
          <a:blip r:embed="rId4" cstate="print"/>
          <a:stretch>
            <a:fillRect/>
          </a:stretch>
        </p:blipFill>
        <p:spPr>
          <a:xfrm>
            <a:off x="6871063" y="1210462"/>
            <a:ext cx="1866255" cy="1361288"/>
          </a:xfrm>
          <a:prstGeom prst="rect">
            <a:avLst/>
          </a:prstGeom>
        </p:spPr>
      </p:pic>
    </p:spTree>
    <p:extLst>
      <p:ext uri="{BB962C8B-B14F-4D97-AF65-F5344CB8AC3E}">
        <p14:creationId xmlns:p14="http://schemas.microsoft.com/office/powerpoint/2010/main" val="180797458"/>
      </p:ext>
    </p:extLst>
  </p:cSld>
  <p:clrMapOvr>
    <a:masterClrMapping/>
  </p:clrMapOvr>
</p:sld>
</file>

<file path=ppt/theme/theme1.xml><?xml version="1.0" encoding="utf-8"?>
<a:theme xmlns:a="http://schemas.openxmlformats.org/drawingml/2006/main" name="IoT in Healthcare Project Proposal by Slidesgo">
  <a:themeElements>
    <a:clrScheme name="Simple Light">
      <a:dk1>
        <a:srgbClr val="FCFBFB"/>
      </a:dk1>
      <a:lt1>
        <a:srgbClr val="FCD9D9"/>
      </a:lt1>
      <a:dk2>
        <a:srgbClr val="FF7769"/>
      </a:dk2>
      <a:lt2>
        <a:srgbClr val="DD4231"/>
      </a:lt2>
      <a:accent1>
        <a:srgbClr val="C8E0E8"/>
      </a:accent1>
      <a:accent2>
        <a:srgbClr val="2D918A"/>
      </a:accent2>
      <a:accent3>
        <a:srgbClr val="6A8F9B"/>
      </a:accent3>
      <a:accent4>
        <a:srgbClr val="53EBE7"/>
      </a:accent4>
      <a:accent5>
        <a:srgbClr val="A5A3FF"/>
      </a:accent5>
      <a:accent6>
        <a:srgbClr val="FFFFFF"/>
      </a:accent6>
      <a:hlink>
        <a:srgbClr val="2D91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1438</Words>
  <Application>Microsoft Office PowerPoint</Application>
  <PresentationFormat>On-screen Show (16:9)</PresentationFormat>
  <Paragraphs>100</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Bai Jamjuree SemiBold</vt:lpstr>
      <vt:lpstr>Bai Jamjuree Medium</vt:lpstr>
      <vt:lpstr>Changa</vt:lpstr>
      <vt:lpstr>Anaheim</vt:lpstr>
      <vt:lpstr>Wingdings</vt:lpstr>
      <vt:lpstr>Times New Roman</vt:lpstr>
      <vt:lpstr>Bai Jamjuree</vt:lpstr>
      <vt:lpstr>Arial</vt:lpstr>
      <vt:lpstr>Calibri</vt:lpstr>
      <vt:lpstr>IoT in Healthcare Project Proposal by Slidesgo</vt:lpstr>
      <vt:lpstr> ADVANCE IOT BASED PATIENT HEALTH MONITORING SYSTEM USING CLOUD BASED BYLINK TECHNOLOGY</vt:lpstr>
      <vt:lpstr>contents</vt:lpstr>
      <vt:lpstr>ABSTRACT</vt:lpstr>
      <vt:lpstr>Literature survey</vt:lpstr>
      <vt:lpstr>Problem Identification</vt:lpstr>
      <vt:lpstr>PROBLEM SOLVING TECHNIQUE</vt:lpstr>
      <vt:lpstr>KEY COMPONENTS</vt:lpstr>
      <vt:lpstr>Hardware components</vt:lpstr>
      <vt:lpstr>Hardware components</vt:lpstr>
      <vt:lpstr>Hardware components</vt:lpstr>
      <vt:lpstr>Software Requirements </vt:lpstr>
      <vt:lpstr>BLOCK DIAGRAM</vt:lpstr>
      <vt:lpstr>CIRCUIT DIAGRAM</vt:lpstr>
      <vt:lpstr>output</vt:lpstr>
      <vt:lpstr>Fig. ACCELEROMETER OUTPUT </vt:lpstr>
      <vt:lpstr>16*2 lcd display</vt:lpstr>
      <vt:lpstr>Blynk mobile application output</vt:lpstr>
      <vt:lpstr>APPLICATIONS</vt:lpstr>
      <vt:lpstr>CONCLUSION</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IOT BASED PATIENT HEALTH MONITORING SYSTEM USING CLOUD BASED BYLINK TECHNOLOGY</dc:title>
  <dc:creator>MURALI KARTHIK KARRI</dc:creator>
  <cp:lastModifiedBy>20MH1A04B5</cp:lastModifiedBy>
  <cp:revision>8</cp:revision>
  <dcterms:modified xsi:type="dcterms:W3CDTF">2024-05-16T15:01:51Z</dcterms:modified>
</cp:coreProperties>
</file>