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56" r:id="rId2"/>
    <p:sldId id="267" r:id="rId3"/>
    <p:sldId id="265" r:id="rId4"/>
    <p:sldId id="271" r:id="rId5"/>
    <p:sldId id="272" r:id="rId6"/>
    <p:sldId id="276" r:id="rId7"/>
    <p:sldId id="273" r:id="rId8"/>
    <p:sldId id="280" r:id="rId9"/>
    <p:sldId id="283" r:id="rId10"/>
    <p:sldId id="282" r:id="rId11"/>
    <p:sldId id="285" r:id="rId12"/>
    <p:sldId id="292" r:id="rId13"/>
    <p:sldId id="288" r:id="rId14"/>
    <p:sldId id="286" r:id="rId15"/>
    <p:sldId id="287" r:id="rId16"/>
    <p:sldId id="290" r:id="rId17"/>
    <p:sldId id="291" r:id="rId18"/>
    <p:sldId id="289" r:id="rId19"/>
    <p:sldId id="279" r:id="rId20"/>
    <p:sldId id="297" r:id="rId21"/>
    <p:sldId id="294" r:id="rId22"/>
    <p:sldId id="295" r:id="rId23"/>
    <p:sldId id="274"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6B285-6EF4-4476-9F6E-631054AFE192}" v="1" dt="2022-04-25T03:27:11.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Dasineni" userId="9e605391213e0db0" providerId="LiveId" clId="{6D21AC60-B3FC-4D29-A6E1-D75E58A2684F}"/>
    <pc:docChg chg="undo custSel addSld delSld modSld sldOrd">
      <pc:chgData name="Sai Krishna Dasineni" userId="9e605391213e0db0" providerId="LiveId" clId="{6D21AC60-B3FC-4D29-A6E1-D75E58A2684F}" dt="2022-04-24T11:08:19.453" v="1916" actId="20577"/>
      <pc:docMkLst>
        <pc:docMk/>
      </pc:docMkLst>
      <pc:sldChg chg="ord">
        <pc:chgData name="Sai Krishna Dasineni" userId="9e605391213e0db0" providerId="LiveId" clId="{6D21AC60-B3FC-4D29-A6E1-D75E58A2684F}" dt="2022-04-24T09:09:17.287" v="1048"/>
        <pc:sldMkLst>
          <pc:docMk/>
          <pc:sldMk cId="2602999716" sldId="262"/>
        </pc:sldMkLst>
      </pc:sldChg>
      <pc:sldChg chg="del">
        <pc:chgData name="Sai Krishna Dasineni" userId="9e605391213e0db0" providerId="LiveId" clId="{6D21AC60-B3FC-4D29-A6E1-D75E58A2684F}" dt="2022-04-24T05:53:06.284" v="361" actId="2696"/>
        <pc:sldMkLst>
          <pc:docMk/>
          <pc:sldMk cId="1045099920" sldId="263"/>
        </pc:sldMkLst>
      </pc:sldChg>
      <pc:sldChg chg="modSp mod">
        <pc:chgData name="Sai Krishna Dasineni" userId="9e605391213e0db0" providerId="LiveId" clId="{6D21AC60-B3FC-4D29-A6E1-D75E58A2684F}" dt="2022-04-24T09:22:57.800" v="1242" actId="255"/>
        <pc:sldMkLst>
          <pc:docMk/>
          <pc:sldMk cId="212323405" sldId="265"/>
        </pc:sldMkLst>
        <pc:spChg chg="mod">
          <ac:chgData name="Sai Krishna Dasineni" userId="9e605391213e0db0" providerId="LiveId" clId="{6D21AC60-B3FC-4D29-A6E1-D75E58A2684F}" dt="2022-04-24T06:11:33.062" v="440" actId="20577"/>
          <ac:spMkLst>
            <pc:docMk/>
            <pc:sldMk cId="212323405" sldId="265"/>
            <ac:spMk id="2" creationId="{593DE070-D4EB-40EF-BC78-1660FFE54BBC}"/>
          </ac:spMkLst>
        </pc:spChg>
        <pc:spChg chg="mod">
          <ac:chgData name="Sai Krishna Dasineni" userId="9e605391213e0db0" providerId="LiveId" clId="{6D21AC60-B3FC-4D29-A6E1-D75E58A2684F}" dt="2022-04-24T09:22:57.800" v="1242" actId="255"/>
          <ac:spMkLst>
            <pc:docMk/>
            <pc:sldMk cId="212323405" sldId="265"/>
            <ac:spMk id="3" creationId="{A4EBBC02-1DC8-4C37-B331-4F15B40D6E03}"/>
          </ac:spMkLst>
        </pc:spChg>
      </pc:sldChg>
      <pc:sldChg chg="addSp delSp modSp mod">
        <pc:chgData name="Sai Krishna Dasineni" userId="9e605391213e0db0" providerId="LiveId" clId="{6D21AC60-B3FC-4D29-A6E1-D75E58A2684F}" dt="2022-04-24T09:37:23.345" v="1605" actId="27636"/>
        <pc:sldMkLst>
          <pc:docMk/>
          <pc:sldMk cId="3598817477" sldId="267"/>
        </pc:sldMkLst>
        <pc:spChg chg="mod ord">
          <ac:chgData name="Sai Krishna Dasineni" userId="9e605391213e0db0" providerId="LiveId" clId="{6D21AC60-B3FC-4D29-A6E1-D75E58A2684F}" dt="2022-04-24T09:37:23.345" v="1605" actId="27636"/>
          <ac:spMkLst>
            <pc:docMk/>
            <pc:sldMk cId="3598817477" sldId="267"/>
            <ac:spMk id="3" creationId="{7115DA32-C6D8-447E-81BF-65AB492F3097}"/>
          </ac:spMkLst>
        </pc:spChg>
        <pc:spChg chg="add del">
          <ac:chgData name="Sai Krishna Dasineni" userId="9e605391213e0db0" providerId="LiveId" clId="{6D21AC60-B3FC-4D29-A6E1-D75E58A2684F}" dt="2022-04-24T05:44:00.819" v="17" actId="26606"/>
          <ac:spMkLst>
            <pc:docMk/>
            <pc:sldMk cId="3598817477" sldId="267"/>
            <ac:spMk id="26" creationId="{484E34F7-E155-426C-A88E-8AEA6CF3F7EC}"/>
          </ac:spMkLst>
        </pc:spChg>
        <pc:spChg chg="add">
          <ac:chgData name="Sai Krishna Dasineni" userId="9e605391213e0db0" providerId="LiveId" clId="{6D21AC60-B3FC-4D29-A6E1-D75E58A2684F}" dt="2022-04-24T05:44:00.819" v="17" actId="26606"/>
          <ac:spMkLst>
            <pc:docMk/>
            <pc:sldMk cId="3598817477" sldId="267"/>
            <ac:spMk id="34" creationId="{D8AFD15B-CF29-4306-884F-47675092F91F}"/>
          </ac:spMkLst>
        </pc:spChg>
        <pc:spChg chg="add">
          <ac:chgData name="Sai Krishna Dasineni" userId="9e605391213e0db0" providerId="LiveId" clId="{6D21AC60-B3FC-4D29-A6E1-D75E58A2684F}" dt="2022-04-24T05:44:00.819" v="17" actId="26606"/>
          <ac:spMkLst>
            <pc:docMk/>
            <pc:sldMk cId="3598817477" sldId="267"/>
            <ac:spMk id="36" creationId="{96349AB3-1BD3-41E1-8979-1DBDCB5CDCF9}"/>
          </ac:spMkLst>
        </pc:spChg>
        <pc:spChg chg="del">
          <ac:chgData name="Sai Krishna Dasineni" userId="9e605391213e0db0" providerId="LiveId" clId="{6D21AC60-B3FC-4D29-A6E1-D75E58A2684F}" dt="2022-04-24T05:33:23.541" v="0" actId="478"/>
          <ac:spMkLst>
            <pc:docMk/>
            <pc:sldMk cId="3598817477" sldId="267"/>
            <ac:spMk id="65" creationId="{67949586-92C3-418B-8020-6D6D57D4AF6D}"/>
          </ac:spMkLst>
        </pc:spChg>
        <pc:grpChg chg="add del">
          <ac:chgData name="Sai Krishna Dasineni" userId="9e605391213e0db0" providerId="LiveId" clId="{6D21AC60-B3FC-4D29-A6E1-D75E58A2684F}" dt="2022-04-24T05:44:00.819" v="17" actId="26606"/>
          <ac:grpSpMkLst>
            <pc:docMk/>
            <pc:sldMk cId="3598817477" sldId="267"/>
            <ac:grpSpMk id="7" creationId="{16DBFAD4-B5FC-442B-A283-381B01B195F7}"/>
          </ac:grpSpMkLst>
        </pc:grpChg>
        <pc:grpChg chg="add">
          <ac:chgData name="Sai Krishna Dasineni" userId="9e605391213e0db0" providerId="LiveId" clId="{6D21AC60-B3FC-4D29-A6E1-D75E58A2684F}" dt="2022-04-24T05:44:00.819" v="17" actId="26606"/>
          <ac:grpSpMkLst>
            <pc:docMk/>
            <pc:sldMk cId="3598817477" sldId="267"/>
            <ac:grpSpMk id="29" creationId="{16DBFAD4-B5FC-442B-A283-381B01B195F7}"/>
          </ac:grpSpMkLst>
        </pc:grpChg>
        <pc:grpChg chg="add">
          <ac:chgData name="Sai Krishna Dasineni" userId="9e605391213e0db0" providerId="LiveId" clId="{6D21AC60-B3FC-4D29-A6E1-D75E58A2684F}" dt="2022-04-24T05:44:00.819" v="17" actId="26606"/>
          <ac:grpSpMkLst>
            <pc:docMk/>
            <pc:sldMk cId="3598817477" sldId="267"/>
            <ac:grpSpMk id="39" creationId="{54CA915D-BDF0-41F8-B00E-FB186EFF7BD6}"/>
          </ac:grpSpMkLst>
        </pc:grpChg>
        <pc:picChg chg="mod ord">
          <ac:chgData name="Sai Krishna Dasineni" userId="9e605391213e0db0" providerId="LiveId" clId="{6D21AC60-B3FC-4D29-A6E1-D75E58A2684F}" dt="2022-04-24T05:44:00.819" v="17" actId="26606"/>
          <ac:picMkLst>
            <pc:docMk/>
            <pc:sldMk cId="3598817477" sldId="267"/>
            <ac:picMk id="5" creationId="{160813CE-1E54-C4F4-F0FD-7236BDBAC217}"/>
          </ac:picMkLst>
        </pc:picChg>
      </pc:sldChg>
      <pc:sldChg chg="modSp add mod">
        <pc:chgData name="Sai Krishna Dasineni" userId="9e605391213e0db0" providerId="LiveId" clId="{6D21AC60-B3FC-4D29-A6E1-D75E58A2684F}" dt="2022-04-24T07:20:43.049" v="997" actId="20577"/>
        <pc:sldMkLst>
          <pc:docMk/>
          <pc:sldMk cId="3103174705" sldId="271"/>
        </pc:sldMkLst>
        <pc:spChg chg="mod">
          <ac:chgData name="Sai Krishna Dasineni" userId="9e605391213e0db0" providerId="LiveId" clId="{6D21AC60-B3FC-4D29-A6E1-D75E58A2684F}" dt="2022-04-24T05:50:52.837" v="266" actId="20577"/>
          <ac:spMkLst>
            <pc:docMk/>
            <pc:sldMk cId="3103174705" sldId="271"/>
            <ac:spMk id="2" creationId="{593DE070-D4EB-40EF-BC78-1660FFE54BBC}"/>
          </ac:spMkLst>
        </pc:spChg>
        <pc:spChg chg="mod">
          <ac:chgData name="Sai Krishna Dasineni" userId="9e605391213e0db0" providerId="LiveId" clId="{6D21AC60-B3FC-4D29-A6E1-D75E58A2684F}" dt="2022-04-24T07:20:43.049" v="997" actId="20577"/>
          <ac:spMkLst>
            <pc:docMk/>
            <pc:sldMk cId="3103174705" sldId="271"/>
            <ac:spMk id="3" creationId="{A4EBBC02-1DC8-4C37-B331-4F15B40D6E03}"/>
          </ac:spMkLst>
        </pc:spChg>
      </pc:sldChg>
      <pc:sldChg chg="modSp add mod ord">
        <pc:chgData name="Sai Krishna Dasineni" userId="9e605391213e0db0" providerId="LiveId" clId="{6D21AC60-B3FC-4D29-A6E1-D75E58A2684F}" dt="2022-04-24T09:23:44.699" v="1256" actId="113"/>
        <pc:sldMkLst>
          <pc:docMk/>
          <pc:sldMk cId="39890500" sldId="272"/>
        </pc:sldMkLst>
        <pc:spChg chg="mod">
          <ac:chgData name="Sai Krishna Dasineni" userId="9e605391213e0db0" providerId="LiveId" clId="{6D21AC60-B3FC-4D29-A6E1-D75E58A2684F}" dt="2022-04-24T05:51:25.920" v="300" actId="20577"/>
          <ac:spMkLst>
            <pc:docMk/>
            <pc:sldMk cId="39890500" sldId="272"/>
            <ac:spMk id="2" creationId="{593DE070-D4EB-40EF-BC78-1660FFE54BBC}"/>
          </ac:spMkLst>
        </pc:spChg>
        <pc:spChg chg="mod">
          <ac:chgData name="Sai Krishna Dasineni" userId="9e605391213e0db0" providerId="LiveId" clId="{6D21AC60-B3FC-4D29-A6E1-D75E58A2684F}" dt="2022-04-24T09:23:44.699" v="1256" actId="113"/>
          <ac:spMkLst>
            <pc:docMk/>
            <pc:sldMk cId="39890500" sldId="272"/>
            <ac:spMk id="3" creationId="{A4EBBC02-1DC8-4C37-B331-4F15B40D6E03}"/>
          </ac:spMkLst>
        </pc:spChg>
      </pc:sldChg>
      <pc:sldChg chg="modSp add mod ord">
        <pc:chgData name="Sai Krishna Dasineni" userId="9e605391213e0db0" providerId="LiveId" clId="{6D21AC60-B3FC-4D29-A6E1-D75E58A2684F}" dt="2022-04-24T11:08:14.205" v="1915" actId="20577"/>
        <pc:sldMkLst>
          <pc:docMk/>
          <pc:sldMk cId="1700348479" sldId="273"/>
        </pc:sldMkLst>
        <pc:spChg chg="mod">
          <ac:chgData name="Sai Krishna Dasineni" userId="9e605391213e0db0" providerId="LiveId" clId="{6D21AC60-B3FC-4D29-A6E1-D75E58A2684F}" dt="2022-04-24T05:52:29.950" v="329" actId="20577"/>
          <ac:spMkLst>
            <pc:docMk/>
            <pc:sldMk cId="1700348479" sldId="273"/>
            <ac:spMk id="2" creationId="{593DE070-D4EB-40EF-BC78-1660FFE54BBC}"/>
          </ac:spMkLst>
        </pc:spChg>
        <pc:spChg chg="mod">
          <ac:chgData name="Sai Krishna Dasineni" userId="9e605391213e0db0" providerId="LiveId" clId="{6D21AC60-B3FC-4D29-A6E1-D75E58A2684F}" dt="2022-04-24T11:08:14.205" v="1915" actId="20577"/>
          <ac:spMkLst>
            <pc:docMk/>
            <pc:sldMk cId="1700348479" sldId="273"/>
            <ac:spMk id="3" creationId="{A4EBBC02-1DC8-4C37-B331-4F15B40D6E03}"/>
          </ac:spMkLst>
        </pc:spChg>
      </pc:sldChg>
      <pc:sldChg chg="modSp add mod">
        <pc:chgData name="Sai Krishna Dasineni" userId="9e605391213e0db0" providerId="LiveId" clId="{6D21AC60-B3FC-4D29-A6E1-D75E58A2684F}" dt="2022-04-24T11:08:19.453" v="1916" actId="20577"/>
        <pc:sldMkLst>
          <pc:docMk/>
          <pc:sldMk cId="277719832" sldId="274"/>
        </pc:sldMkLst>
        <pc:spChg chg="mod">
          <ac:chgData name="Sai Krishna Dasineni" userId="9e605391213e0db0" providerId="LiveId" clId="{6D21AC60-B3FC-4D29-A6E1-D75E58A2684F}" dt="2022-04-24T05:52:43.140" v="360" actId="20577"/>
          <ac:spMkLst>
            <pc:docMk/>
            <pc:sldMk cId="277719832" sldId="274"/>
            <ac:spMk id="2" creationId="{593DE070-D4EB-40EF-BC78-1660FFE54BBC}"/>
          </ac:spMkLst>
        </pc:spChg>
        <pc:spChg chg="mod">
          <ac:chgData name="Sai Krishna Dasineni" userId="9e605391213e0db0" providerId="LiveId" clId="{6D21AC60-B3FC-4D29-A6E1-D75E58A2684F}" dt="2022-04-24T11:08:19.453" v="1916" actId="20577"/>
          <ac:spMkLst>
            <pc:docMk/>
            <pc:sldMk cId="277719832" sldId="274"/>
            <ac:spMk id="3" creationId="{A4EBBC02-1DC8-4C37-B331-4F15B40D6E03}"/>
          </ac:spMkLst>
        </pc:spChg>
      </pc:sldChg>
      <pc:sldChg chg="delSp modSp new mod">
        <pc:chgData name="Sai Krishna Dasineni" userId="9e605391213e0db0" providerId="LiveId" clId="{6D21AC60-B3FC-4D29-A6E1-D75E58A2684F}" dt="2022-04-24T09:22:52.421" v="1241" actId="27636"/>
        <pc:sldMkLst>
          <pc:docMk/>
          <pc:sldMk cId="559113379" sldId="275"/>
        </pc:sldMkLst>
        <pc:spChg chg="del">
          <ac:chgData name="Sai Krishna Dasineni" userId="9e605391213e0db0" providerId="LiveId" clId="{6D21AC60-B3FC-4D29-A6E1-D75E58A2684F}" dt="2022-04-24T06:01:08.136" v="407" actId="21"/>
          <ac:spMkLst>
            <pc:docMk/>
            <pc:sldMk cId="559113379" sldId="275"/>
            <ac:spMk id="2" creationId="{EA5F1A39-C0E6-41DD-B66E-EE008760088D}"/>
          </ac:spMkLst>
        </pc:spChg>
        <pc:spChg chg="mod">
          <ac:chgData name="Sai Krishna Dasineni" userId="9e605391213e0db0" providerId="LiveId" clId="{6D21AC60-B3FC-4D29-A6E1-D75E58A2684F}" dt="2022-04-24T09:22:52.421" v="1241" actId="27636"/>
          <ac:spMkLst>
            <pc:docMk/>
            <pc:sldMk cId="559113379" sldId="275"/>
            <ac:spMk id="3" creationId="{3A08B11D-0D6A-4F18-A27A-FFB14CBA0C01}"/>
          </ac:spMkLst>
        </pc:spChg>
      </pc:sldChg>
      <pc:sldChg chg="delSp modSp new mod">
        <pc:chgData name="Sai Krishna Dasineni" userId="9e605391213e0db0" providerId="LiveId" clId="{6D21AC60-B3FC-4D29-A6E1-D75E58A2684F}" dt="2022-04-24T11:07:32.596" v="1914" actId="33524"/>
        <pc:sldMkLst>
          <pc:docMk/>
          <pc:sldMk cId="2129853480" sldId="276"/>
        </pc:sldMkLst>
        <pc:spChg chg="del">
          <ac:chgData name="Sai Krishna Dasineni" userId="9e605391213e0db0" providerId="LiveId" clId="{6D21AC60-B3FC-4D29-A6E1-D75E58A2684F}" dt="2022-04-24T09:25:42.663" v="1258" actId="21"/>
          <ac:spMkLst>
            <pc:docMk/>
            <pc:sldMk cId="2129853480" sldId="276"/>
            <ac:spMk id="2" creationId="{F5DFABED-21FD-4E75-BFC5-FA462902CA4D}"/>
          </ac:spMkLst>
        </pc:spChg>
        <pc:spChg chg="mod">
          <ac:chgData name="Sai Krishna Dasineni" userId="9e605391213e0db0" providerId="LiveId" clId="{6D21AC60-B3FC-4D29-A6E1-D75E58A2684F}" dt="2022-04-24T11:07:32.596" v="1914" actId="33524"/>
          <ac:spMkLst>
            <pc:docMk/>
            <pc:sldMk cId="2129853480" sldId="276"/>
            <ac:spMk id="3" creationId="{63E4F717-29C3-4BFB-90B0-B8585FD8DEC4}"/>
          </ac:spMkLst>
        </pc:spChg>
      </pc:sldChg>
      <pc:sldChg chg="modSp new del mod ord">
        <pc:chgData name="Sai Krishna Dasineni" userId="9e605391213e0db0" providerId="LiveId" clId="{6D21AC60-B3FC-4D29-A6E1-D75E58A2684F}" dt="2022-04-24T09:36:26.339" v="1555" actId="2696"/>
        <pc:sldMkLst>
          <pc:docMk/>
          <pc:sldMk cId="969648972" sldId="277"/>
        </pc:sldMkLst>
        <pc:spChg chg="mod">
          <ac:chgData name="Sai Krishna Dasineni" userId="9e605391213e0db0" providerId="LiveId" clId="{6D21AC60-B3FC-4D29-A6E1-D75E58A2684F}" dt="2022-04-24T09:35:50.738" v="1539" actId="20577"/>
          <ac:spMkLst>
            <pc:docMk/>
            <pc:sldMk cId="969648972" sldId="277"/>
            <ac:spMk id="2" creationId="{C76811BC-F0AA-442F-978C-7BD0F9A81FAA}"/>
          </ac:spMkLst>
        </pc:spChg>
      </pc:sldChg>
      <pc:sldChg chg="new del">
        <pc:chgData name="Sai Krishna Dasineni" userId="9e605391213e0db0" providerId="LiveId" clId="{6D21AC60-B3FC-4D29-A6E1-D75E58A2684F}" dt="2022-04-24T09:36:20.028" v="1554" actId="2696"/>
        <pc:sldMkLst>
          <pc:docMk/>
          <pc:sldMk cId="1340586994" sldId="278"/>
        </pc:sldMkLst>
      </pc:sldChg>
      <pc:sldChg chg="modSp add mod">
        <pc:chgData name="Sai Krishna Dasineni" userId="9e605391213e0db0" providerId="LiveId" clId="{6D21AC60-B3FC-4D29-A6E1-D75E58A2684F}" dt="2022-04-24T09:36:15.252" v="1553"/>
        <pc:sldMkLst>
          <pc:docMk/>
          <pc:sldMk cId="3869221805" sldId="279"/>
        </pc:sldMkLst>
        <pc:spChg chg="mod">
          <ac:chgData name="Sai Krishna Dasineni" userId="9e605391213e0db0" providerId="LiveId" clId="{6D21AC60-B3FC-4D29-A6E1-D75E58A2684F}" dt="2022-04-24T09:36:10.720" v="1551" actId="20577"/>
          <ac:spMkLst>
            <pc:docMk/>
            <pc:sldMk cId="3869221805" sldId="279"/>
            <ac:spMk id="2" creationId="{593DE070-D4EB-40EF-BC78-1660FFE54BBC}"/>
          </ac:spMkLst>
        </pc:spChg>
        <pc:spChg chg="mod">
          <ac:chgData name="Sai Krishna Dasineni" userId="9e605391213e0db0" providerId="LiveId" clId="{6D21AC60-B3FC-4D29-A6E1-D75E58A2684F}" dt="2022-04-24T09:36:15.252" v="1553"/>
          <ac:spMkLst>
            <pc:docMk/>
            <pc:sldMk cId="3869221805" sldId="279"/>
            <ac:spMk id="3" creationId="{A4EBBC02-1DC8-4C37-B331-4F15B40D6E03}"/>
          </ac:spMkLst>
        </pc:spChg>
      </pc:sldChg>
    </pc:docChg>
  </pc:docChgLst>
  <pc:docChgLst>
    <pc:chgData name="Sai Krishna Dasineni" userId="9e605391213e0db0" providerId="LiveId" clId="{4BF972AD-6ABD-43D5-9191-F7509FB46ECB}"/>
    <pc:docChg chg="delSld">
      <pc:chgData name="Sai Krishna Dasineni" userId="9e605391213e0db0" providerId="LiveId" clId="{4BF972AD-6ABD-43D5-9191-F7509FB46ECB}" dt="2022-03-28T15:06:35.326" v="2" actId="2696"/>
      <pc:docMkLst>
        <pc:docMk/>
      </pc:docMkLst>
      <pc:sldChg chg="del">
        <pc:chgData name="Sai Krishna Dasineni" userId="9e605391213e0db0" providerId="LiveId" clId="{4BF972AD-6ABD-43D5-9191-F7509FB46ECB}" dt="2022-03-28T15:06:31.152" v="1" actId="2696"/>
        <pc:sldMkLst>
          <pc:docMk/>
          <pc:sldMk cId="2116624958" sldId="264"/>
        </pc:sldMkLst>
      </pc:sldChg>
      <pc:sldChg chg="del">
        <pc:chgData name="Sai Krishna Dasineni" userId="9e605391213e0db0" providerId="LiveId" clId="{4BF972AD-6ABD-43D5-9191-F7509FB46ECB}" dt="2022-03-28T15:06:29.048" v="0" actId="2696"/>
        <pc:sldMkLst>
          <pc:docMk/>
          <pc:sldMk cId="3440943642" sldId="266"/>
        </pc:sldMkLst>
      </pc:sldChg>
      <pc:sldChg chg="del">
        <pc:chgData name="Sai Krishna Dasineni" userId="9e605391213e0db0" providerId="LiveId" clId="{4BF972AD-6ABD-43D5-9191-F7509FB46ECB}" dt="2022-03-28T15:06:35.326" v="2" actId="2696"/>
        <pc:sldMkLst>
          <pc:docMk/>
          <pc:sldMk cId="3388888331" sldId="269"/>
        </pc:sldMkLst>
      </pc:sldChg>
    </pc:docChg>
  </pc:docChgLst>
  <pc:docChgLst>
    <pc:chgData name="Sai Krishna Dasineni" userId="9e605391213e0db0" providerId="LiveId" clId="{E186B285-6EF4-4476-9F6E-631054AFE192}"/>
    <pc:docChg chg="modSld">
      <pc:chgData name="Sai Krishna Dasineni" userId="9e605391213e0db0" providerId="LiveId" clId="{E186B285-6EF4-4476-9F6E-631054AFE192}" dt="2022-04-25T04:03:12.065" v="39" actId="255"/>
      <pc:docMkLst>
        <pc:docMk/>
      </pc:docMkLst>
      <pc:sldChg chg="modSp mod">
        <pc:chgData name="Sai Krishna Dasineni" userId="9e605391213e0db0" providerId="LiveId" clId="{E186B285-6EF4-4476-9F6E-631054AFE192}" dt="2022-04-25T03:27:05.126" v="2" actId="6549"/>
        <pc:sldMkLst>
          <pc:docMk/>
          <pc:sldMk cId="39890500" sldId="272"/>
        </pc:sldMkLst>
        <pc:spChg chg="mod">
          <ac:chgData name="Sai Krishna Dasineni" userId="9e605391213e0db0" providerId="LiveId" clId="{E186B285-6EF4-4476-9F6E-631054AFE192}" dt="2022-04-25T03:27:05.126" v="2" actId="6549"/>
          <ac:spMkLst>
            <pc:docMk/>
            <pc:sldMk cId="39890500" sldId="272"/>
            <ac:spMk id="3" creationId="{A4EBBC02-1DC8-4C37-B331-4F15B40D6E03}"/>
          </ac:spMkLst>
        </pc:spChg>
      </pc:sldChg>
      <pc:sldChg chg="modSp mod">
        <pc:chgData name="Sai Krishna Dasineni" userId="9e605391213e0db0" providerId="LiveId" clId="{E186B285-6EF4-4476-9F6E-631054AFE192}" dt="2022-04-25T03:48:00.877" v="19" actId="20577"/>
        <pc:sldMkLst>
          <pc:docMk/>
          <pc:sldMk cId="1700348479" sldId="273"/>
        </pc:sldMkLst>
        <pc:spChg chg="mod">
          <ac:chgData name="Sai Krishna Dasineni" userId="9e605391213e0db0" providerId="LiveId" clId="{E186B285-6EF4-4476-9F6E-631054AFE192}" dt="2022-04-25T03:48:00.877" v="19" actId="20577"/>
          <ac:spMkLst>
            <pc:docMk/>
            <pc:sldMk cId="1700348479" sldId="273"/>
            <ac:spMk id="3" creationId="{A4EBBC02-1DC8-4C37-B331-4F15B40D6E03}"/>
          </ac:spMkLst>
        </pc:spChg>
      </pc:sldChg>
      <pc:sldChg chg="modSp mod">
        <pc:chgData name="Sai Krishna Dasineni" userId="9e605391213e0db0" providerId="LiveId" clId="{E186B285-6EF4-4476-9F6E-631054AFE192}" dt="2022-04-25T03:49:05.278" v="21" actId="6549"/>
        <pc:sldMkLst>
          <pc:docMk/>
          <pc:sldMk cId="1394949988" sldId="285"/>
        </pc:sldMkLst>
        <pc:spChg chg="mod">
          <ac:chgData name="Sai Krishna Dasineni" userId="9e605391213e0db0" providerId="LiveId" clId="{E186B285-6EF4-4476-9F6E-631054AFE192}" dt="2022-04-25T03:49:05.278" v="21" actId="6549"/>
          <ac:spMkLst>
            <pc:docMk/>
            <pc:sldMk cId="1394949988" sldId="285"/>
            <ac:spMk id="3" creationId="{A4EBBC02-1DC8-4C37-B331-4F15B40D6E03}"/>
          </ac:spMkLst>
        </pc:spChg>
      </pc:sldChg>
      <pc:sldChg chg="modSp mod">
        <pc:chgData name="Sai Krishna Dasineni" userId="9e605391213e0db0" providerId="LiveId" clId="{E186B285-6EF4-4476-9F6E-631054AFE192}" dt="2022-04-25T04:03:12.065" v="39" actId="255"/>
        <pc:sldMkLst>
          <pc:docMk/>
          <pc:sldMk cId="136309693" sldId="294"/>
        </pc:sldMkLst>
        <pc:spChg chg="mod">
          <ac:chgData name="Sai Krishna Dasineni" userId="9e605391213e0db0" providerId="LiveId" clId="{E186B285-6EF4-4476-9F6E-631054AFE192}" dt="2022-04-25T04:03:12.065" v="39" actId="255"/>
          <ac:spMkLst>
            <pc:docMk/>
            <pc:sldMk cId="136309693" sldId="294"/>
            <ac:spMk id="2" creationId="{593DE070-D4EB-40EF-BC78-1660FFE54BBC}"/>
          </ac:spMkLst>
        </pc:spChg>
      </pc:sldChg>
    </pc:docChg>
  </pc:docChgLst>
  <pc:docChgLst>
    <pc:chgData name="Sai Krishna Dasineni" userId="9e605391213e0db0" providerId="LiveId" clId="{3E00044F-8F35-4F94-91C8-DEEABAD6A8E5}"/>
    <pc:docChg chg="undo redo custSel addSld delSld modSld sldOrd">
      <pc:chgData name="Sai Krishna Dasineni" userId="9e605391213e0db0" providerId="LiveId" clId="{3E00044F-8F35-4F94-91C8-DEEABAD6A8E5}" dt="2022-03-28T07:21:33.393" v="1777"/>
      <pc:docMkLst>
        <pc:docMk/>
      </pc:docMkLst>
      <pc:sldChg chg="addSp delSp modSp new mod">
        <pc:chgData name="Sai Krishna Dasineni" userId="9e605391213e0db0" providerId="LiveId" clId="{3E00044F-8F35-4F94-91C8-DEEABAD6A8E5}" dt="2022-03-28T06:36:09.602" v="568" actId="14734"/>
        <pc:sldMkLst>
          <pc:docMk/>
          <pc:sldMk cId="3677983145" sldId="256"/>
        </pc:sldMkLst>
        <pc:spChg chg="mod">
          <ac:chgData name="Sai Krishna Dasineni" userId="9e605391213e0db0" providerId="LiveId" clId="{3E00044F-8F35-4F94-91C8-DEEABAD6A8E5}" dt="2022-03-28T06:34:42.890" v="550" actId="1076"/>
          <ac:spMkLst>
            <pc:docMk/>
            <pc:sldMk cId="3677983145" sldId="256"/>
            <ac:spMk id="2" creationId="{26E336C5-267E-4851-BCB0-F0081E408146}"/>
          </ac:spMkLst>
        </pc:spChg>
        <pc:spChg chg="del ord">
          <ac:chgData name="Sai Krishna Dasineni" userId="9e605391213e0db0" providerId="LiveId" clId="{3E00044F-8F35-4F94-91C8-DEEABAD6A8E5}" dt="2022-03-28T02:13:47.903" v="4" actId="21"/>
          <ac:spMkLst>
            <pc:docMk/>
            <pc:sldMk cId="3677983145" sldId="256"/>
            <ac:spMk id="3" creationId="{068B7F7F-1A43-4BC5-A651-17A742AC70CC}"/>
          </ac:spMkLst>
        </pc:spChg>
        <pc:spChg chg="add mod">
          <ac:chgData name="Sai Krishna Dasineni" userId="9e605391213e0db0" providerId="LiveId" clId="{3E00044F-8F35-4F94-91C8-DEEABAD6A8E5}" dt="2022-03-28T06:35:53.957" v="565" actId="1076"/>
          <ac:spMkLst>
            <pc:docMk/>
            <pc:sldMk cId="3677983145" sldId="256"/>
            <ac:spMk id="5" creationId="{6ADBAC06-C71A-44FA-94E4-17106126668B}"/>
          </ac:spMkLst>
        </pc:spChg>
        <pc:graphicFrameChg chg="add mod modGraphic">
          <ac:chgData name="Sai Krishna Dasineni" userId="9e605391213e0db0" providerId="LiveId" clId="{3E00044F-8F35-4F94-91C8-DEEABAD6A8E5}" dt="2022-03-28T06:36:09.602" v="568" actId="14734"/>
          <ac:graphicFrameMkLst>
            <pc:docMk/>
            <pc:sldMk cId="3677983145" sldId="256"/>
            <ac:graphicFrameMk id="4" creationId="{3DEFCE43-BE9B-41FD-B772-BF6508335A1E}"/>
          </ac:graphicFrameMkLst>
        </pc:graphicFrameChg>
      </pc:sldChg>
      <pc:sldChg chg="new add del">
        <pc:chgData name="Sai Krishna Dasineni" userId="9e605391213e0db0" providerId="LiveId" clId="{3E00044F-8F35-4F94-91C8-DEEABAD6A8E5}" dt="2022-03-28T02:21:11.261" v="61" actId="2696"/>
        <pc:sldMkLst>
          <pc:docMk/>
          <pc:sldMk cId="2257879724" sldId="257"/>
        </pc:sldMkLst>
      </pc:sldChg>
      <pc:sldChg chg="modSp new del mod">
        <pc:chgData name="Sai Krishna Dasineni" userId="9e605391213e0db0" providerId="LiveId" clId="{3E00044F-8F35-4F94-91C8-DEEABAD6A8E5}" dt="2022-03-28T06:21:50.092" v="182" actId="2696"/>
        <pc:sldMkLst>
          <pc:docMk/>
          <pc:sldMk cId="1921909547" sldId="258"/>
        </pc:sldMkLst>
        <pc:spChg chg="mod">
          <ac:chgData name="Sai Krishna Dasineni" userId="9e605391213e0db0" providerId="LiveId" clId="{3E00044F-8F35-4F94-91C8-DEEABAD6A8E5}" dt="2022-03-28T02:21:06.707" v="60" actId="20577"/>
          <ac:spMkLst>
            <pc:docMk/>
            <pc:sldMk cId="1921909547" sldId="258"/>
            <ac:spMk id="2" creationId="{414EDE79-3198-4B73-BBD5-C948BB4EB045}"/>
          </ac:spMkLst>
        </pc:spChg>
        <pc:spChg chg="mod">
          <ac:chgData name="Sai Krishna Dasineni" userId="9e605391213e0db0" providerId="LiveId" clId="{3E00044F-8F35-4F94-91C8-DEEABAD6A8E5}" dt="2022-03-28T02:22:43.502" v="64" actId="20577"/>
          <ac:spMkLst>
            <pc:docMk/>
            <pc:sldMk cId="1921909547" sldId="258"/>
            <ac:spMk id="3" creationId="{4E49B333-A002-41CD-B5C4-C3955A0B6504}"/>
          </ac:spMkLst>
        </pc:spChg>
      </pc:sldChg>
      <pc:sldChg chg="modSp new del mod">
        <pc:chgData name="Sai Krishna Dasineni" userId="9e605391213e0db0" providerId="LiveId" clId="{3E00044F-8F35-4F94-91C8-DEEABAD6A8E5}" dt="2022-03-28T06:24:10.211" v="192" actId="2696"/>
        <pc:sldMkLst>
          <pc:docMk/>
          <pc:sldMk cId="3772206914" sldId="259"/>
        </pc:sldMkLst>
        <pc:spChg chg="mod">
          <ac:chgData name="Sai Krishna Dasineni" userId="9e605391213e0db0" providerId="LiveId" clId="{3E00044F-8F35-4F94-91C8-DEEABAD6A8E5}" dt="2022-03-28T02:25:43.794" v="102" actId="20577"/>
          <ac:spMkLst>
            <pc:docMk/>
            <pc:sldMk cId="3772206914" sldId="259"/>
            <ac:spMk id="3" creationId="{6F83F0B8-90F0-4069-A9B9-180D47EEC2FC}"/>
          </ac:spMkLst>
        </pc:spChg>
      </pc:sldChg>
      <pc:sldChg chg="addSp delSp modSp new del mod setBg">
        <pc:chgData name="Sai Krishna Dasineni" userId="9e605391213e0db0" providerId="LiveId" clId="{3E00044F-8F35-4F94-91C8-DEEABAD6A8E5}" dt="2022-03-28T06:11:14.583" v="129" actId="2696"/>
        <pc:sldMkLst>
          <pc:docMk/>
          <pc:sldMk cId="1619565737" sldId="260"/>
        </pc:sldMkLst>
        <pc:spChg chg="add del">
          <ac:chgData name="Sai Krishna Dasineni" userId="9e605391213e0db0" providerId="LiveId" clId="{3E00044F-8F35-4F94-91C8-DEEABAD6A8E5}" dt="2022-03-28T06:07:45.974" v="106" actId="26606"/>
          <ac:spMkLst>
            <pc:docMk/>
            <pc:sldMk cId="1619565737" sldId="260"/>
            <ac:spMk id="8" creationId="{AB8C311F-7253-4AED-9701-7FC0708C41C7}"/>
          </ac:spMkLst>
        </pc:spChg>
        <pc:spChg chg="add del">
          <ac:chgData name="Sai Krishna Dasineni" userId="9e605391213e0db0" providerId="LiveId" clId="{3E00044F-8F35-4F94-91C8-DEEABAD6A8E5}" dt="2022-03-28T06:07:45.974" v="106" actId="26606"/>
          <ac:spMkLst>
            <pc:docMk/>
            <pc:sldMk cId="1619565737" sldId="260"/>
            <ac:spMk id="10" creationId="{E2384209-CB15-4CDF-9D31-C44FD9A3F20D}"/>
          </ac:spMkLst>
        </pc:spChg>
        <pc:spChg chg="add del">
          <ac:chgData name="Sai Krishna Dasineni" userId="9e605391213e0db0" providerId="LiveId" clId="{3E00044F-8F35-4F94-91C8-DEEABAD6A8E5}" dt="2022-03-28T06:07:45.974" v="106" actId="26606"/>
          <ac:spMkLst>
            <pc:docMk/>
            <pc:sldMk cId="1619565737" sldId="260"/>
            <ac:spMk id="12" creationId="{2633B3B5-CC90-43F0-8714-D31D1F3F0209}"/>
          </ac:spMkLst>
        </pc:spChg>
        <pc:spChg chg="add del">
          <ac:chgData name="Sai Krishna Dasineni" userId="9e605391213e0db0" providerId="LiveId" clId="{3E00044F-8F35-4F94-91C8-DEEABAD6A8E5}" dt="2022-03-28T06:07:45.974" v="106" actId="26606"/>
          <ac:spMkLst>
            <pc:docMk/>
            <pc:sldMk cId="1619565737" sldId="260"/>
            <ac:spMk id="14" creationId="{A8D57A06-A426-446D-B02C-A2DC6B62E45E}"/>
          </ac:spMkLst>
        </pc:spChg>
        <pc:spChg chg="add">
          <ac:chgData name="Sai Krishna Dasineni" userId="9e605391213e0db0" providerId="LiveId" clId="{3E00044F-8F35-4F94-91C8-DEEABAD6A8E5}" dt="2022-03-28T06:07:45.981" v="107" actId="26606"/>
          <ac:spMkLst>
            <pc:docMk/>
            <pc:sldMk cId="1619565737" sldId="260"/>
            <ac:spMk id="16" creationId="{9A97C86A-04D6-40F7-AE84-31AB43E6A846}"/>
          </ac:spMkLst>
        </pc:spChg>
        <pc:spChg chg="add">
          <ac:chgData name="Sai Krishna Dasineni" userId="9e605391213e0db0" providerId="LiveId" clId="{3E00044F-8F35-4F94-91C8-DEEABAD6A8E5}" dt="2022-03-28T06:07:45.981" v="107" actId="26606"/>
          <ac:spMkLst>
            <pc:docMk/>
            <pc:sldMk cId="1619565737" sldId="260"/>
            <ac:spMk id="17" creationId="{F3060C83-F051-4F0E-ABAD-AA0DFC48B218}"/>
          </ac:spMkLst>
        </pc:spChg>
        <pc:spChg chg="add">
          <ac:chgData name="Sai Krishna Dasineni" userId="9e605391213e0db0" providerId="LiveId" clId="{3E00044F-8F35-4F94-91C8-DEEABAD6A8E5}" dt="2022-03-28T06:07:45.981" v="107" actId="26606"/>
          <ac:spMkLst>
            <pc:docMk/>
            <pc:sldMk cId="1619565737" sldId="260"/>
            <ac:spMk id="18" creationId="{FF9F2414-84E8-453E-B1F3-389FDE8192D9}"/>
          </ac:spMkLst>
        </pc:spChg>
        <pc:spChg chg="add">
          <ac:chgData name="Sai Krishna Dasineni" userId="9e605391213e0db0" providerId="LiveId" clId="{3E00044F-8F35-4F94-91C8-DEEABAD6A8E5}" dt="2022-03-28T06:07:45.981" v="107" actId="26606"/>
          <ac:spMkLst>
            <pc:docMk/>
            <pc:sldMk cId="1619565737" sldId="260"/>
            <ac:spMk id="19" creationId="{83C98ABE-055B-441F-B07E-44F97F083C39}"/>
          </ac:spMkLst>
        </pc:spChg>
        <pc:spChg chg="add">
          <ac:chgData name="Sai Krishna Dasineni" userId="9e605391213e0db0" providerId="LiveId" clId="{3E00044F-8F35-4F94-91C8-DEEABAD6A8E5}" dt="2022-03-28T06:07:45.981" v="107" actId="26606"/>
          <ac:spMkLst>
            <pc:docMk/>
            <pc:sldMk cId="1619565737" sldId="260"/>
            <ac:spMk id="20" creationId="{3ECA69A1-7536-43AC-85EF-C7106179F5ED}"/>
          </ac:spMkLst>
        </pc:spChg>
        <pc:spChg chg="add">
          <ac:chgData name="Sai Krishna Dasineni" userId="9e605391213e0db0" providerId="LiveId" clId="{3E00044F-8F35-4F94-91C8-DEEABAD6A8E5}" dt="2022-03-28T06:07:45.981" v="107" actId="26606"/>
          <ac:spMkLst>
            <pc:docMk/>
            <pc:sldMk cId="1619565737" sldId="260"/>
            <ac:spMk id="21" creationId="{29FDB030-9B49-4CED-8CCD-4D99382388AC}"/>
          </ac:spMkLst>
        </pc:spChg>
        <pc:spChg chg="add">
          <ac:chgData name="Sai Krishna Dasineni" userId="9e605391213e0db0" providerId="LiveId" clId="{3E00044F-8F35-4F94-91C8-DEEABAD6A8E5}" dt="2022-03-28T06:07:45.981" v="107" actId="26606"/>
          <ac:spMkLst>
            <pc:docMk/>
            <pc:sldMk cId="1619565737" sldId="260"/>
            <ac:spMk id="22" creationId="{3783CA14-24A1-485C-8B30-D6A5D87987AD}"/>
          </ac:spMkLst>
        </pc:spChg>
        <pc:picChg chg="add del mod">
          <ac:chgData name="Sai Krishna Dasineni" userId="9e605391213e0db0" providerId="LiveId" clId="{3E00044F-8F35-4F94-91C8-DEEABAD6A8E5}" dt="2022-03-28T06:10:45.733" v="122" actId="21"/>
          <ac:picMkLst>
            <pc:docMk/>
            <pc:sldMk cId="1619565737" sldId="260"/>
            <ac:picMk id="3" creationId="{6D6D3F08-07D3-4CA0-81C2-55F19C8EDD14}"/>
          </ac:picMkLst>
        </pc:picChg>
        <pc:picChg chg="add del mod">
          <ac:chgData name="Sai Krishna Dasineni" userId="9e605391213e0db0" providerId="LiveId" clId="{3E00044F-8F35-4F94-91C8-DEEABAD6A8E5}" dt="2022-03-28T06:11:01.030" v="125" actId="21"/>
          <ac:picMkLst>
            <pc:docMk/>
            <pc:sldMk cId="1619565737" sldId="260"/>
            <ac:picMk id="5" creationId="{D1311A45-3E28-40E3-91F0-5B0ABEEDE886}"/>
          </ac:picMkLst>
        </pc:picChg>
      </pc:sldChg>
      <pc:sldChg chg="new del">
        <pc:chgData name="Sai Krishna Dasineni" userId="9e605391213e0db0" providerId="LiveId" clId="{3E00044F-8F35-4F94-91C8-DEEABAD6A8E5}" dt="2022-03-28T06:08:18.136" v="111" actId="2696"/>
        <pc:sldMkLst>
          <pc:docMk/>
          <pc:sldMk cId="4230102238" sldId="261"/>
        </pc:sldMkLst>
      </pc:sldChg>
      <pc:sldChg chg="addSp modSp new mod ord">
        <pc:chgData name="Sai Krishna Dasineni" userId="9e605391213e0db0" providerId="LiveId" clId="{3E00044F-8F35-4F94-91C8-DEEABAD6A8E5}" dt="2022-03-28T06:40:39.978" v="763" actId="1076"/>
        <pc:sldMkLst>
          <pc:docMk/>
          <pc:sldMk cId="2602999716" sldId="262"/>
        </pc:sldMkLst>
        <pc:spChg chg="add mod">
          <ac:chgData name="Sai Krishna Dasineni" userId="9e605391213e0db0" providerId="LiveId" clId="{3E00044F-8F35-4F94-91C8-DEEABAD6A8E5}" dt="2022-03-28T06:40:39.978" v="763" actId="1076"/>
          <ac:spMkLst>
            <pc:docMk/>
            <pc:sldMk cId="2602999716" sldId="262"/>
            <ac:spMk id="4" creationId="{B2C866C5-1ABF-4E20-A5EE-A37AD646B4F2}"/>
          </ac:spMkLst>
        </pc:spChg>
        <pc:picChg chg="add mod">
          <ac:chgData name="Sai Krishna Dasineni" userId="9e605391213e0db0" providerId="LiveId" clId="{3E00044F-8F35-4F94-91C8-DEEABAD6A8E5}" dt="2022-03-28T06:27:12.984" v="332" actId="1076"/>
          <ac:picMkLst>
            <pc:docMk/>
            <pc:sldMk cId="2602999716" sldId="262"/>
            <ac:picMk id="3" creationId="{9253C208-040D-453A-A7F8-34E124A54B03}"/>
          </ac:picMkLst>
        </pc:picChg>
      </pc:sldChg>
      <pc:sldChg chg="addSp modSp new mod">
        <pc:chgData name="Sai Krishna Dasineni" userId="9e605391213e0db0" providerId="LiveId" clId="{3E00044F-8F35-4F94-91C8-DEEABAD6A8E5}" dt="2022-03-28T06:11:10.162" v="128" actId="14100"/>
        <pc:sldMkLst>
          <pc:docMk/>
          <pc:sldMk cId="1045099920" sldId="263"/>
        </pc:sldMkLst>
        <pc:picChg chg="add mod">
          <ac:chgData name="Sai Krishna Dasineni" userId="9e605391213e0db0" providerId="LiveId" clId="{3E00044F-8F35-4F94-91C8-DEEABAD6A8E5}" dt="2022-03-28T06:10:57.685" v="124" actId="1076"/>
          <ac:picMkLst>
            <pc:docMk/>
            <pc:sldMk cId="1045099920" sldId="263"/>
            <ac:picMk id="2" creationId="{A17A4AC5-A051-4892-8F6B-9DDE8F192879}"/>
          </ac:picMkLst>
        </pc:picChg>
        <pc:picChg chg="add mod">
          <ac:chgData name="Sai Krishna Dasineni" userId="9e605391213e0db0" providerId="LiveId" clId="{3E00044F-8F35-4F94-91C8-DEEABAD6A8E5}" dt="2022-03-28T06:11:10.162" v="128" actId="14100"/>
          <ac:picMkLst>
            <pc:docMk/>
            <pc:sldMk cId="1045099920" sldId="263"/>
            <ac:picMk id="3" creationId="{563DC09D-5584-4655-8C74-4603005FCF90}"/>
          </ac:picMkLst>
        </pc:picChg>
      </pc:sldChg>
      <pc:sldChg chg="addSp modSp new mod ord">
        <pc:chgData name="Sai Krishna Dasineni" userId="9e605391213e0db0" providerId="LiveId" clId="{3E00044F-8F35-4F94-91C8-DEEABAD6A8E5}" dt="2022-03-28T06:37:39.836" v="595" actId="1076"/>
        <pc:sldMkLst>
          <pc:docMk/>
          <pc:sldMk cId="2116624958" sldId="264"/>
        </pc:sldMkLst>
        <pc:spChg chg="add mod">
          <ac:chgData name="Sai Krishna Dasineni" userId="9e605391213e0db0" providerId="LiveId" clId="{3E00044F-8F35-4F94-91C8-DEEABAD6A8E5}" dt="2022-03-28T06:37:39.836" v="595" actId="1076"/>
          <ac:spMkLst>
            <pc:docMk/>
            <pc:sldMk cId="2116624958" sldId="264"/>
            <ac:spMk id="2" creationId="{16B8ABC3-24D1-43ED-B370-D8F3C2DA8969}"/>
          </ac:spMkLst>
        </pc:spChg>
        <pc:picChg chg="add mod">
          <ac:chgData name="Sai Krishna Dasineni" userId="9e605391213e0db0" providerId="LiveId" clId="{3E00044F-8F35-4F94-91C8-DEEABAD6A8E5}" dt="2022-03-28T06:28:39.587" v="355" actId="1076"/>
          <ac:picMkLst>
            <pc:docMk/>
            <pc:sldMk cId="2116624958" sldId="264"/>
            <ac:picMk id="2050" creationId="{907EA1E1-2708-4149-B00E-ED3D0E020983}"/>
          </ac:picMkLst>
        </pc:picChg>
      </pc:sldChg>
      <pc:sldChg chg="addSp modSp new mod ord setBg">
        <pc:chgData name="Sai Krishna Dasineni" userId="9e605391213e0db0" providerId="LiveId" clId="{3E00044F-8F35-4F94-91C8-DEEABAD6A8E5}" dt="2022-03-28T07:16:57.788" v="1648" actId="26606"/>
        <pc:sldMkLst>
          <pc:docMk/>
          <pc:sldMk cId="212323405" sldId="265"/>
        </pc:sldMkLst>
        <pc:spChg chg="mod">
          <ac:chgData name="Sai Krishna Dasineni" userId="9e605391213e0db0" providerId="LiveId" clId="{3E00044F-8F35-4F94-91C8-DEEABAD6A8E5}" dt="2022-03-28T07:16:57.788" v="1648" actId="26606"/>
          <ac:spMkLst>
            <pc:docMk/>
            <pc:sldMk cId="212323405" sldId="265"/>
            <ac:spMk id="2" creationId="{593DE070-D4EB-40EF-BC78-1660FFE54BBC}"/>
          </ac:spMkLst>
        </pc:spChg>
        <pc:spChg chg="mod">
          <ac:chgData name="Sai Krishna Dasineni" userId="9e605391213e0db0" providerId="LiveId" clId="{3E00044F-8F35-4F94-91C8-DEEABAD6A8E5}" dt="2022-03-28T07:16:57.788" v="1648" actId="26606"/>
          <ac:spMkLst>
            <pc:docMk/>
            <pc:sldMk cId="212323405" sldId="265"/>
            <ac:spMk id="3" creationId="{A4EBBC02-1DC8-4C37-B331-4F15B40D6E03}"/>
          </ac:spMkLst>
        </pc:spChg>
        <pc:spChg chg="add">
          <ac:chgData name="Sai Krishna Dasineni" userId="9e605391213e0db0" providerId="LiveId" clId="{3E00044F-8F35-4F94-91C8-DEEABAD6A8E5}" dt="2022-03-28T07:16:57.788" v="1648" actId="26606"/>
          <ac:spMkLst>
            <pc:docMk/>
            <pc:sldMk cId="212323405" sldId="265"/>
            <ac:spMk id="8" creationId="{E009DD9B-5EE2-4C0D-8B2B-351C8C102205}"/>
          </ac:spMkLst>
        </pc:spChg>
        <pc:spChg chg="add">
          <ac:chgData name="Sai Krishna Dasineni" userId="9e605391213e0db0" providerId="LiveId" clId="{3E00044F-8F35-4F94-91C8-DEEABAD6A8E5}" dt="2022-03-28T07:16:57.788" v="1648" actId="26606"/>
          <ac:spMkLst>
            <pc:docMk/>
            <pc:sldMk cId="212323405" sldId="265"/>
            <ac:spMk id="10" creationId="{E720DB99-7745-4E75-9D96-AAB6D55C531E}"/>
          </ac:spMkLst>
        </pc:spChg>
        <pc:spChg chg="add">
          <ac:chgData name="Sai Krishna Dasineni" userId="9e605391213e0db0" providerId="LiveId" clId="{3E00044F-8F35-4F94-91C8-DEEABAD6A8E5}" dt="2022-03-28T07:16:57.788" v="1648" actId="26606"/>
          <ac:spMkLst>
            <pc:docMk/>
            <pc:sldMk cId="212323405" sldId="265"/>
            <ac:spMk id="12" creationId="{D68803C4-E159-4360-B7BB-74205C8F782D}"/>
          </ac:spMkLst>
        </pc:spChg>
        <pc:spChg chg="add">
          <ac:chgData name="Sai Krishna Dasineni" userId="9e605391213e0db0" providerId="LiveId" clId="{3E00044F-8F35-4F94-91C8-DEEABAD6A8E5}" dt="2022-03-28T07:16:57.788" v="1648" actId="26606"/>
          <ac:spMkLst>
            <pc:docMk/>
            <pc:sldMk cId="212323405" sldId="265"/>
            <ac:spMk id="14" creationId="{504B0465-3B07-49BF-BEA7-D81476246293}"/>
          </ac:spMkLst>
        </pc:spChg>
        <pc:spChg chg="add">
          <ac:chgData name="Sai Krishna Dasineni" userId="9e605391213e0db0" providerId="LiveId" clId="{3E00044F-8F35-4F94-91C8-DEEABAD6A8E5}" dt="2022-03-28T07:16:57.788" v="1648" actId="26606"/>
          <ac:spMkLst>
            <pc:docMk/>
            <pc:sldMk cId="212323405" sldId="265"/>
            <ac:spMk id="16" creationId="{49B7FFA5-14CB-4A4F-9BCC-CA3AA5D9D276}"/>
          </ac:spMkLst>
        </pc:spChg>
        <pc:spChg chg="add">
          <ac:chgData name="Sai Krishna Dasineni" userId="9e605391213e0db0" providerId="LiveId" clId="{3E00044F-8F35-4F94-91C8-DEEABAD6A8E5}" dt="2022-03-28T07:16:57.788" v="1648" actId="26606"/>
          <ac:spMkLst>
            <pc:docMk/>
            <pc:sldMk cId="212323405" sldId="265"/>
            <ac:spMk id="18" creationId="{04E48745-7512-4EC2-9E20-9092D12150CA}"/>
          </ac:spMkLst>
        </pc:spChg>
      </pc:sldChg>
      <pc:sldChg chg="new del">
        <pc:chgData name="Sai Krishna Dasineni" userId="9e605391213e0db0" providerId="LiveId" clId="{3E00044F-8F35-4F94-91C8-DEEABAD6A8E5}" dt="2022-03-28T06:15:58.890" v="133" actId="2696"/>
        <pc:sldMkLst>
          <pc:docMk/>
          <pc:sldMk cId="1818905305" sldId="265"/>
        </pc:sldMkLst>
      </pc:sldChg>
      <pc:sldChg chg="addSp delSp modSp new mod ord">
        <pc:chgData name="Sai Krishna Dasineni" userId="9e605391213e0db0" providerId="LiveId" clId="{3E00044F-8F35-4F94-91C8-DEEABAD6A8E5}" dt="2022-03-28T06:40:10.397" v="760" actId="12"/>
        <pc:sldMkLst>
          <pc:docMk/>
          <pc:sldMk cId="3440943642" sldId="266"/>
        </pc:sldMkLst>
        <pc:spChg chg="add del mod">
          <ac:chgData name="Sai Krishna Dasineni" userId="9e605391213e0db0" providerId="LiveId" clId="{3E00044F-8F35-4F94-91C8-DEEABAD6A8E5}" dt="2022-03-28T06:18:50.005" v="152" actId="21"/>
          <ac:spMkLst>
            <pc:docMk/>
            <pc:sldMk cId="3440943642" sldId="266"/>
            <ac:spMk id="3" creationId="{46BD3266-DFA6-45EC-A4E2-965F658729F5}"/>
          </ac:spMkLst>
        </pc:spChg>
        <pc:spChg chg="add mod">
          <ac:chgData name="Sai Krishna Dasineni" userId="9e605391213e0db0" providerId="LiveId" clId="{3E00044F-8F35-4F94-91C8-DEEABAD6A8E5}" dt="2022-03-28T06:40:10.397" v="760" actId="12"/>
          <ac:spMkLst>
            <pc:docMk/>
            <pc:sldMk cId="3440943642" sldId="266"/>
            <ac:spMk id="10" creationId="{804E2250-29C1-4457-A95D-BF43F5DC2CEB}"/>
          </ac:spMkLst>
        </pc:spChg>
        <pc:picChg chg="add mod">
          <ac:chgData name="Sai Krishna Dasineni" userId="9e605391213e0db0" providerId="LiveId" clId="{3E00044F-8F35-4F94-91C8-DEEABAD6A8E5}" dt="2022-03-28T06:20:20.389" v="169" actId="1076"/>
          <ac:picMkLst>
            <pc:docMk/>
            <pc:sldMk cId="3440943642" sldId="266"/>
            <ac:picMk id="5" creationId="{9CF90F2D-2567-4531-A65B-20B42DF8ABAE}"/>
          </ac:picMkLst>
        </pc:picChg>
        <pc:picChg chg="add mod">
          <ac:chgData name="Sai Krishna Dasineni" userId="9e605391213e0db0" providerId="LiveId" clId="{3E00044F-8F35-4F94-91C8-DEEABAD6A8E5}" dt="2022-03-28T06:20:23.749" v="170" actId="1076"/>
          <ac:picMkLst>
            <pc:docMk/>
            <pc:sldMk cId="3440943642" sldId="266"/>
            <ac:picMk id="7" creationId="{3EBE51AD-1953-4CF0-BBD2-EEEFB192AB0C}"/>
          </ac:picMkLst>
        </pc:picChg>
        <pc:picChg chg="add mod">
          <ac:chgData name="Sai Krishna Dasineni" userId="9e605391213e0db0" providerId="LiveId" clId="{3E00044F-8F35-4F94-91C8-DEEABAD6A8E5}" dt="2022-03-28T06:20:32.559" v="172" actId="1076"/>
          <ac:picMkLst>
            <pc:docMk/>
            <pc:sldMk cId="3440943642" sldId="266"/>
            <ac:picMk id="9" creationId="{98925082-5A79-4EC5-878B-19DAE02907D9}"/>
          </ac:picMkLst>
        </pc:picChg>
      </pc:sldChg>
      <pc:sldChg chg="addSp delSp modSp new mod setBg setClrOvrMap delDesignElem">
        <pc:chgData name="Sai Krishna Dasineni" userId="9e605391213e0db0" providerId="LiveId" clId="{3E00044F-8F35-4F94-91C8-DEEABAD6A8E5}" dt="2022-03-28T07:16:26.111" v="1642"/>
        <pc:sldMkLst>
          <pc:docMk/>
          <pc:sldMk cId="3598817477" sldId="267"/>
        </pc:sldMkLst>
        <pc:spChg chg="add mod">
          <ac:chgData name="Sai Krishna Dasineni" userId="9e605391213e0db0" providerId="LiveId" clId="{3E00044F-8F35-4F94-91C8-DEEABAD6A8E5}" dt="2022-03-28T06:54:49.214" v="841" actId="14100"/>
          <ac:spMkLst>
            <pc:docMk/>
            <pc:sldMk cId="3598817477" sldId="267"/>
            <ac:spMk id="3" creationId="{7115DA32-C6D8-447E-81BF-65AB492F3097}"/>
          </ac:spMkLst>
        </pc:spChg>
        <pc:spChg chg="add del mod">
          <ac:chgData name="Sai Krishna Dasineni" userId="9e605391213e0db0" providerId="LiveId" clId="{3E00044F-8F35-4F94-91C8-DEEABAD6A8E5}" dt="2022-03-28T06:55:52.234" v="862" actId="478"/>
          <ac:spMkLst>
            <pc:docMk/>
            <pc:sldMk cId="3598817477" sldId="267"/>
            <ac:spMk id="4" creationId="{5E05F325-F91D-498F-A362-E8F0D3F6A121}"/>
          </ac:spMkLst>
        </pc:spChg>
        <pc:spChg chg="add del">
          <ac:chgData name="Sai Krishna Dasineni" userId="9e605391213e0db0" providerId="LiveId" clId="{3E00044F-8F35-4F94-91C8-DEEABAD6A8E5}" dt="2022-03-28T06:33:25.536" v="526"/>
          <ac:spMkLst>
            <pc:docMk/>
            <pc:sldMk cId="3598817477" sldId="267"/>
            <ac:spMk id="9" creationId="{1CE580D1-F917-4567-AFB4-99AA9B52ADF0}"/>
          </ac:spMkLst>
        </pc:spChg>
        <pc:spChg chg="add del">
          <ac:chgData name="Sai Krishna Dasineni" userId="9e605391213e0db0" providerId="LiveId" clId="{3E00044F-8F35-4F94-91C8-DEEABAD6A8E5}" dt="2022-03-28T06:33:33.137" v="529" actId="26606"/>
          <ac:spMkLst>
            <pc:docMk/>
            <pc:sldMk cId="3598817477" sldId="267"/>
            <ac:spMk id="14" creationId="{484E34F7-E155-426C-A88E-8AEA6CF3F7EC}"/>
          </ac:spMkLst>
        </pc:spChg>
        <pc:spChg chg="add del">
          <ac:chgData name="Sai Krishna Dasineni" userId="9e605391213e0db0" providerId="LiveId" clId="{3E00044F-8F35-4F94-91C8-DEEABAD6A8E5}" dt="2022-03-28T06:33:25.536" v="526"/>
          <ac:spMkLst>
            <pc:docMk/>
            <pc:sldMk cId="3598817477" sldId="267"/>
            <ac:spMk id="17" creationId="{C6870151-9189-4C3A-8379-EF3D95827A0A}"/>
          </ac:spMkLst>
        </pc:spChg>
        <pc:spChg chg="add del">
          <ac:chgData name="Sai Krishna Dasineni" userId="9e605391213e0db0" providerId="LiveId" clId="{3E00044F-8F35-4F94-91C8-DEEABAD6A8E5}" dt="2022-03-28T06:33:25.536" v="526"/>
          <ac:spMkLst>
            <pc:docMk/>
            <pc:sldMk cId="3598817477" sldId="267"/>
            <ac:spMk id="19" creationId="{123EA69C-102A-4DD0-9547-05DCD271D159}"/>
          </ac:spMkLst>
        </pc:spChg>
        <pc:spChg chg="add del">
          <ac:chgData name="Sai Krishna Dasineni" userId="9e605391213e0db0" providerId="LiveId" clId="{3E00044F-8F35-4F94-91C8-DEEABAD6A8E5}" dt="2022-03-28T06:33:25.536" v="526"/>
          <ac:spMkLst>
            <pc:docMk/>
            <pc:sldMk cId="3598817477" sldId="267"/>
            <ac:spMk id="21" creationId="{6A862265-5CA3-4C40-8582-7534C3B03C2A}"/>
          </ac:spMkLst>
        </pc:spChg>
        <pc:spChg chg="add del">
          <ac:chgData name="Sai Krishna Dasineni" userId="9e605391213e0db0" providerId="LiveId" clId="{3E00044F-8F35-4F94-91C8-DEEABAD6A8E5}" dt="2022-03-28T06:33:51.652" v="539" actId="26606"/>
          <ac:spMkLst>
            <pc:docMk/>
            <pc:sldMk cId="3598817477" sldId="267"/>
            <ac:spMk id="22" creationId="{49B7FFA5-14CB-4A4F-9BCC-CA3AA5D9D276}"/>
          </ac:spMkLst>
        </pc:spChg>
        <pc:spChg chg="add del">
          <ac:chgData name="Sai Krishna Dasineni" userId="9e605391213e0db0" providerId="LiveId" clId="{3E00044F-8F35-4F94-91C8-DEEABAD6A8E5}" dt="2022-03-28T06:33:25.536" v="526"/>
          <ac:spMkLst>
            <pc:docMk/>
            <pc:sldMk cId="3598817477" sldId="267"/>
            <ac:spMk id="23" creationId="{600EF80B-0391-4082-9AF5-F15B091B4CE9}"/>
          </ac:spMkLst>
        </pc:spChg>
        <pc:spChg chg="add del">
          <ac:chgData name="Sai Krishna Dasineni" userId="9e605391213e0db0" providerId="LiveId" clId="{3E00044F-8F35-4F94-91C8-DEEABAD6A8E5}" dt="2022-03-28T06:33:37.154" v="531" actId="26606"/>
          <ac:spMkLst>
            <pc:docMk/>
            <pc:sldMk cId="3598817477" sldId="267"/>
            <ac:spMk id="24" creationId="{CCF043BA-0C52-4068-BCF5-2B2D89BA9D36}"/>
          </ac:spMkLst>
        </pc:spChg>
        <pc:spChg chg="add del">
          <ac:chgData name="Sai Krishna Dasineni" userId="9e605391213e0db0" providerId="LiveId" clId="{3E00044F-8F35-4F94-91C8-DEEABAD6A8E5}" dt="2022-03-28T06:33:25.536" v="526"/>
          <ac:spMkLst>
            <pc:docMk/>
            <pc:sldMk cId="3598817477" sldId="267"/>
            <ac:spMk id="27" creationId="{3FBF03E8-C602-4192-9C52-F84B29FDCC88}"/>
          </ac:spMkLst>
        </pc:spChg>
        <pc:spChg chg="add del">
          <ac:chgData name="Sai Krishna Dasineni" userId="9e605391213e0db0" providerId="LiveId" clId="{3E00044F-8F35-4F94-91C8-DEEABAD6A8E5}" dt="2022-03-28T06:33:46.556" v="533" actId="26606"/>
          <ac:spMkLst>
            <pc:docMk/>
            <pc:sldMk cId="3598817477" sldId="267"/>
            <ac:spMk id="30" creationId="{362E11DD-B54B-4751-9C17-39DAF9EF46E7}"/>
          </ac:spMkLst>
        </pc:spChg>
        <pc:spChg chg="add del">
          <ac:chgData name="Sai Krishna Dasineni" userId="9e605391213e0db0" providerId="LiveId" clId="{3E00044F-8F35-4F94-91C8-DEEABAD6A8E5}" dt="2022-03-28T06:33:48.835" v="535" actId="26606"/>
          <ac:spMkLst>
            <pc:docMk/>
            <pc:sldMk cId="3598817477" sldId="267"/>
            <ac:spMk id="37" creationId="{2A0E4E09-FC02-4ADC-951A-3FFA90B6FE39}"/>
          </ac:spMkLst>
        </pc:spChg>
        <pc:spChg chg="add del">
          <ac:chgData name="Sai Krishna Dasineni" userId="9e605391213e0db0" providerId="LiveId" clId="{3E00044F-8F35-4F94-91C8-DEEABAD6A8E5}" dt="2022-03-28T06:33:48.835" v="535" actId="26606"/>
          <ac:spMkLst>
            <pc:docMk/>
            <pc:sldMk cId="3598817477" sldId="267"/>
            <ac:spMk id="38" creationId="{E5821A2D-F010-4C2B-8819-23281D9C770F}"/>
          </ac:spMkLst>
        </pc:spChg>
        <pc:spChg chg="add del">
          <ac:chgData name="Sai Krishna Dasineni" userId="9e605391213e0db0" providerId="LiveId" clId="{3E00044F-8F35-4F94-91C8-DEEABAD6A8E5}" dt="2022-03-28T06:33:50" v="537" actId="26606"/>
          <ac:spMkLst>
            <pc:docMk/>
            <pc:sldMk cId="3598817477" sldId="267"/>
            <ac:spMk id="45" creationId="{F3AF35CD-DA30-4E34-B0F3-32C27766DA05}"/>
          </ac:spMkLst>
        </pc:spChg>
        <pc:spChg chg="add del">
          <ac:chgData name="Sai Krishna Dasineni" userId="9e605391213e0db0" providerId="LiveId" clId="{3E00044F-8F35-4F94-91C8-DEEABAD6A8E5}" dt="2022-03-28T06:33:51.652" v="539" actId="26606"/>
          <ac:spMkLst>
            <pc:docMk/>
            <pc:sldMk cId="3598817477" sldId="267"/>
            <ac:spMk id="52" creationId="{E009DD9B-5EE2-4C0D-8B2B-351C8C102205}"/>
          </ac:spMkLst>
        </pc:spChg>
        <pc:spChg chg="add del">
          <ac:chgData name="Sai Krishna Dasineni" userId="9e605391213e0db0" providerId="LiveId" clId="{3E00044F-8F35-4F94-91C8-DEEABAD6A8E5}" dt="2022-03-28T06:33:51.652" v="539" actId="26606"/>
          <ac:spMkLst>
            <pc:docMk/>
            <pc:sldMk cId="3598817477" sldId="267"/>
            <ac:spMk id="53" creationId="{E720DB99-7745-4E75-9D96-AAB6D55C531E}"/>
          </ac:spMkLst>
        </pc:spChg>
        <pc:spChg chg="add del">
          <ac:chgData name="Sai Krishna Dasineni" userId="9e605391213e0db0" providerId="LiveId" clId="{3E00044F-8F35-4F94-91C8-DEEABAD6A8E5}" dt="2022-03-28T06:33:51.652" v="539" actId="26606"/>
          <ac:spMkLst>
            <pc:docMk/>
            <pc:sldMk cId="3598817477" sldId="267"/>
            <ac:spMk id="54" creationId="{D68803C4-E159-4360-B7BB-74205C8F782D}"/>
          </ac:spMkLst>
        </pc:spChg>
        <pc:spChg chg="add del">
          <ac:chgData name="Sai Krishna Dasineni" userId="9e605391213e0db0" providerId="LiveId" clId="{3E00044F-8F35-4F94-91C8-DEEABAD6A8E5}" dt="2022-03-28T06:33:51.652" v="539" actId="26606"/>
          <ac:spMkLst>
            <pc:docMk/>
            <pc:sldMk cId="3598817477" sldId="267"/>
            <ac:spMk id="55" creationId="{504B0465-3B07-49BF-BEA7-D81476246293}"/>
          </ac:spMkLst>
        </pc:spChg>
        <pc:spChg chg="add del">
          <ac:chgData name="Sai Krishna Dasineni" userId="9e605391213e0db0" providerId="LiveId" clId="{3E00044F-8F35-4F94-91C8-DEEABAD6A8E5}" dt="2022-03-28T06:33:51.652" v="539" actId="26606"/>
          <ac:spMkLst>
            <pc:docMk/>
            <pc:sldMk cId="3598817477" sldId="267"/>
            <ac:spMk id="56" creationId="{04E48745-7512-4EC2-9E20-9092D12150CA}"/>
          </ac:spMkLst>
        </pc:spChg>
        <pc:spChg chg="add del">
          <ac:chgData name="Sai Krishna Dasineni" userId="9e605391213e0db0" providerId="LiveId" clId="{3E00044F-8F35-4F94-91C8-DEEABAD6A8E5}" dt="2022-03-28T07:16:26.111" v="1642"/>
          <ac:spMkLst>
            <pc:docMk/>
            <pc:sldMk cId="3598817477" sldId="267"/>
            <ac:spMk id="60" creationId="{89C8D586-1ECD-4981-BED2-97336112C0AD}"/>
          </ac:spMkLst>
        </pc:spChg>
        <pc:spChg chg="add del mod">
          <ac:chgData name="Sai Krishna Dasineni" userId="9e605391213e0db0" providerId="LiveId" clId="{3E00044F-8F35-4F94-91C8-DEEABAD6A8E5}" dt="2022-03-28T06:58:14.925" v="938" actId="478"/>
          <ac:spMkLst>
            <pc:docMk/>
            <pc:sldMk cId="3598817477" sldId="267"/>
            <ac:spMk id="64" creationId="{C4F08BB4-6581-4DB3-A434-C0D1A596A8A8}"/>
          </ac:spMkLst>
        </pc:spChg>
        <pc:spChg chg="add mod">
          <ac:chgData name="Sai Krishna Dasineni" userId="9e605391213e0db0" providerId="LiveId" clId="{3E00044F-8F35-4F94-91C8-DEEABAD6A8E5}" dt="2022-03-28T06:58:42.512" v="976" actId="20577"/>
          <ac:spMkLst>
            <pc:docMk/>
            <pc:sldMk cId="3598817477" sldId="267"/>
            <ac:spMk id="65" creationId="{67949586-92C3-418B-8020-6D6D57D4AF6D}"/>
          </ac:spMkLst>
        </pc:spChg>
        <pc:grpChg chg="add del">
          <ac:chgData name="Sai Krishna Dasineni" userId="9e605391213e0db0" providerId="LiveId" clId="{3E00044F-8F35-4F94-91C8-DEEABAD6A8E5}" dt="2022-03-28T06:33:33.137" v="529" actId="26606"/>
          <ac:grpSpMkLst>
            <pc:docMk/>
            <pc:sldMk cId="3598817477" sldId="267"/>
            <ac:grpSpMk id="10" creationId="{16DBFAD4-B5FC-442B-A283-381B01B195F7}"/>
          </ac:grpSpMkLst>
        </pc:grpChg>
        <pc:grpChg chg="add del">
          <ac:chgData name="Sai Krishna Dasineni" userId="9e605391213e0db0" providerId="LiveId" clId="{3E00044F-8F35-4F94-91C8-DEEABAD6A8E5}" dt="2022-03-28T06:33:37.154" v="531" actId="26606"/>
          <ac:grpSpMkLst>
            <pc:docMk/>
            <pc:sldMk cId="3598817477" sldId="267"/>
            <ac:grpSpMk id="16" creationId="{789ACCC8-A635-400E-B9C0-AD9CA57109CE}"/>
          </ac:grpSpMkLst>
        </pc:grpChg>
        <pc:grpChg chg="add del">
          <ac:chgData name="Sai Krishna Dasineni" userId="9e605391213e0db0" providerId="LiveId" clId="{3E00044F-8F35-4F94-91C8-DEEABAD6A8E5}" dt="2022-03-28T06:33:48.835" v="535" actId="26606"/>
          <ac:grpSpMkLst>
            <pc:docMk/>
            <pc:sldMk cId="3598817477" sldId="267"/>
            <ac:grpSpMk id="18" creationId="{D68B9961-F007-40D1-AF51-61B6DE5106CE}"/>
          </ac:grpSpMkLst>
        </pc:grpChg>
        <pc:grpChg chg="add del">
          <ac:chgData name="Sai Krishna Dasineni" userId="9e605391213e0db0" providerId="LiveId" clId="{3E00044F-8F35-4F94-91C8-DEEABAD6A8E5}" dt="2022-03-28T06:33:37.154" v="531" actId="26606"/>
          <ac:grpSpMkLst>
            <pc:docMk/>
            <pc:sldMk cId="3598817477" sldId="267"/>
            <ac:grpSpMk id="20" creationId="{16DBFAD4-B5FC-442B-A283-381B01B195F7}"/>
          </ac:grpSpMkLst>
        </pc:grpChg>
        <pc:grpChg chg="add del">
          <ac:chgData name="Sai Krishna Dasineni" userId="9e605391213e0db0" providerId="LiveId" clId="{3E00044F-8F35-4F94-91C8-DEEABAD6A8E5}" dt="2022-03-28T06:33:46.556" v="533" actId="26606"/>
          <ac:grpSpMkLst>
            <pc:docMk/>
            <pc:sldMk cId="3598817477" sldId="267"/>
            <ac:grpSpMk id="28" creationId="{16DBFAD4-B5FC-442B-A283-381B01B195F7}"/>
          </ac:grpSpMkLst>
        </pc:grpChg>
        <pc:grpChg chg="add del">
          <ac:chgData name="Sai Krishna Dasineni" userId="9e605391213e0db0" providerId="LiveId" clId="{3E00044F-8F35-4F94-91C8-DEEABAD6A8E5}" dt="2022-03-28T06:33:46.556" v="533" actId="26606"/>
          <ac:grpSpMkLst>
            <pc:docMk/>
            <pc:sldMk cId="3598817477" sldId="267"/>
            <ac:grpSpMk id="31" creationId="{B55DE4E1-F219-45A4-96D9-9A86D0E4DBD2}"/>
          </ac:grpSpMkLst>
        </pc:grpChg>
        <pc:grpChg chg="add del">
          <ac:chgData name="Sai Krishna Dasineni" userId="9e605391213e0db0" providerId="LiveId" clId="{3E00044F-8F35-4F94-91C8-DEEABAD6A8E5}" dt="2022-03-28T06:33:48.835" v="535" actId="26606"/>
          <ac:grpSpMkLst>
            <pc:docMk/>
            <pc:sldMk cId="3598817477" sldId="267"/>
            <ac:grpSpMk id="35" creationId="{EC78E3E1-BBBA-4058-AAEB-714F04B0257C}"/>
          </ac:grpSpMkLst>
        </pc:grpChg>
        <pc:grpChg chg="add del">
          <ac:chgData name="Sai Krishna Dasineni" userId="9e605391213e0db0" providerId="LiveId" clId="{3E00044F-8F35-4F94-91C8-DEEABAD6A8E5}" dt="2022-03-28T06:33:50" v="537" actId="26606"/>
          <ac:grpSpMkLst>
            <pc:docMk/>
            <pc:sldMk cId="3598817477" sldId="267"/>
            <ac:grpSpMk id="42" creationId="{EC78E3E1-BBBA-4058-AAEB-714F04B0257C}"/>
          </ac:grpSpMkLst>
        </pc:grpChg>
        <pc:grpChg chg="add del">
          <ac:chgData name="Sai Krishna Dasineni" userId="9e605391213e0db0" providerId="LiveId" clId="{3E00044F-8F35-4F94-91C8-DEEABAD6A8E5}" dt="2022-03-28T06:33:50" v="537" actId="26606"/>
          <ac:grpSpMkLst>
            <pc:docMk/>
            <pc:sldMk cId="3598817477" sldId="267"/>
            <ac:grpSpMk id="46" creationId="{BCFC42DC-2C46-47C4-BC61-530557385DBD}"/>
          </ac:grpSpMkLst>
        </pc:grpChg>
        <pc:grpChg chg="add del">
          <ac:chgData name="Sai Krishna Dasineni" userId="9e605391213e0db0" providerId="LiveId" clId="{3E00044F-8F35-4F94-91C8-DEEABAD6A8E5}" dt="2022-03-28T06:33:51.652" v="539" actId="26606"/>
          <ac:grpSpMkLst>
            <pc:docMk/>
            <pc:sldMk cId="3598817477" sldId="267"/>
            <ac:grpSpMk id="50" creationId="{16DBFAD4-B5FC-442B-A283-381B01B195F7}"/>
          </ac:grpSpMkLst>
        </pc:grpChg>
        <pc:grpChg chg="add del">
          <ac:chgData name="Sai Krishna Dasineni" userId="9e605391213e0db0" providerId="LiveId" clId="{3E00044F-8F35-4F94-91C8-DEEABAD6A8E5}" dt="2022-03-28T07:16:26.111" v="1642"/>
          <ac:grpSpMkLst>
            <pc:docMk/>
            <pc:sldMk cId="3598817477" sldId="267"/>
            <ac:grpSpMk id="58" creationId="{16DBFAD4-B5FC-442B-A283-381B01B195F7}"/>
          </ac:grpSpMkLst>
        </pc:grpChg>
        <pc:grpChg chg="add del">
          <ac:chgData name="Sai Krishna Dasineni" userId="9e605391213e0db0" providerId="LiveId" clId="{3E00044F-8F35-4F94-91C8-DEEABAD6A8E5}" dt="2022-03-28T07:16:26.111" v="1642"/>
          <ac:grpSpMkLst>
            <pc:docMk/>
            <pc:sldMk cId="3598817477" sldId="267"/>
            <ac:grpSpMk id="61" creationId="{AF001A23-2767-4A31-BD30-56112DE9527E}"/>
          </ac:grpSpMkLst>
        </pc:grpChg>
        <pc:picChg chg="add mod ord">
          <ac:chgData name="Sai Krishna Dasineni" userId="9e605391213e0db0" providerId="LiveId" clId="{3E00044F-8F35-4F94-91C8-DEEABAD6A8E5}" dt="2022-03-28T06:33:51.683" v="540" actId="26606"/>
          <ac:picMkLst>
            <pc:docMk/>
            <pc:sldMk cId="3598817477" sldId="267"/>
            <ac:picMk id="5" creationId="{160813CE-1E54-C4F4-F0FD-7236BDBAC217}"/>
          </ac:picMkLst>
        </pc:picChg>
        <pc:picChg chg="add del">
          <ac:chgData name="Sai Krishna Dasineni" userId="9e605391213e0db0" providerId="LiveId" clId="{3E00044F-8F35-4F94-91C8-DEEABAD6A8E5}" dt="2022-03-28T06:33:25.536" v="526"/>
          <ac:picMkLst>
            <pc:docMk/>
            <pc:sldMk cId="3598817477" sldId="267"/>
            <ac:picMk id="11" creationId="{1F5620B8-A2D8-4568-B566-F0453A0D9167}"/>
          </ac:picMkLst>
        </pc:picChg>
        <pc:cxnChg chg="add del">
          <ac:chgData name="Sai Krishna Dasineni" userId="9e605391213e0db0" providerId="LiveId" clId="{3E00044F-8F35-4F94-91C8-DEEABAD6A8E5}" dt="2022-03-28T06:33:25.536" v="526"/>
          <ac:cxnSpMkLst>
            <pc:docMk/>
            <pc:sldMk cId="3598817477" sldId="267"/>
            <ac:cxnSpMk id="13" creationId="{1C7D2BA4-4B7A-4596-8BCC-5CF715423894}"/>
          </ac:cxnSpMkLst>
        </pc:cxnChg>
        <pc:cxnChg chg="add del">
          <ac:chgData name="Sai Krishna Dasineni" userId="9e605391213e0db0" providerId="LiveId" clId="{3E00044F-8F35-4F94-91C8-DEEABAD6A8E5}" dt="2022-03-28T06:33:25.536" v="526"/>
          <ac:cxnSpMkLst>
            <pc:docMk/>
            <pc:sldMk cId="3598817477" sldId="267"/>
            <ac:cxnSpMk id="15" creationId="{C9D4B225-18E9-4C5B-94D8-2ABE6D161E4A}"/>
          </ac:cxnSpMkLst>
        </pc:cxnChg>
        <pc:cxnChg chg="add del">
          <ac:chgData name="Sai Krishna Dasineni" userId="9e605391213e0db0" providerId="LiveId" clId="{3E00044F-8F35-4F94-91C8-DEEABAD6A8E5}" dt="2022-03-28T06:33:25.536" v="526"/>
          <ac:cxnSpMkLst>
            <pc:docMk/>
            <pc:sldMk cId="3598817477" sldId="267"/>
            <ac:cxnSpMk id="25" creationId="{D33AC32D-5F44-45F7-A0BD-7C11A86BED57}"/>
          </ac:cxnSpMkLst>
        </pc:cxnChg>
      </pc:sldChg>
      <pc:sldChg chg="addSp delSp modSp new mod setBg delDesignElem">
        <pc:chgData name="Sai Krishna Dasineni" userId="9e605391213e0db0" providerId="LiveId" clId="{3E00044F-8F35-4F94-91C8-DEEABAD6A8E5}" dt="2022-03-28T07:21:33.393" v="1777"/>
        <pc:sldMkLst>
          <pc:docMk/>
          <pc:sldMk cId="3028017698" sldId="268"/>
        </pc:sldMkLst>
        <pc:spChg chg="mod">
          <ac:chgData name="Sai Krishna Dasineni" userId="9e605391213e0db0" providerId="LiveId" clId="{3E00044F-8F35-4F94-91C8-DEEABAD6A8E5}" dt="2022-03-28T07:16:29.018" v="1646"/>
          <ac:spMkLst>
            <pc:docMk/>
            <pc:sldMk cId="3028017698" sldId="268"/>
            <ac:spMk id="2" creationId="{AA401D4A-779C-4041-8273-5133E1692B95}"/>
          </ac:spMkLst>
        </pc:spChg>
        <pc:spChg chg="mod ord">
          <ac:chgData name="Sai Krishna Dasineni" userId="9e605391213e0db0" providerId="LiveId" clId="{3E00044F-8F35-4F94-91C8-DEEABAD6A8E5}" dt="2022-03-28T07:21:33.393" v="1777"/>
          <ac:spMkLst>
            <pc:docMk/>
            <pc:sldMk cId="3028017698" sldId="268"/>
            <ac:spMk id="3" creationId="{B42A0047-CE82-4C52-8E99-9753D1529B38}"/>
          </ac:spMkLst>
        </pc:spChg>
        <pc:spChg chg="add del mod ord">
          <ac:chgData name="Sai Krishna Dasineni" userId="9e605391213e0db0" providerId="LiveId" clId="{3E00044F-8F35-4F94-91C8-DEEABAD6A8E5}" dt="2022-03-28T06:51:07.335" v="830" actId="478"/>
          <ac:spMkLst>
            <pc:docMk/>
            <pc:sldMk cId="3028017698" sldId="268"/>
            <ac:spMk id="6" creationId="{E2A6B384-BE55-4A7A-91F4-0F06E5BC3424}"/>
          </ac:spMkLst>
        </pc:spChg>
        <pc:spChg chg="add del">
          <ac:chgData name="Sai Krishna Dasineni" userId="9e605391213e0db0" providerId="LiveId" clId="{3E00044F-8F35-4F94-91C8-DEEABAD6A8E5}" dt="2022-03-28T07:16:26.111" v="1642"/>
          <ac:spMkLst>
            <pc:docMk/>
            <pc:sldMk cId="3028017698" sldId="268"/>
            <ac:spMk id="10" creationId="{E009DD9B-5EE2-4C0D-8B2B-351C8C102205}"/>
          </ac:spMkLst>
        </pc:spChg>
        <pc:spChg chg="add del">
          <ac:chgData name="Sai Krishna Dasineni" userId="9e605391213e0db0" providerId="LiveId" clId="{3E00044F-8F35-4F94-91C8-DEEABAD6A8E5}" dt="2022-03-28T07:16:26.111" v="1642"/>
          <ac:spMkLst>
            <pc:docMk/>
            <pc:sldMk cId="3028017698" sldId="268"/>
            <ac:spMk id="12" creationId="{E720DB99-7745-4E75-9D96-AAB6D55C531E}"/>
          </ac:spMkLst>
        </pc:spChg>
        <pc:spChg chg="add del">
          <ac:chgData name="Sai Krishna Dasineni" userId="9e605391213e0db0" providerId="LiveId" clId="{3E00044F-8F35-4F94-91C8-DEEABAD6A8E5}" dt="2022-03-28T07:16:26.111" v="1642"/>
          <ac:spMkLst>
            <pc:docMk/>
            <pc:sldMk cId="3028017698" sldId="268"/>
            <ac:spMk id="14" creationId="{D68803C4-E159-4360-B7BB-74205C8F782D}"/>
          </ac:spMkLst>
        </pc:spChg>
        <pc:spChg chg="add del">
          <ac:chgData name="Sai Krishna Dasineni" userId="9e605391213e0db0" providerId="LiveId" clId="{3E00044F-8F35-4F94-91C8-DEEABAD6A8E5}" dt="2022-03-28T07:16:26.111" v="1642"/>
          <ac:spMkLst>
            <pc:docMk/>
            <pc:sldMk cId="3028017698" sldId="268"/>
            <ac:spMk id="16" creationId="{504B0465-3B07-49BF-BEA7-D81476246293}"/>
          </ac:spMkLst>
        </pc:spChg>
        <pc:spChg chg="add del">
          <ac:chgData name="Sai Krishna Dasineni" userId="9e605391213e0db0" providerId="LiveId" clId="{3E00044F-8F35-4F94-91C8-DEEABAD6A8E5}" dt="2022-03-28T07:16:26.111" v="1642"/>
          <ac:spMkLst>
            <pc:docMk/>
            <pc:sldMk cId="3028017698" sldId="268"/>
            <ac:spMk id="18" creationId="{49B7FFA5-14CB-4A4F-9BCC-CA3AA5D9D276}"/>
          </ac:spMkLst>
        </pc:spChg>
        <pc:spChg chg="add del">
          <ac:chgData name="Sai Krishna Dasineni" userId="9e605391213e0db0" providerId="LiveId" clId="{3E00044F-8F35-4F94-91C8-DEEABAD6A8E5}" dt="2022-03-28T07:16:26.111" v="1642"/>
          <ac:spMkLst>
            <pc:docMk/>
            <pc:sldMk cId="3028017698" sldId="268"/>
            <ac:spMk id="20" creationId="{04E48745-7512-4EC2-9E20-9092D12150CA}"/>
          </ac:spMkLst>
        </pc:spChg>
        <pc:spChg chg="add del">
          <ac:chgData name="Sai Krishna Dasineni" userId="9e605391213e0db0" providerId="LiveId" clId="{3E00044F-8F35-4F94-91C8-DEEABAD6A8E5}" dt="2022-03-28T06:51:19.190" v="835" actId="26606"/>
          <ac:spMkLst>
            <pc:docMk/>
            <pc:sldMk cId="3028017698" sldId="268"/>
            <ac:spMk id="22" creationId="{E009DD9B-5EE2-4C0D-8B2B-351C8C102205}"/>
          </ac:spMkLst>
        </pc:spChg>
        <pc:spChg chg="add del">
          <ac:chgData name="Sai Krishna Dasineni" userId="9e605391213e0db0" providerId="LiveId" clId="{3E00044F-8F35-4F94-91C8-DEEABAD6A8E5}" dt="2022-03-28T06:51:19.190" v="835" actId="26606"/>
          <ac:spMkLst>
            <pc:docMk/>
            <pc:sldMk cId="3028017698" sldId="268"/>
            <ac:spMk id="23" creationId="{E720DB99-7745-4E75-9D96-AAB6D55C531E}"/>
          </ac:spMkLst>
        </pc:spChg>
        <pc:spChg chg="add del">
          <ac:chgData name="Sai Krishna Dasineni" userId="9e605391213e0db0" providerId="LiveId" clId="{3E00044F-8F35-4F94-91C8-DEEABAD6A8E5}" dt="2022-03-28T06:51:19.190" v="835" actId="26606"/>
          <ac:spMkLst>
            <pc:docMk/>
            <pc:sldMk cId="3028017698" sldId="268"/>
            <ac:spMk id="24" creationId="{D68803C4-E159-4360-B7BB-74205C8F782D}"/>
          </ac:spMkLst>
        </pc:spChg>
        <pc:spChg chg="add del">
          <ac:chgData name="Sai Krishna Dasineni" userId="9e605391213e0db0" providerId="LiveId" clId="{3E00044F-8F35-4F94-91C8-DEEABAD6A8E5}" dt="2022-03-28T06:49:08.880" v="814" actId="26606"/>
          <ac:spMkLst>
            <pc:docMk/>
            <pc:sldMk cId="3028017698" sldId="268"/>
            <ac:spMk id="25" creationId="{E009DD9B-5EE2-4C0D-8B2B-351C8C102205}"/>
          </ac:spMkLst>
        </pc:spChg>
        <pc:spChg chg="add del">
          <ac:chgData name="Sai Krishna Dasineni" userId="9e605391213e0db0" providerId="LiveId" clId="{3E00044F-8F35-4F94-91C8-DEEABAD6A8E5}" dt="2022-03-28T06:51:19.190" v="835" actId="26606"/>
          <ac:spMkLst>
            <pc:docMk/>
            <pc:sldMk cId="3028017698" sldId="268"/>
            <ac:spMk id="26" creationId="{504B0465-3B07-49BF-BEA7-D81476246293}"/>
          </ac:spMkLst>
        </pc:spChg>
        <pc:spChg chg="add del">
          <ac:chgData name="Sai Krishna Dasineni" userId="9e605391213e0db0" providerId="LiveId" clId="{3E00044F-8F35-4F94-91C8-DEEABAD6A8E5}" dt="2022-03-28T06:49:08.880" v="814" actId="26606"/>
          <ac:spMkLst>
            <pc:docMk/>
            <pc:sldMk cId="3028017698" sldId="268"/>
            <ac:spMk id="27" creationId="{E720DB99-7745-4E75-9D96-AAB6D55C531E}"/>
          </ac:spMkLst>
        </pc:spChg>
        <pc:spChg chg="add del">
          <ac:chgData name="Sai Krishna Dasineni" userId="9e605391213e0db0" providerId="LiveId" clId="{3E00044F-8F35-4F94-91C8-DEEABAD6A8E5}" dt="2022-03-28T06:51:19.190" v="835" actId="26606"/>
          <ac:spMkLst>
            <pc:docMk/>
            <pc:sldMk cId="3028017698" sldId="268"/>
            <ac:spMk id="28" creationId="{49B7FFA5-14CB-4A4F-9BCC-CA3AA5D9D276}"/>
          </ac:spMkLst>
        </pc:spChg>
        <pc:spChg chg="add del">
          <ac:chgData name="Sai Krishna Dasineni" userId="9e605391213e0db0" providerId="LiveId" clId="{3E00044F-8F35-4F94-91C8-DEEABAD6A8E5}" dt="2022-03-28T06:49:08.880" v="814" actId="26606"/>
          <ac:spMkLst>
            <pc:docMk/>
            <pc:sldMk cId="3028017698" sldId="268"/>
            <ac:spMk id="29" creationId="{D68803C4-E159-4360-B7BB-74205C8F782D}"/>
          </ac:spMkLst>
        </pc:spChg>
        <pc:spChg chg="add del">
          <ac:chgData name="Sai Krishna Dasineni" userId="9e605391213e0db0" providerId="LiveId" clId="{3E00044F-8F35-4F94-91C8-DEEABAD6A8E5}" dt="2022-03-28T06:51:19.190" v="835" actId="26606"/>
          <ac:spMkLst>
            <pc:docMk/>
            <pc:sldMk cId="3028017698" sldId="268"/>
            <ac:spMk id="30" creationId="{04E48745-7512-4EC2-9E20-9092D12150CA}"/>
          </ac:spMkLst>
        </pc:spChg>
        <pc:spChg chg="add del">
          <ac:chgData name="Sai Krishna Dasineni" userId="9e605391213e0db0" providerId="LiveId" clId="{3E00044F-8F35-4F94-91C8-DEEABAD6A8E5}" dt="2022-03-28T06:49:08.880" v="814" actId="26606"/>
          <ac:spMkLst>
            <pc:docMk/>
            <pc:sldMk cId="3028017698" sldId="268"/>
            <ac:spMk id="31" creationId="{504B0465-3B07-49BF-BEA7-D81476246293}"/>
          </ac:spMkLst>
        </pc:spChg>
        <pc:spChg chg="add del">
          <ac:chgData name="Sai Krishna Dasineni" userId="9e605391213e0db0" providerId="LiveId" clId="{3E00044F-8F35-4F94-91C8-DEEABAD6A8E5}" dt="2022-03-28T06:49:08.880" v="814" actId="26606"/>
          <ac:spMkLst>
            <pc:docMk/>
            <pc:sldMk cId="3028017698" sldId="268"/>
            <ac:spMk id="33" creationId="{49B7FFA5-14CB-4A4F-9BCC-CA3AA5D9D276}"/>
          </ac:spMkLst>
        </pc:spChg>
        <pc:spChg chg="add del">
          <ac:chgData name="Sai Krishna Dasineni" userId="9e605391213e0db0" providerId="LiveId" clId="{3E00044F-8F35-4F94-91C8-DEEABAD6A8E5}" dt="2022-03-28T06:49:08.880" v="814" actId="26606"/>
          <ac:spMkLst>
            <pc:docMk/>
            <pc:sldMk cId="3028017698" sldId="268"/>
            <ac:spMk id="35" creationId="{04E48745-7512-4EC2-9E20-9092D12150CA}"/>
          </ac:spMkLst>
        </pc:spChg>
        <pc:picChg chg="add del mod">
          <ac:chgData name="Sai Krishna Dasineni" userId="9e605391213e0db0" providerId="LiveId" clId="{3E00044F-8F35-4F94-91C8-DEEABAD6A8E5}" dt="2022-03-28T06:48:04.563" v="808" actId="478"/>
          <ac:picMkLst>
            <pc:docMk/>
            <pc:sldMk cId="3028017698" sldId="268"/>
            <ac:picMk id="5" creationId="{E494A9F5-A670-4398-B9E9-102142FE5480}"/>
          </ac:picMkLst>
        </pc:picChg>
        <pc:picChg chg="add del mod">
          <ac:chgData name="Sai Krishna Dasineni" userId="9e605391213e0db0" providerId="LiveId" clId="{3E00044F-8F35-4F94-91C8-DEEABAD6A8E5}" dt="2022-03-28T06:49:09.420" v="815" actId="22"/>
          <ac:picMkLst>
            <pc:docMk/>
            <pc:sldMk cId="3028017698" sldId="268"/>
            <ac:picMk id="8" creationId="{8F6F0448-2307-4C56-B33A-598EA0BD48E4}"/>
          </ac:picMkLst>
        </pc:picChg>
        <pc:picChg chg="add del mod">
          <ac:chgData name="Sai Krishna Dasineni" userId="9e605391213e0db0" providerId="LiveId" clId="{3E00044F-8F35-4F94-91C8-DEEABAD6A8E5}" dt="2022-03-28T06:51:05.641" v="829" actId="478"/>
          <ac:picMkLst>
            <pc:docMk/>
            <pc:sldMk cId="3028017698" sldId="268"/>
            <ac:picMk id="11" creationId="{6F79A01A-9292-490F-8A9F-324D37D088C5}"/>
          </ac:picMkLst>
        </pc:picChg>
        <pc:picChg chg="add mod">
          <ac:chgData name="Sai Krishna Dasineni" userId="9e605391213e0db0" providerId="LiveId" clId="{3E00044F-8F35-4F94-91C8-DEEABAD6A8E5}" dt="2022-03-28T06:51:34.623" v="838" actId="1076"/>
          <ac:picMkLst>
            <pc:docMk/>
            <pc:sldMk cId="3028017698" sldId="268"/>
            <ac:picMk id="15" creationId="{1F4C32AF-87DB-4942-ADA6-4627C82532A2}"/>
          </ac:picMkLst>
        </pc:picChg>
      </pc:sldChg>
      <pc:sldChg chg="modSp new mod">
        <pc:chgData name="Sai Krishna Dasineni" userId="9e605391213e0db0" providerId="LiveId" clId="{3E00044F-8F35-4F94-91C8-DEEABAD6A8E5}" dt="2022-03-28T07:16:29.018" v="1646"/>
        <pc:sldMkLst>
          <pc:docMk/>
          <pc:sldMk cId="3388888331" sldId="269"/>
        </pc:sldMkLst>
        <pc:spChg chg="mod">
          <ac:chgData name="Sai Krishna Dasineni" userId="9e605391213e0db0" providerId="LiveId" clId="{3E00044F-8F35-4F94-91C8-DEEABAD6A8E5}" dt="2022-03-28T07:16:29.018" v="1646"/>
          <ac:spMkLst>
            <pc:docMk/>
            <pc:sldMk cId="3388888331" sldId="269"/>
            <ac:spMk id="2" creationId="{0C25998E-1B99-4551-B03D-49012F37A134}"/>
          </ac:spMkLst>
        </pc:spChg>
        <pc:spChg chg="mod">
          <ac:chgData name="Sai Krishna Dasineni" userId="9e605391213e0db0" providerId="LiveId" clId="{3E00044F-8F35-4F94-91C8-DEEABAD6A8E5}" dt="2022-03-28T07:16:29.018" v="1646"/>
          <ac:spMkLst>
            <pc:docMk/>
            <pc:sldMk cId="3388888331" sldId="269"/>
            <ac:spMk id="3" creationId="{D81B3036-7124-4BE7-815D-C2F4F808DDC3}"/>
          </ac:spMkLst>
        </pc:spChg>
      </pc:sldChg>
      <pc:sldChg chg="addSp modSp new mod setBg">
        <pc:chgData name="Sai Krishna Dasineni" userId="9e605391213e0db0" providerId="LiveId" clId="{3E00044F-8F35-4F94-91C8-DEEABAD6A8E5}" dt="2022-03-28T07:16:37.237" v="1647" actId="26606"/>
        <pc:sldMkLst>
          <pc:docMk/>
          <pc:sldMk cId="1370482315" sldId="270"/>
        </pc:sldMkLst>
        <pc:spChg chg="mod">
          <ac:chgData name="Sai Krishna Dasineni" userId="9e605391213e0db0" providerId="LiveId" clId="{3E00044F-8F35-4F94-91C8-DEEABAD6A8E5}" dt="2022-03-28T07:16:37.237" v="1647" actId="26606"/>
          <ac:spMkLst>
            <pc:docMk/>
            <pc:sldMk cId="1370482315" sldId="270"/>
            <ac:spMk id="2" creationId="{BE2B5189-86AD-4298-AA8E-F58148D2113F}"/>
          </ac:spMkLst>
        </pc:spChg>
        <pc:spChg chg="add">
          <ac:chgData name="Sai Krishna Dasineni" userId="9e605391213e0db0" providerId="LiveId" clId="{3E00044F-8F35-4F94-91C8-DEEABAD6A8E5}" dt="2022-03-28T07:16:37.237" v="1647" actId="26606"/>
          <ac:spMkLst>
            <pc:docMk/>
            <pc:sldMk cId="1370482315" sldId="270"/>
            <ac:spMk id="7" creationId="{9A3D0CE2-91FF-49B3-A5D8-181E900D7501}"/>
          </ac:spMkLst>
        </pc:spChg>
        <pc:spChg chg="add">
          <ac:chgData name="Sai Krishna Dasineni" userId="9e605391213e0db0" providerId="LiveId" clId="{3E00044F-8F35-4F94-91C8-DEEABAD6A8E5}" dt="2022-03-28T07:16:37.237" v="1647" actId="26606"/>
          <ac:spMkLst>
            <pc:docMk/>
            <pc:sldMk cId="1370482315" sldId="270"/>
            <ac:spMk id="9" creationId="{58AEBD96-C315-4F53-9D9E-0E20E993EBFA}"/>
          </ac:spMkLst>
        </pc:spChg>
        <pc:spChg chg="add">
          <ac:chgData name="Sai Krishna Dasineni" userId="9e605391213e0db0" providerId="LiveId" clId="{3E00044F-8F35-4F94-91C8-DEEABAD6A8E5}" dt="2022-03-28T07:16:37.237" v="1647" actId="26606"/>
          <ac:spMkLst>
            <pc:docMk/>
            <pc:sldMk cId="1370482315" sldId="270"/>
            <ac:spMk id="11" creationId="{78916AAA-66F6-4DFA-88ED-7E27CF6B8DAD}"/>
          </ac:spMkLst>
        </pc:spChg>
        <pc:spChg chg="add">
          <ac:chgData name="Sai Krishna Dasineni" userId="9e605391213e0db0" providerId="LiveId" clId="{3E00044F-8F35-4F94-91C8-DEEABAD6A8E5}" dt="2022-03-28T07:16:37.237" v="1647" actId="26606"/>
          <ac:spMkLst>
            <pc:docMk/>
            <pc:sldMk cId="1370482315" sldId="270"/>
            <ac:spMk id="17" creationId="{C3D25154-9EF7-4C33-9AAC-7B3BE089FE0A}"/>
          </ac:spMkLst>
        </pc:spChg>
        <pc:spChg chg="add">
          <ac:chgData name="Sai Krishna Dasineni" userId="9e605391213e0db0" providerId="LiveId" clId="{3E00044F-8F35-4F94-91C8-DEEABAD6A8E5}" dt="2022-03-28T07:16:37.237" v="1647" actId="26606"/>
          <ac:spMkLst>
            <pc:docMk/>
            <pc:sldMk cId="1370482315" sldId="270"/>
            <ac:spMk id="19" creationId="{1604E8C0-C927-4C06-A96A-BF3323BA76D2}"/>
          </ac:spMkLst>
        </pc:spChg>
        <pc:grpChg chg="add">
          <ac:chgData name="Sai Krishna Dasineni" userId="9e605391213e0db0" providerId="LiveId" clId="{3E00044F-8F35-4F94-91C8-DEEABAD6A8E5}" dt="2022-03-28T07:16:37.237" v="1647" actId="26606"/>
          <ac:grpSpMkLst>
            <pc:docMk/>
            <pc:sldMk cId="1370482315" sldId="270"/>
            <ac:grpSpMk id="13" creationId="{A137D43F-BAD6-47F1-AA65-AEEA38A2FF30}"/>
          </ac:grpSpMkLst>
        </pc:grpChg>
        <pc:grpChg chg="add">
          <ac:chgData name="Sai Krishna Dasineni" userId="9e605391213e0db0" providerId="LiveId" clId="{3E00044F-8F35-4F94-91C8-DEEABAD6A8E5}" dt="2022-03-28T07:16:37.237" v="1647" actId="26606"/>
          <ac:grpSpMkLst>
            <pc:docMk/>
            <pc:sldMk cId="1370482315" sldId="270"/>
            <ac:grpSpMk id="21" creationId="{9DCECFD5-4C30-4892-9FF0-540E17955A55}"/>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615F7-A5D8-47A8-ABBD-4735CF548105}"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81E5E-7556-4109-8DC5-C19CF90AAEED}" type="slidenum">
              <a:rPr lang="en-US" smtClean="0"/>
              <a:t>‹#›</a:t>
            </a:fld>
            <a:endParaRPr lang="en-US"/>
          </a:p>
        </p:txBody>
      </p:sp>
    </p:spTree>
    <p:extLst>
      <p:ext uri="{BB962C8B-B14F-4D97-AF65-F5344CB8AC3E}">
        <p14:creationId xmlns:p14="http://schemas.microsoft.com/office/powerpoint/2010/main" val="274495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E81E5E-7556-4109-8DC5-C19CF90AAEED}" type="slidenum">
              <a:rPr lang="en-US" smtClean="0"/>
              <a:t>3</a:t>
            </a:fld>
            <a:endParaRPr lang="en-US"/>
          </a:p>
        </p:txBody>
      </p:sp>
    </p:spTree>
    <p:extLst>
      <p:ext uri="{BB962C8B-B14F-4D97-AF65-F5344CB8AC3E}">
        <p14:creationId xmlns:p14="http://schemas.microsoft.com/office/powerpoint/2010/main" val="131502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17</a:t>
            </a:fld>
            <a:endParaRPr lang="en-US"/>
          </a:p>
        </p:txBody>
      </p:sp>
    </p:spTree>
    <p:extLst>
      <p:ext uri="{BB962C8B-B14F-4D97-AF65-F5344CB8AC3E}">
        <p14:creationId xmlns:p14="http://schemas.microsoft.com/office/powerpoint/2010/main" val="22497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18</a:t>
            </a:fld>
            <a:endParaRPr lang="en-US"/>
          </a:p>
        </p:txBody>
      </p:sp>
    </p:spTree>
    <p:extLst>
      <p:ext uri="{BB962C8B-B14F-4D97-AF65-F5344CB8AC3E}">
        <p14:creationId xmlns:p14="http://schemas.microsoft.com/office/powerpoint/2010/main" val="414084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9</a:t>
            </a:fld>
            <a:endParaRPr lang="en-US"/>
          </a:p>
        </p:txBody>
      </p:sp>
    </p:spTree>
    <p:extLst>
      <p:ext uri="{BB962C8B-B14F-4D97-AF65-F5344CB8AC3E}">
        <p14:creationId xmlns:p14="http://schemas.microsoft.com/office/powerpoint/2010/main" val="810317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10</a:t>
            </a:fld>
            <a:endParaRPr lang="en-US"/>
          </a:p>
        </p:txBody>
      </p:sp>
    </p:spTree>
    <p:extLst>
      <p:ext uri="{BB962C8B-B14F-4D97-AF65-F5344CB8AC3E}">
        <p14:creationId xmlns:p14="http://schemas.microsoft.com/office/powerpoint/2010/main" val="46681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11</a:t>
            </a:fld>
            <a:endParaRPr lang="en-US"/>
          </a:p>
        </p:txBody>
      </p:sp>
    </p:spTree>
    <p:extLst>
      <p:ext uri="{BB962C8B-B14F-4D97-AF65-F5344CB8AC3E}">
        <p14:creationId xmlns:p14="http://schemas.microsoft.com/office/powerpoint/2010/main" val="3986495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12</a:t>
            </a:fld>
            <a:endParaRPr lang="en-US"/>
          </a:p>
        </p:txBody>
      </p:sp>
    </p:spTree>
    <p:extLst>
      <p:ext uri="{BB962C8B-B14F-4D97-AF65-F5344CB8AC3E}">
        <p14:creationId xmlns:p14="http://schemas.microsoft.com/office/powerpoint/2010/main" val="333008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13</a:t>
            </a:fld>
            <a:endParaRPr lang="en-US"/>
          </a:p>
        </p:txBody>
      </p:sp>
    </p:spTree>
    <p:extLst>
      <p:ext uri="{BB962C8B-B14F-4D97-AF65-F5344CB8AC3E}">
        <p14:creationId xmlns:p14="http://schemas.microsoft.com/office/powerpoint/2010/main" val="1734013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14</a:t>
            </a:fld>
            <a:endParaRPr lang="en-US"/>
          </a:p>
        </p:txBody>
      </p:sp>
    </p:spTree>
    <p:extLst>
      <p:ext uri="{BB962C8B-B14F-4D97-AF65-F5344CB8AC3E}">
        <p14:creationId xmlns:p14="http://schemas.microsoft.com/office/powerpoint/2010/main" val="3683185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15</a:t>
            </a:fld>
            <a:endParaRPr lang="en-US"/>
          </a:p>
        </p:txBody>
      </p:sp>
    </p:spTree>
    <p:extLst>
      <p:ext uri="{BB962C8B-B14F-4D97-AF65-F5344CB8AC3E}">
        <p14:creationId xmlns:p14="http://schemas.microsoft.com/office/powerpoint/2010/main" val="750132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81E5E-7556-4109-8DC5-C19CF90AAEED}" type="slidenum">
              <a:rPr lang="en-US" smtClean="0"/>
              <a:t>16</a:t>
            </a:fld>
            <a:endParaRPr lang="en-US"/>
          </a:p>
        </p:txBody>
      </p:sp>
    </p:spTree>
    <p:extLst>
      <p:ext uri="{BB962C8B-B14F-4D97-AF65-F5344CB8AC3E}">
        <p14:creationId xmlns:p14="http://schemas.microsoft.com/office/powerpoint/2010/main" val="36462932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820D5-4FE1-4AC5-8F69-94E67EEFF27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A3DD814-CC06-41E9-A86C-31F657DD7244}" type="slidenum">
              <a:rPr lang="en-US" smtClean="0"/>
              <a:t>‹#›</a:t>
            </a:fld>
            <a:endParaRPr lang="en-US"/>
          </a:p>
        </p:txBody>
      </p:sp>
    </p:spTree>
    <p:extLst>
      <p:ext uri="{BB962C8B-B14F-4D97-AF65-F5344CB8AC3E}">
        <p14:creationId xmlns:p14="http://schemas.microsoft.com/office/powerpoint/2010/main" val="271807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20D5-4FE1-4AC5-8F69-94E67EEFF27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DD814-CC06-41E9-A86C-31F657DD7244}" type="slidenum">
              <a:rPr lang="en-US" smtClean="0"/>
              <a:t>‹#›</a:t>
            </a:fld>
            <a:endParaRPr lang="en-US"/>
          </a:p>
        </p:txBody>
      </p:sp>
    </p:spTree>
    <p:extLst>
      <p:ext uri="{BB962C8B-B14F-4D97-AF65-F5344CB8AC3E}">
        <p14:creationId xmlns:p14="http://schemas.microsoft.com/office/powerpoint/2010/main" val="144797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20D5-4FE1-4AC5-8F69-94E67EEFF27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DD814-CC06-41E9-A86C-31F657DD7244}" type="slidenum">
              <a:rPr lang="en-US" smtClean="0"/>
              <a:t>‹#›</a:t>
            </a:fld>
            <a:endParaRPr lang="en-US"/>
          </a:p>
        </p:txBody>
      </p:sp>
    </p:spTree>
    <p:extLst>
      <p:ext uri="{BB962C8B-B14F-4D97-AF65-F5344CB8AC3E}">
        <p14:creationId xmlns:p14="http://schemas.microsoft.com/office/powerpoint/2010/main" val="177519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20D5-4FE1-4AC5-8F69-94E67EEFF27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DD814-CC06-41E9-A86C-31F657DD7244}" type="slidenum">
              <a:rPr lang="en-US" smtClean="0"/>
              <a:t>‹#›</a:t>
            </a:fld>
            <a:endParaRPr lang="en-US"/>
          </a:p>
        </p:txBody>
      </p:sp>
    </p:spTree>
    <p:extLst>
      <p:ext uri="{BB962C8B-B14F-4D97-AF65-F5344CB8AC3E}">
        <p14:creationId xmlns:p14="http://schemas.microsoft.com/office/powerpoint/2010/main" val="422385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A3820D5-4FE1-4AC5-8F69-94E67EEFF27F}" type="datetimeFigureOut">
              <a:rPr lang="en-US" smtClean="0"/>
              <a:t>4/24/2022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A3DD814-CC06-41E9-A86C-31F657DD7244}" type="slidenum">
              <a:rPr lang="en-US" smtClean="0"/>
              <a:t>‹#›</a:t>
            </a:fld>
            <a:endParaRPr lang="en-US"/>
          </a:p>
        </p:txBody>
      </p:sp>
    </p:spTree>
    <p:extLst>
      <p:ext uri="{BB962C8B-B14F-4D97-AF65-F5344CB8AC3E}">
        <p14:creationId xmlns:p14="http://schemas.microsoft.com/office/powerpoint/2010/main" val="355442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820D5-4FE1-4AC5-8F69-94E67EEFF27F}"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DD814-CC06-41E9-A86C-31F657DD7244}" type="slidenum">
              <a:rPr lang="en-US" smtClean="0"/>
              <a:t>‹#›</a:t>
            </a:fld>
            <a:endParaRPr lang="en-US"/>
          </a:p>
        </p:txBody>
      </p:sp>
    </p:spTree>
    <p:extLst>
      <p:ext uri="{BB962C8B-B14F-4D97-AF65-F5344CB8AC3E}">
        <p14:creationId xmlns:p14="http://schemas.microsoft.com/office/powerpoint/2010/main" val="146527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820D5-4FE1-4AC5-8F69-94E67EEFF27F}"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DD814-CC06-41E9-A86C-31F657DD7244}" type="slidenum">
              <a:rPr lang="en-US" smtClean="0"/>
              <a:t>‹#›</a:t>
            </a:fld>
            <a:endParaRPr lang="en-US"/>
          </a:p>
        </p:txBody>
      </p:sp>
    </p:spTree>
    <p:extLst>
      <p:ext uri="{BB962C8B-B14F-4D97-AF65-F5344CB8AC3E}">
        <p14:creationId xmlns:p14="http://schemas.microsoft.com/office/powerpoint/2010/main" val="252623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820D5-4FE1-4AC5-8F69-94E67EEFF27F}"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DD814-CC06-41E9-A86C-31F657DD7244}" type="slidenum">
              <a:rPr lang="en-US" smtClean="0"/>
              <a:t>‹#›</a:t>
            </a:fld>
            <a:endParaRPr lang="en-US"/>
          </a:p>
        </p:txBody>
      </p:sp>
    </p:spTree>
    <p:extLst>
      <p:ext uri="{BB962C8B-B14F-4D97-AF65-F5344CB8AC3E}">
        <p14:creationId xmlns:p14="http://schemas.microsoft.com/office/powerpoint/2010/main" val="369502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820D5-4FE1-4AC5-8F69-94E67EEFF27F}"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DD814-CC06-41E9-A86C-31F657DD7244}" type="slidenum">
              <a:rPr lang="en-US" smtClean="0"/>
              <a:t>‹#›</a:t>
            </a:fld>
            <a:endParaRPr lang="en-US"/>
          </a:p>
        </p:txBody>
      </p:sp>
    </p:spTree>
    <p:extLst>
      <p:ext uri="{BB962C8B-B14F-4D97-AF65-F5344CB8AC3E}">
        <p14:creationId xmlns:p14="http://schemas.microsoft.com/office/powerpoint/2010/main" val="65970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820D5-4FE1-4AC5-8F69-94E67EEFF27F}"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A3DD814-CC06-41E9-A86C-31F657DD7244}" type="slidenum">
              <a:rPr lang="en-US" smtClean="0"/>
              <a:t>‹#›</a:t>
            </a:fld>
            <a:endParaRPr lang="en-US"/>
          </a:p>
        </p:txBody>
      </p:sp>
    </p:spTree>
    <p:extLst>
      <p:ext uri="{BB962C8B-B14F-4D97-AF65-F5344CB8AC3E}">
        <p14:creationId xmlns:p14="http://schemas.microsoft.com/office/powerpoint/2010/main" val="140312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820D5-4FE1-4AC5-8F69-94E67EEFF27F}" type="datetimeFigureOut">
              <a:rPr lang="en-US" smtClean="0"/>
              <a:t>4/24/2022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A3DD814-CC06-41E9-A86C-31F657DD7244}" type="slidenum">
              <a:rPr lang="en-US" smtClean="0"/>
              <a:t>‹#›</a:t>
            </a:fld>
            <a:endParaRPr lang="en-US"/>
          </a:p>
        </p:txBody>
      </p:sp>
    </p:spTree>
    <p:extLst>
      <p:ext uri="{BB962C8B-B14F-4D97-AF65-F5344CB8AC3E}">
        <p14:creationId xmlns:p14="http://schemas.microsoft.com/office/powerpoint/2010/main" val="43522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A3820D5-4FE1-4AC5-8F69-94E67EEFF27F}" type="datetimeFigureOut">
              <a:rPr lang="en-US" smtClean="0"/>
              <a:t>4/24/2022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A3DD814-CC06-41E9-A86C-31F657DD7244}" type="slidenum">
              <a:rPr lang="en-US" smtClean="0"/>
              <a:t>‹#›</a:t>
            </a:fld>
            <a:endParaRPr lang="en-US"/>
          </a:p>
        </p:txBody>
      </p:sp>
    </p:spTree>
    <p:extLst>
      <p:ext uri="{BB962C8B-B14F-4D97-AF65-F5344CB8AC3E}">
        <p14:creationId xmlns:p14="http://schemas.microsoft.com/office/powerpoint/2010/main" val="719417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3.png"/><Relationship Id="rId5" Type="http://schemas.microsoft.com/office/2007/relationships/hdphoto" Target="../media/hdphoto2.wdp"/><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36C5-267E-4851-BCB0-F0081E408146}"/>
              </a:ext>
            </a:extLst>
          </p:cNvPr>
          <p:cNvSpPr>
            <a:spLocks noGrp="1"/>
          </p:cNvSpPr>
          <p:nvPr>
            <p:ph type="ctrTitle"/>
          </p:nvPr>
        </p:nvSpPr>
        <p:spPr>
          <a:xfrm>
            <a:off x="1524000" y="2235200"/>
            <a:ext cx="9144000" cy="2387600"/>
          </a:xfrm>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Identification of Handwritten Digits Using the MNIST Dataset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4" name="Table 3">
            <a:extLst>
              <a:ext uri="{FF2B5EF4-FFF2-40B4-BE49-F238E27FC236}">
                <a16:creationId xmlns:a16="http://schemas.microsoft.com/office/drawing/2014/main" id="{3DEFCE43-BE9B-41FD-B772-BF6508335A1E}"/>
              </a:ext>
            </a:extLst>
          </p:cNvPr>
          <p:cNvGraphicFramePr>
            <a:graphicFrameLocks noGrp="1"/>
          </p:cNvGraphicFramePr>
          <p:nvPr>
            <p:extLst>
              <p:ext uri="{D42A27DB-BD31-4B8C-83A1-F6EECF244321}">
                <p14:modId xmlns:p14="http://schemas.microsoft.com/office/powerpoint/2010/main" val="884533925"/>
              </p:ext>
            </p:extLst>
          </p:nvPr>
        </p:nvGraphicFramePr>
        <p:xfrm>
          <a:off x="886968" y="4807466"/>
          <a:ext cx="8677657" cy="1487420"/>
        </p:xfrm>
        <a:graphic>
          <a:graphicData uri="http://schemas.openxmlformats.org/drawingml/2006/table">
            <a:tbl>
              <a:tblPr firstRow="1" firstCol="1" bandRow="1">
                <a:tableStyleId>{69012ECD-51FC-41F1-AA8D-1B2483CD663E}</a:tableStyleId>
              </a:tblPr>
              <a:tblGrid>
                <a:gridCol w="3147157">
                  <a:extLst>
                    <a:ext uri="{9D8B030D-6E8A-4147-A177-3AD203B41FA5}">
                      <a16:colId xmlns:a16="http://schemas.microsoft.com/office/drawing/2014/main" val="2589725695"/>
                    </a:ext>
                  </a:extLst>
                </a:gridCol>
                <a:gridCol w="1575371">
                  <a:extLst>
                    <a:ext uri="{9D8B030D-6E8A-4147-A177-3AD203B41FA5}">
                      <a16:colId xmlns:a16="http://schemas.microsoft.com/office/drawing/2014/main" val="422298415"/>
                    </a:ext>
                  </a:extLst>
                </a:gridCol>
                <a:gridCol w="3955129">
                  <a:extLst>
                    <a:ext uri="{9D8B030D-6E8A-4147-A177-3AD203B41FA5}">
                      <a16:colId xmlns:a16="http://schemas.microsoft.com/office/drawing/2014/main" val="2218904573"/>
                    </a:ext>
                  </a:extLst>
                </a:gridCol>
              </a:tblGrid>
              <a:tr h="289943">
                <a:tc>
                  <a:txBody>
                    <a:bodyPr/>
                    <a:lstStyle/>
                    <a:p>
                      <a:pPr marL="0" marR="0" algn="ctr">
                        <a:lnSpc>
                          <a:spcPct val="107000"/>
                        </a:lnSpc>
                        <a:spcBef>
                          <a:spcPts val="0"/>
                        </a:spcBef>
                        <a:spcAft>
                          <a:spcPts val="0"/>
                        </a:spcAft>
                      </a:pPr>
                      <a:r>
                        <a:rPr lang="en-US" sz="1600" dirty="0">
                          <a:effectLst/>
                        </a:rPr>
                        <a:t>Full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UNT 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E-Mail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9613219"/>
                  </a:ext>
                </a:extLst>
              </a:tr>
              <a:tr h="289943">
                <a:tc>
                  <a:txBody>
                    <a:bodyPr/>
                    <a:lstStyle/>
                    <a:p>
                      <a:pPr marL="0" marR="0" algn="just">
                        <a:lnSpc>
                          <a:spcPct val="107000"/>
                        </a:lnSpc>
                        <a:spcBef>
                          <a:spcPts val="0"/>
                        </a:spcBef>
                        <a:spcAft>
                          <a:spcPts val="0"/>
                        </a:spcAft>
                      </a:pPr>
                      <a:r>
                        <a:rPr lang="en-US" sz="1600" b="0" dirty="0">
                          <a:effectLst/>
                        </a:rPr>
                        <a:t>Bharath Kumar Sunkari</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11504574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bharathkumarsunkari@my.unt.edu</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783911"/>
                  </a:ext>
                </a:extLst>
              </a:tr>
              <a:tr h="327648">
                <a:tc>
                  <a:txBody>
                    <a:bodyPr/>
                    <a:lstStyle/>
                    <a:p>
                      <a:pPr marL="0" marR="0" algn="just">
                        <a:lnSpc>
                          <a:spcPct val="107000"/>
                        </a:lnSpc>
                        <a:spcBef>
                          <a:spcPts val="0"/>
                        </a:spcBef>
                        <a:spcAft>
                          <a:spcPts val="0"/>
                        </a:spcAft>
                      </a:pPr>
                      <a:r>
                        <a:rPr lang="en-US" sz="1600" b="0" dirty="0">
                          <a:effectLst/>
                        </a:rPr>
                        <a:t>Neeraj Mothukuri</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11549636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dhamodarneerajmothukuri@my.unt.edu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5742082"/>
                  </a:ext>
                </a:extLst>
              </a:tr>
              <a:tr h="289943">
                <a:tc>
                  <a:txBody>
                    <a:bodyPr/>
                    <a:lstStyle/>
                    <a:p>
                      <a:pPr marL="0" marR="0" algn="just">
                        <a:lnSpc>
                          <a:spcPct val="107000"/>
                        </a:lnSpc>
                        <a:spcBef>
                          <a:spcPts val="0"/>
                        </a:spcBef>
                        <a:spcAft>
                          <a:spcPts val="0"/>
                        </a:spcAft>
                      </a:pPr>
                      <a:r>
                        <a:rPr lang="en-US" sz="1600" b="0" dirty="0">
                          <a:effectLst/>
                        </a:rPr>
                        <a:t>Sai Krishna Dasineni</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11549138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saikrishnadasineni@my.unt.edu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900296"/>
                  </a:ext>
                </a:extLst>
              </a:tr>
              <a:tr h="289943">
                <a:tc>
                  <a:txBody>
                    <a:bodyPr/>
                    <a:lstStyle/>
                    <a:p>
                      <a:pPr marL="0" marR="0" algn="just">
                        <a:lnSpc>
                          <a:spcPct val="107000"/>
                        </a:lnSpc>
                        <a:spcBef>
                          <a:spcPts val="0"/>
                        </a:spcBef>
                        <a:spcAft>
                          <a:spcPts val="0"/>
                        </a:spcAft>
                      </a:pPr>
                      <a:r>
                        <a:rPr lang="en-US" sz="1600" b="0" dirty="0">
                          <a:effectLst/>
                        </a:rPr>
                        <a:t>Sampath Potluri</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11516629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sampathpotluri@my.unt.edu</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7073193"/>
                  </a:ext>
                </a:extLst>
              </a:tr>
            </a:tbl>
          </a:graphicData>
        </a:graphic>
      </p:graphicFrame>
      <p:sp>
        <p:nvSpPr>
          <p:cNvPr id="5" name="TextBox 4">
            <a:extLst>
              <a:ext uri="{FF2B5EF4-FFF2-40B4-BE49-F238E27FC236}">
                <a16:creationId xmlns:a16="http://schemas.microsoft.com/office/drawing/2014/main" id="{6ADBAC06-C71A-44FA-94E4-17106126668B}"/>
              </a:ext>
            </a:extLst>
          </p:cNvPr>
          <p:cNvSpPr txBox="1"/>
          <p:nvPr/>
        </p:nvSpPr>
        <p:spPr>
          <a:xfrm>
            <a:off x="886968" y="4438134"/>
            <a:ext cx="2235605" cy="369332"/>
          </a:xfrm>
          <a:prstGeom prst="rect">
            <a:avLst/>
          </a:prstGeom>
          <a:noFill/>
        </p:spPr>
        <p:txBody>
          <a:bodyPr wrap="square" rtlCol="0">
            <a:spAutoFit/>
          </a:bodyPr>
          <a:lstStyle/>
          <a:p>
            <a:r>
              <a:rPr lang="en-US" b="1" dirty="0"/>
              <a:t>Group Members:</a:t>
            </a:r>
          </a:p>
        </p:txBody>
      </p:sp>
    </p:spTree>
    <p:extLst>
      <p:ext uri="{BB962C8B-B14F-4D97-AF65-F5344CB8AC3E}">
        <p14:creationId xmlns:p14="http://schemas.microsoft.com/office/powerpoint/2010/main" val="3677983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buNone/>
            </a:pPr>
            <a:r>
              <a:rPr lang="en-US" dirty="0"/>
              <a:t>				</a:t>
            </a:r>
            <a:r>
              <a:rPr lang="en-US" sz="2200" b="1" dirty="0"/>
              <a:t>About the dataset</a:t>
            </a:r>
          </a:p>
          <a:p>
            <a:r>
              <a:rPr lang="en-US" sz="1800" dirty="0">
                <a:solidFill>
                  <a:srgbClr val="000000"/>
                </a:solidFill>
                <a:effectLst/>
                <a:latin typeface="CIDFont"/>
              </a:rPr>
              <a:t>Each image in the data set is a grey-scale image represented</a:t>
            </a:r>
          </a:p>
          <a:p>
            <a:pPr marL="0" indent="0">
              <a:buNone/>
            </a:pPr>
            <a:r>
              <a:rPr lang="en-US" sz="1800" dirty="0">
                <a:solidFill>
                  <a:srgbClr val="000000"/>
                </a:solidFill>
                <a:effectLst/>
                <a:latin typeface="CIDFont"/>
              </a:rPr>
              <a:t>    as a 28x28 pixel square, that means each image has total of</a:t>
            </a:r>
          </a:p>
          <a:p>
            <a:pPr marL="0" indent="0">
              <a:buNone/>
            </a:pPr>
            <a:r>
              <a:rPr lang="en-US" sz="1800" dirty="0">
                <a:solidFill>
                  <a:srgbClr val="000000"/>
                </a:solidFill>
                <a:latin typeface="CIDFont"/>
              </a:rPr>
              <a:t>   </a:t>
            </a:r>
            <a:r>
              <a:rPr lang="en-US" sz="1800" dirty="0">
                <a:solidFill>
                  <a:srgbClr val="000000"/>
                </a:solidFill>
                <a:effectLst/>
                <a:latin typeface="CIDFont"/>
              </a:rPr>
              <a:t> 784 pixels.</a:t>
            </a:r>
          </a:p>
          <a:p>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endParaRPr lang="en-US" sz="2000" dirty="0"/>
          </a:p>
          <a:p>
            <a:pPr marL="0" indent="0">
              <a:buNone/>
            </a:pPr>
            <a:endParaRPr lang="en-US" dirty="0"/>
          </a:p>
          <a:p>
            <a:pPr marL="0" indent="0">
              <a:buNone/>
            </a:pPr>
            <a:endParaRPr lang="en-US" sz="22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28" name="Picture 4">
            <a:extLst>
              <a:ext uri="{FF2B5EF4-FFF2-40B4-BE49-F238E27FC236}">
                <a16:creationId xmlns:a16="http://schemas.microsoft.com/office/drawing/2014/main" id="{813DA66C-C210-48C7-8CEB-2955DD25F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9905" y="2514959"/>
            <a:ext cx="3492583" cy="357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47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lgn="ctr">
              <a:buNone/>
            </a:pPr>
            <a:r>
              <a:rPr lang="en-US" sz="1800" b="1" dirty="0"/>
              <a:t>Preprocessing</a:t>
            </a:r>
            <a:endParaRPr lang="en-US" sz="1800" dirty="0"/>
          </a:p>
          <a:p>
            <a:pPr marL="0" indent="0">
              <a:buNone/>
            </a:pPr>
            <a:r>
              <a:rPr lang="en-US" sz="1800" dirty="0"/>
              <a:t>There are 4 steps in preprocessing:</a:t>
            </a:r>
          </a:p>
          <a:p>
            <a:r>
              <a:rPr lang="en-US" sz="1800" b="1" dirty="0"/>
              <a:t>Reshaping:  </a:t>
            </a:r>
            <a:r>
              <a:rPr lang="en-US" sz="1800" dirty="0"/>
              <a:t>Reshaping both training and testing image arrays from (52500,28,28), (17500,28,28) to (52500,28,28,1), (17500,28,28,1) where Number 1 indicates gray scale image.</a:t>
            </a:r>
          </a:p>
          <a:p>
            <a:r>
              <a:rPr lang="en-US" sz="1800" b="1" dirty="0"/>
              <a:t>Type Conversion:  </a:t>
            </a:r>
            <a:r>
              <a:rPr lang="en-US" sz="1800" dirty="0"/>
              <a:t>Converting type of both training and testing image arrays from int to float32</a:t>
            </a:r>
          </a:p>
          <a:p>
            <a:r>
              <a:rPr lang="en-US" sz="1800" b="1" dirty="0"/>
              <a:t>Normalization: </a:t>
            </a:r>
            <a:r>
              <a:rPr lang="en-US" sz="1800" dirty="0"/>
              <a:t>Normalize the pixel values to lie between 0 and 1 by dividing with 255.0</a:t>
            </a:r>
          </a:p>
          <a:p>
            <a:pPr algn="just"/>
            <a:r>
              <a:rPr lang="en-US" sz="1800" b="1" dirty="0"/>
              <a:t>One-hot encoding : </a:t>
            </a:r>
            <a:r>
              <a:rPr lang="en-US" sz="1800" dirty="0"/>
              <a:t>We do encode the labels for both train and test images, where in an array of ten 0’s the label number will be stored in that position. </a:t>
            </a:r>
          </a:p>
          <a:p>
            <a:pPr marL="0" indent="0" algn="just">
              <a:buNone/>
            </a:pPr>
            <a:r>
              <a:rPr lang="en-US" sz="1800" dirty="0"/>
              <a:t>    For example, label 7 will be stored as [0,0,0,0,0,0,0,1,0,0]</a:t>
            </a:r>
          </a:p>
          <a:p>
            <a:endParaRPr lang="en-US" sz="1800" dirty="0"/>
          </a:p>
          <a:p>
            <a:pPr marL="0" indent="0">
              <a:buNone/>
            </a:pPr>
            <a:endParaRPr lang="en-US" sz="1800" dirty="0"/>
          </a:p>
          <a:p>
            <a:pPr marL="0" indent="0">
              <a:buNone/>
            </a:pPr>
            <a:endParaRPr lang="en-US" sz="18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9494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lgn="ctr">
              <a:buNone/>
            </a:pPr>
            <a:r>
              <a:rPr lang="en-US" b="1" dirty="0"/>
              <a:t>Defining the model</a:t>
            </a:r>
          </a:p>
          <a:p>
            <a:r>
              <a:rPr lang="en-US" sz="1800" dirty="0"/>
              <a:t>Created model using convolutional neural network (CNN) machine learning algorithm</a:t>
            </a:r>
          </a:p>
          <a:p>
            <a:r>
              <a:rPr lang="en-US" sz="1800" dirty="0"/>
              <a:t>Pixel array serves as input layer which has 28*28=784 pixels and then there are 2 hidden 512 node layers and 10 different category classes serves as output layer</a:t>
            </a:r>
          </a:p>
          <a:p>
            <a:r>
              <a:rPr lang="en-US" sz="1800" dirty="0" err="1"/>
              <a:t>Keras</a:t>
            </a:r>
            <a:r>
              <a:rPr lang="en-US" sz="1800" dirty="0"/>
              <a:t> Sequential Model is used as model architecture</a:t>
            </a:r>
          </a:p>
          <a:p>
            <a:r>
              <a:rPr lang="en-US" sz="1800" dirty="0"/>
              <a:t>In last layer, </a:t>
            </a:r>
            <a:r>
              <a:rPr lang="en-US" sz="1800" dirty="0" err="1"/>
              <a:t>softmax</a:t>
            </a:r>
            <a:r>
              <a:rPr lang="en-US" sz="1800" dirty="0"/>
              <a:t> activation is used which converts the input values of an neuron into a probability distribution.</a:t>
            </a:r>
          </a:p>
          <a:p>
            <a:pPr marL="0" indent="0">
              <a:buNone/>
            </a:pPr>
            <a:endParaRPr lang="en-US" sz="1800" dirty="0"/>
          </a:p>
          <a:p>
            <a:pPr marL="0" indent="0">
              <a:buNone/>
            </a:pPr>
            <a:endParaRPr lang="en-US" sz="18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6616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lgn="ctr">
              <a:buNone/>
            </a:pPr>
            <a:r>
              <a:rPr lang="en-US" sz="1800" dirty="0"/>
              <a:t> </a:t>
            </a:r>
            <a:r>
              <a:rPr lang="en-US" b="1" dirty="0"/>
              <a:t>Model performance</a:t>
            </a:r>
          </a:p>
          <a:p>
            <a:r>
              <a:rPr lang="en-US" sz="1800" dirty="0"/>
              <a:t>Displaying first 10 predicted and actual labels</a:t>
            </a:r>
          </a:p>
          <a:p>
            <a:pPr marL="0" indent="0" algn="ctr">
              <a:buNone/>
            </a:pPr>
            <a:endParaRPr lang="en-US" sz="18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5BCEF047-A1D5-4FCD-AED7-BEFA1ADD3254}"/>
              </a:ext>
            </a:extLst>
          </p:cNvPr>
          <p:cNvPicPr>
            <a:picLocks noChangeAspect="1"/>
          </p:cNvPicPr>
          <p:nvPr/>
        </p:nvPicPr>
        <p:blipFill>
          <a:blip r:embed="rId6"/>
          <a:stretch>
            <a:fillRect/>
          </a:stretch>
        </p:blipFill>
        <p:spPr>
          <a:xfrm>
            <a:off x="2003724" y="3355855"/>
            <a:ext cx="7386320" cy="2734124"/>
          </a:xfrm>
          <a:prstGeom prst="rect">
            <a:avLst/>
          </a:prstGeom>
        </p:spPr>
      </p:pic>
    </p:spTree>
    <p:extLst>
      <p:ext uri="{BB962C8B-B14F-4D97-AF65-F5344CB8AC3E}">
        <p14:creationId xmlns:p14="http://schemas.microsoft.com/office/powerpoint/2010/main" val="262371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lgn="ctr">
              <a:buNone/>
            </a:pPr>
            <a:r>
              <a:rPr lang="en-US" sz="1800" dirty="0"/>
              <a:t> </a:t>
            </a:r>
            <a:r>
              <a:rPr lang="en-US" b="1" dirty="0"/>
              <a:t>Model performance</a:t>
            </a:r>
          </a:p>
          <a:p>
            <a:pPr marL="0" indent="0">
              <a:buNone/>
            </a:pPr>
            <a:r>
              <a:rPr lang="en-US" sz="1800" b="1" dirty="0"/>
              <a:t>Confusion matrix:</a:t>
            </a:r>
          </a:p>
          <a:p>
            <a:pPr marL="0" indent="0">
              <a:buNone/>
            </a:pPr>
            <a:r>
              <a:rPr lang="en-US" sz="1800" b="0" i="0" dirty="0">
                <a:solidFill>
                  <a:srgbClr val="222222"/>
                </a:solidFill>
                <a:effectLst/>
                <a:latin typeface="Lato" panose="020F0502020204030203" pitchFamily="34" charset="0"/>
              </a:rPr>
              <a:t> It is an N x N matrix used for </a:t>
            </a:r>
          </a:p>
          <a:p>
            <a:pPr marL="0" indent="0">
              <a:buNone/>
            </a:pPr>
            <a:r>
              <a:rPr lang="en-US" sz="1800" b="0" i="0" dirty="0">
                <a:solidFill>
                  <a:srgbClr val="222222"/>
                </a:solidFill>
                <a:effectLst/>
                <a:latin typeface="Lato" panose="020F0502020204030203" pitchFamily="34" charset="0"/>
              </a:rPr>
              <a:t>evaluating the performance of </a:t>
            </a:r>
          </a:p>
          <a:p>
            <a:pPr marL="0" indent="0">
              <a:buNone/>
            </a:pPr>
            <a:r>
              <a:rPr lang="en-US" sz="1800" b="0" i="0" dirty="0">
                <a:solidFill>
                  <a:srgbClr val="222222"/>
                </a:solidFill>
                <a:effectLst/>
                <a:latin typeface="Lato" panose="020F0502020204030203" pitchFamily="34" charset="0"/>
              </a:rPr>
              <a:t>a classification model, where N </a:t>
            </a:r>
          </a:p>
          <a:p>
            <a:pPr marL="0" indent="0">
              <a:buNone/>
            </a:pPr>
            <a:r>
              <a:rPr lang="en-US" sz="1800" b="0" i="0" dirty="0">
                <a:solidFill>
                  <a:srgbClr val="222222"/>
                </a:solidFill>
                <a:effectLst/>
                <a:latin typeface="Lato" panose="020F0502020204030203" pitchFamily="34" charset="0"/>
              </a:rPr>
              <a:t>is the number of target classes.</a:t>
            </a: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endParaRPr lang="en-US" sz="1800" dirty="0"/>
          </a:p>
          <a:p>
            <a:pPr marL="0" indent="0">
              <a:buNone/>
            </a:pPr>
            <a:endParaRPr lang="en-US" sz="1800" dirty="0"/>
          </a:p>
          <a:p>
            <a:pPr marL="0" indent="0">
              <a:buNone/>
            </a:pPr>
            <a:endParaRPr lang="en-US" sz="18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6A8AE5C2-D560-4180-8CC9-D29D757D5B5A}"/>
              </a:ext>
            </a:extLst>
          </p:cNvPr>
          <p:cNvPicPr>
            <a:picLocks noChangeAspect="1"/>
          </p:cNvPicPr>
          <p:nvPr/>
        </p:nvPicPr>
        <p:blipFill>
          <a:blip r:embed="rId6"/>
          <a:stretch>
            <a:fillRect/>
          </a:stretch>
        </p:blipFill>
        <p:spPr>
          <a:xfrm>
            <a:off x="4856006" y="2805902"/>
            <a:ext cx="5982808" cy="3702423"/>
          </a:xfrm>
          <a:prstGeom prst="rect">
            <a:avLst/>
          </a:prstGeom>
        </p:spPr>
      </p:pic>
    </p:spTree>
    <p:extLst>
      <p:ext uri="{BB962C8B-B14F-4D97-AF65-F5344CB8AC3E}">
        <p14:creationId xmlns:p14="http://schemas.microsoft.com/office/powerpoint/2010/main" val="350057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lgn="ctr">
              <a:buNone/>
            </a:pPr>
            <a:r>
              <a:rPr lang="en-US" sz="1800" dirty="0"/>
              <a:t> </a:t>
            </a:r>
            <a:r>
              <a:rPr lang="en-US" b="1" dirty="0"/>
              <a:t>Model performance</a:t>
            </a:r>
          </a:p>
          <a:p>
            <a:pPr marL="0" indent="0">
              <a:buNone/>
            </a:pPr>
            <a:r>
              <a:rPr lang="en-US" sz="1800" b="1" dirty="0"/>
              <a:t>Accuracy : </a:t>
            </a:r>
            <a:r>
              <a:rPr lang="en-US" sz="1800" dirty="0"/>
              <a:t>It is </a:t>
            </a:r>
            <a:r>
              <a:rPr lang="en-US" sz="1800" b="0" i="0" dirty="0">
                <a:solidFill>
                  <a:srgbClr val="303245"/>
                </a:solidFill>
                <a:effectLst/>
              </a:rPr>
              <a:t>used in classification problems used to tell the percentage of accurate predictions.</a:t>
            </a:r>
            <a:endParaRPr lang="en-US" sz="1800" b="1" dirty="0"/>
          </a:p>
          <a:p>
            <a:pPr marL="0" indent="0">
              <a:buNone/>
            </a:pPr>
            <a:endParaRPr lang="en-US" sz="1800" dirty="0"/>
          </a:p>
          <a:p>
            <a:pPr marL="0" indent="0">
              <a:buNone/>
            </a:pPr>
            <a:endParaRPr lang="en-US" sz="18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Picture 10">
            <a:extLst>
              <a:ext uri="{FF2B5EF4-FFF2-40B4-BE49-F238E27FC236}">
                <a16:creationId xmlns:a16="http://schemas.microsoft.com/office/drawing/2014/main" id="{D25182BF-B68F-4199-AFC9-348EE13E8BB6}"/>
              </a:ext>
            </a:extLst>
          </p:cNvPr>
          <p:cNvPicPr>
            <a:picLocks noChangeAspect="1"/>
          </p:cNvPicPr>
          <p:nvPr/>
        </p:nvPicPr>
        <p:blipFill>
          <a:blip r:embed="rId6"/>
          <a:stretch>
            <a:fillRect/>
          </a:stretch>
        </p:blipFill>
        <p:spPr>
          <a:xfrm>
            <a:off x="1071264" y="3429000"/>
            <a:ext cx="10359654" cy="1385874"/>
          </a:xfrm>
          <a:prstGeom prst="rect">
            <a:avLst/>
          </a:prstGeom>
        </p:spPr>
      </p:pic>
      <p:pic>
        <p:nvPicPr>
          <p:cNvPr id="21" name="Picture 20">
            <a:extLst>
              <a:ext uri="{FF2B5EF4-FFF2-40B4-BE49-F238E27FC236}">
                <a16:creationId xmlns:a16="http://schemas.microsoft.com/office/drawing/2014/main" id="{F21BEDCC-18C9-4C4B-B090-A651AA55F794}"/>
              </a:ext>
            </a:extLst>
          </p:cNvPr>
          <p:cNvPicPr>
            <a:picLocks noChangeAspect="1"/>
          </p:cNvPicPr>
          <p:nvPr/>
        </p:nvPicPr>
        <p:blipFill>
          <a:blip r:embed="rId7"/>
          <a:stretch>
            <a:fillRect/>
          </a:stretch>
        </p:blipFill>
        <p:spPr>
          <a:xfrm>
            <a:off x="1259991" y="5134306"/>
            <a:ext cx="4991100" cy="1323975"/>
          </a:xfrm>
          <a:prstGeom prst="rect">
            <a:avLst/>
          </a:prstGeom>
        </p:spPr>
      </p:pic>
    </p:spTree>
    <p:extLst>
      <p:ext uri="{BB962C8B-B14F-4D97-AF65-F5344CB8AC3E}">
        <p14:creationId xmlns:p14="http://schemas.microsoft.com/office/powerpoint/2010/main" val="49249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lgn="ctr">
              <a:buNone/>
            </a:pPr>
            <a:r>
              <a:rPr lang="en-US" dirty="0"/>
              <a:t> </a:t>
            </a:r>
            <a:r>
              <a:rPr lang="en-US" sz="2200" b="1" dirty="0"/>
              <a:t>Model performance</a:t>
            </a:r>
          </a:p>
          <a:p>
            <a:pPr marL="0" indent="0">
              <a:buNone/>
            </a:pPr>
            <a:r>
              <a:rPr lang="en-US" sz="2200" b="1" dirty="0"/>
              <a:t>Precision : </a:t>
            </a:r>
            <a:r>
              <a:rPr lang="en-US" sz="2200" dirty="0"/>
              <a:t>Of all the labels that model predicted, what is the percentage of 	         them are correct</a:t>
            </a: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dirty="0"/>
          </a:p>
          <a:p>
            <a:pPr marL="0" indent="0">
              <a:buNone/>
            </a:pPr>
            <a:endParaRPr lang="en-US" sz="22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17104A27-5979-4E80-A8ED-5274C858A45C}"/>
              </a:ext>
            </a:extLst>
          </p:cNvPr>
          <p:cNvPicPr>
            <a:picLocks noChangeAspect="1"/>
          </p:cNvPicPr>
          <p:nvPr/>
        </p:nvPicPr>
        <p:blipFill>
          <a:blip r:embed="rId6"/>
          <a:stretch>
            <a:fillRect/>
          </a:stretch>
        </p:blipFill>
        <p:spPr>
          <a:xfrm>
            <a:off x="2680652" y="3968007"/>
            <a:ext cx="6200775" cy="990600"/>
          </a:xfrm>
          <a:prstGeom prst="rect">
            <a:avLst/>
          </a:prstGeom>
        </p:spPr>
      </p:pic>
      <p:pic>
        <p:nvPicPr>
          <p:cNvPr id="9" name="Picture 8">
            <a:extLst>
              <a:ext uri="{FF2B5EF4-FFF2-40B4-BE49-F238E27FC236}">
                <a16:creationId xmlns:a16="http://schemas.microsoft.com/office/drawing/2014/main" id="{485D5006-F451-4066-B433-CB8832EA2AF1}"/>
              </a:ext>
            </a:extLst>
          </p:cNvPr>
          <p:cNvPicPr>
            <a:picLocks noChangeAspect="1"/>
          </p:cNvPicPr>
          <p:nvPr/>
        </p:nvPicPr>
        <p:blipFill>
          <a:blip r:embed="rId7"/>
          <a:stretch>
            <a:fillRect/>
          </a:stretch>
        </p:blipFill>
        <p:spPr>
          <a:xfrm>
            <a:off x="1063752" y="4993071"/>
            <a:ext cx="7000875" cy="1171575"/>
          </a:xfrm>
          <a:prstGeom prst="rect">
            <a:avLst/>
          </a:prstGeom>
        </p:spPr>
      </p:pic>
    </p:spTree>
    <p:extLst>
      <p:ext uri="{BB962C8B-B14F-4D97-AF65-F5344CB8AC3E}">
        <p14:creationId xmlns:p14="http://schemas.microsoft.com/office/powerpoint/2010/main" val="365893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lgn="ctr">
              <a:buNone/>
            </a:pPr>
            <a:r>
              <a:rPr lang="en-US" sz="1800" dirty="0"/>
              <a:t> </a:t>
            </a:r>
            <a:r>
              <a:rPr lang="en-US" sz="1800" b="1" dirty="0"/>
              <a:t>Model performance</a:t>
            </a:r>
          </a:p>
          <a:p>
            <a:pPr marL="0" indent="0">
              <a:buNone/>
            </a:pPr>
            <a:r>
              <a:rPr lang="en-US" sz="1800" b="1" dirty="0"/>
              <a:t>Recall : </a:t>
            </a:r>
            <a:r>
              <a:rPr lang="en-US" sz="1800" dirty="0"/>
              <a:t>Of all the actual labels, what is the percentage of them are predicted correctly</a:t>
            </a: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dirty="0"/>
          </a:p>
          <a:p>
            <a:pPr marL="0" indent="0">
              <a:buNone/>
            </a:pPr>
            <a:endParaRPr lang="en-US" sz="18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61D400AD-30BA-475B-B0D6-ECBB79F805AC}"/>
              </a:ext>
            </a:extLst>
          </p:cNvPr>
          <p:cNvPicPr>
            <a:picLocks noChangeAspect="1"/>
          </p:cNvPicPr>
          <p:nvPr/>
        </p:nvPicPr>
        <p:blipFill>
          <a:blip r:embed="rId6"/>
          <a:stretch>
            <a:fillRect/>
          </a:stretch>
        </p:blipFill>
        <p:spPr>
          <a:xfrm>
            <a:off x="2987040" y="3537645"/>
            <a:ext cx="5915342" cy="1531244"/>
          </a:xfrm>
          <a:prstGeom prst="rect">
            <a:avLst/>
          </a:prstGeom>
        </p:spPr>
      </p:pic>
      <p:pic>
        <p:nvPicPr>
          <p:cNvPr id="9" name="Picture 8">
            <a:extLst>
              <a:ext uri="{FF2B5EF4-FFF2-40B4-BE49-F238E27FC236}">
                <a16:creationId xmlns:a16="http://schemas.microsoft.com/office/drawing/2014/main" id="{3D8F83AA-FCD7-4E1A-8A77-546EED9F9383}"/>
              </a:ext>
            </a:extLst>
          </p:cNvPr>
          <p:cNvPicPr>
            <a:picLocks noChangeAspect="1"/>
          </p:cNvPicPr>
          <p:nvPr/>
        </p:nvPicPr>
        <p:blipFill>
          <a:blip r:embed="rId7"/>
          <a:stretch>
            <a:fillRect/>
          </a:stretch>
        </p:blipFill>
        <p:spPr>
          <a:xfrm>
            <a:off x="1136332" y="5087144"/>
            <a:ext cx="6200775" cy="1066800"/>
          </a:xfrm>
          <a:prstGeom prst="rect">
            <a:avLst/>
          </a:prstGeom>
        </p:spPr>
      </p:pic>
    </p:spTree>
    <p:extLst>
      <p:ext uri="{BB962C8B-B14F-4D97-AF65-F5344CB8AC3E}">
        <p14:creationId xmlns:p14="http://schemas.microsoft.com/office/powerpoint/2010/main" val="169946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lgn="ctr">
              <a:buNone/>
            </a:pPr>
            <a:r>
              <a:rPr lang="en-US" dirty="0"/>
              <a:t> </a:t>
            </a:r>
            <a:r>
              <a:rPr lang="en-US" sz="2200" b="1" dirty="0"/>
              <a:t>Model performance</a:t>
            </a:r>
          </a:p>
          <a:p>
            <a:pPr marL="0" indent="0">
              <a:buNone/>
            </a:pPr>
            <a:endParaRPr lang="en-US" sz="2200" b="1" dirty="0"/>
          </a:p>
          <a:p>
            <a:pPr marL="0" indent="0">
              <a:buNone/>
            </a:pPr>
            <a:r>
              <a:rPr lang="en-US" sz="2000" b="1" dirty="0"/>
              <a:t>F1 Score: </a:t>
            </a:r>
            <a:r>
              <a:rPr lang="en-US" sz="2000" dirty="0"/>
              <a:t>It combines the precision and recall of a classifier into a single metric by taking their harmonic mean</a:t>
            </a:r>
          </a:p>
          <a:p>
            <a:pPr marL="0" indent="0">
              <a:buNone/>
            </a:pPr>
            <a:endParaRPr lang="en-US" dirty="0"/>
          </a:p>
          <a:p>
            <a:pPr marL="0" indent="0">
              <a:buNone/>
            </a:pPr>
            <a:endParaRPr lang="en-US" sz="22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8EF91E81-C912-47A3-ACF4-87D2BCD3A59D}"/>
              </a:ext>
            </a:extLst>
          </p:cNvPr>
          <p:cNvPicPr>
            <a:picLocks noChangeAspect="1"/>
          </p:cNvPicPr>
          <p:nvPr/>
        </p:nvPicPr>
        <p:blipFill>
          <a:blip r:embed="rId6"/>
          <a:stretch>
            <a:fillRect/>
          </a:stretch>
        </p:blipFill>
        <p:spPr>
          <a:xfrm>
            <a:off x="3925570" y="4005531"/>
            <a:ext cx="4076700" cy="866775"/>
          </a:xfrm>
          <a:prstGeom prst="rect">
            <a:avLst/>
          </a:prstGeom>
        </p:spPr>
      </p:pic>
      <p:pic>
        <p:nvPicPr>
          <p:cNvPr id="13" name="Picture 12">
            <a:extLst>
              <a:ext uri="{FF2B5EF4-FFF2-40B4-BE49-F238E27FC236}">
                <a16:creationId xmlns:a16="http://schemas.microsoft.com/office/drawing/2014/main" id="{62849651-10A5-4669-A139-2F9EB984FF2B}"/>
              </a:ext>
            </a:extLst>
          </p:cNvPr>
          <p:cNvPicPr>
            <a:picLocks noChangeAspect="1"/>
          </p:cNvPicPr>
          <p:nvPr/>
        </p:nvPicPr>
        <p:blipFill>
          <a:blip r:embed="rId7"/>
          <a:stretch>
            <a:fillRect/>
          </a:stretch>
        </p:blipFill>
        <p:spPr>
          <a:xfrm>
            <a:off x="1642872" y="5064783"/>
            <a:ext cx="6000750" cy="1171575"/>
          </a:xfrm>
          <a:prstGeom prst="rect">
            <a:avLst/>
          </a:prstGeom>
        </p:spPr>
      </p:pic>
    </p:spTree>
    <p:extLst>
      <p:ext uri="{BB962C8B-B14F-4D97-AF65-F5344CB8AC3E}">
        <p14:creationId xmlns:p14="http://schemas.microsoft.com/office/powerpoint/2010/main" val="261862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User Interface</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Content Placeholder 3">
            <a:extLst>
              <a:ext uri="{FF2B5EF4-FFF2-40B4-BE49-F238E27FC236}">
                <a16:creationId xmlns:a16="http://schemas.microsoft.com/office/drawing/2014/main" id="{7D5946B3-DF9C-4BA4-886D-35CCB4C07DC6}"/>
              </a:ext>
            </a:extLst>
          </p:cNvPr>
          <p:cNvSpPr>
            <a:spLocks noGrp="1"/>
          </p:cNvSpPr>
          <p:nvPr>
            <p:ph idx="1"/>
          </p:nvPr>
        </p:nvSpPr>
        <p:spPr/>
        <p:txBody>
          <a:bodyPr/>
          <a:lstStyle/>
          <a:p>
            <a:pPr marL="0" marR="0" algn="just">
              <a:lnSpc>
                <a:spcPct val="150000"/>
              </a:lnSpc>
              <a:spcBef>
                <a:spcPts val="0"/>
              </a:spcBef>
              <a:spcAft>
                <a:spcPts val="800"/>
              </a:spcAft>
            </a:pPr>
            <a:r>
              <a:rPr lang="en-US" sz="1800" dirty="0">
                <a:solidFill>
                  <a:srgbClr val="000000"/>
                </a:solidFill>
                <a:effectLst/>
                <a:ea typeface="Calibri" panose="020F0502020204030204" pitchFamily="34" charset="0"/>
                <a:cs typeface="Arial" panose="020B0604020202020204" pitchFamily="34" charset="0"/>
              </a:rPr>
              <a:t>We have taken of advantage of developing the User-Interface where we can present the project easily understandable.</a:t>
            </a:r>
            <a:endParaRPr lang="en-US" sz="1800" dirty="0">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000000"/>
                </a:solidFill>
                <a:effectLst/>
                <a:ea typeface="Calibri" panose="020F0502020204030204" pitchFamily="34" charset="0"/>
                <a:cs typeface="Arial" panose="020B0604020202020204" pitchFamily="34" charset="0"/>
              </a:rPr>
              <a:t>To develop the web page, we have used </a:t>
            </a:r>
            <a:r>
              <a:rPr lang="en-US" sz="1800" b="1" dirty="0">
                <a:solidFill>
                  <a:srgbClr val="000000"/>
                </a:solidFill>
                <a:effectLst/>
                <a:ea typeface="Calibri" panose="020F0502020204030204" pitchFamily="34" charset="0"/>
                <a:cs typeface="Arial" panose="020B0604020202020204" pitchFamily="34" charset="0"/>
              </a:rPr>
              <a:t>React.js</a:t>
            </a:r>
            <a:r>
              <a:rPr lang="en-US" sz="1800" dirty="0">
                <a:solidFill>
                  <a:srgbClr val="000000"/>
                </a:solidFill>
                <a:effectLst/>
                <a:ea typeface="Calibri" panose="020F0502020204030204" pitchFamily="34" charset="0"/>
                <a:cs typeface="Arial" panose="020B0604020202020204" pitchFamily="34" charset="0"/>
              </a:rPr>
              <a:t> which is well known for developing the single page web applications and </a:t>
            </a:r>
            <a:r>
              <a:rPr lang="en-US" sz="1800" b="1" dirty="0">
                <a:solidFill>
                  <a:srgbClr val="000000"/>
                </a:solidFill>
                <a:effectLst/>
                <a:ea typeface="Calibri" panose="020F0502020204030204" pitchFamily="34" charset="0"/>
                <a:cs typeface="Arial" panose="020B0604020202020204" pitchFamily="34" charset="0"/>
              </a:rPr>
              <a:t>Flask</a:t>
            </a:r>
            <a:r>
              <a:rPr lang="en-US" sz="1800" dirty="0">
                <a:solidFill>
                  <a:srgbClr val="000000"/>
                </a:solidFill>
                <a:effectLst/>
                <a:ea typeface="Calibri" panose="020F0502020204030204" pitchFamily="34" charset="0"/>
                <a:cs typeface="Arial" panose="020B0604020202020204" pitchFamily="34" charset="0"/>
              </a:rPr>
              <a:t> web-framework, because the react and flask is having very good response for their combination in developing the web applications.</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6922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3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3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3" name="Oval 3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34" name="Rectangle 34">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160813CE-1E54-C4F4-F0FD-7236BDBAC217}"/>
              </a:ext>
            </a:extLst>
          </p:cNvPr>
          <p:cNvPicPr>
            <a:picLocks noChangeAspect="1"/>
          </p:cNvPicPr>
          <p:nvPr/>
        </p:nvPicPr>
        <p:blipFill rotWithShape="1">
          <a:blip r:embed="rId4"/>
          <a:srcRect l="23359" r="23355"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36" name="Freeform: Shape 36">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6">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TextBox 2">
            <a:extLst>
              <a:ext uri="{FF2B5EF4-FFF2-40B4-BE49-F238E27FC236}">
                <a16:creationId xmlns:a16="http://schemas.microsoft.com/office/drawing/2014/main" id="{7115DA32-C6D8-447E-81BF-65AB492F3097}"/>
              </a:ext>
            </a:extLst>
          </p:cNvPr>
          <p:cNvSpPr txBox="1"/>
          <p:nvPr/>
        </p:nvSpPr>
        <p:spPr>
          <a:xfrm>
            <a:off x="6712820" y="401980"/>
            <a:ext cx="4869179" cy="5656582"/>
          </a:xfrm>
          <a:prstGeom prst="rect">
            <a:avLst/>
          </a:prstGeom>
        </p:spPr>
        <p:txBody>
          <a:bodyPr vert="horz" lIns="91440" tIns="45720" rIns="91440" bIns="45720" rtlCol="0" anchor="t">
            <a:normAutofit fontScale="92500" lnSpcReduction="10000"/>
          </a:bodyPr>
          <a:lstStyle/>
          <a:p>
            <a:pPr marR="0" algn="just" defTabSz="914400">
              <a:lnSpc>
                <a:spcPct val="90000"/>
              </a:lnSpc>
              <a:spcBef>
                <a:spcPts val="1200"/>
              </a:spcBef>
              <a:spcAft>
                <a:spcPts val="0"/>
              </a:spcAft>
              <a:buClr>
                <a:schemeClr val="accent1">
                  <a:lumMod val="75000"/>
                </a:schemeClr>
              </a:buClr>
              <a:buSzPct val="85000"/>
            </a:pPr>
            <a:r>
              <a:rPr lang="en-US" sz="3600" b="1" u="sng" dirty="0">
                <a:solidFill>
                  <a:srgbClr val="000000"/>
                </a:solidFill>
              </a:rPr>
              <a:t>Table of Contents:</a:t>
            </a:r>
            <a:endParaRPr lang="en-US" sz="3600" dirty="0">
              <a:solidFill>
                <a:srgbClr val="000000"/>
              </a:solidFill>
            </a:endParaRPr>
          </a:p>
          <a:p>
            <a:pPr marR="0" indent="-182880" algn="just" defTabSz="914400">
              <a:lnSpc>
                <a:spcPct val="90000"/>
              </a:lnSpc>
              <a:spcBef>
                <a:spcPts val="0"/>
              </a:spcBef>
              <a:spcAft>
                <a:spcPts val="0"/>
              </a:spcAft>
              <a:buClr>
                <a:schemeClr val="accent1">
                  <a:lumMod val="75000"/>
                </a:schemeClr>
              </a:buClr>
              <a:buSzPct val="85000"/>
              <a:buFont typeface="Wingdings" pitchFamily="2" charset="2"/>
              <a:buChar char="§"/>
            </a:pPr>
            <a:endParaRPr lang="en-US" sz="3600" dirty="0">
              <a:solidFill>
                <a:srgbClr val="000000"/>
              </a:solidFill>
            </a:endParaRPr>
          </a:p>
          <a:p>
            <a:pPr marL="674370" marR="0" indent="-571500" algn="just" defTabSz="914400">
              <a:lnSpc>
                <a:spcPct val="150000"/>
              </a:lnSpc>
              <a:spcBef>
                <a:spcPts val="0"/>
              </a:spcBef>
              <a:spcAft>
                <a:spcPts val="0"/>
              </a:spcAft>
              <a:buClr>
                <a:schemeClr val="accent1">
                  <a:lumMod val="75000"/>
                </a:schemeClr>
              </a:buClr>
              <a:buSzPct val="85000"/>
              <a:buFont typeface="Wingdings" panose="05000000000000000000" pitchFamily="2" charset="2"/>
              <a:buChar char="Ø"/>
            </a:pPr>
            <a:r>
              <a:rPr lang="en-US" sz="2800" dirty="0">
                <a:solidFill>
                  <a:srgbClr val="000000"/>
                </a:solidFill>
              </a:rPr>
              <a:t>Abstract</a:t>
            </a:r>
          </a:p>
          <a:p>
            <a:pPr marL="674370" marR="0" indent="-571500" algn="just" defTabSz="914400">
              <a:lnSpc>
                <a:spcPct val="150000"/>
              </a:lnSpc>
              <a:spcBef>
                <a:spcPts val="0"/>
              </a:spcBef>
              <a:spcAft>
                <a:spcPts val="0"/>
              </a:spcAft>
              <a:buClr>
                <a:schemeClr val="accent1">
                  <a:lumMod val="75000"/>
                </a:schemeClr>
              </a:buClr>
              <a:buSzPct val="85000"/>
              <a:buFont typeface="Wingdings" panose="05000000000000000000" pitchFamily="2" charset="2"/>
              <a:buChar char="Ø"/>
            </a:pPr>
            <a:r>
              <a:rPr lang="en-US" sz="2800" dirty="0">
                <a:solidFill>
                  <a:srgbClr val="000000"/>
                </a:solidFill>
              </a:rPr>
              <a:t>Project Goal</a:t>
            </a:r>
          </a:p>
          <a:p>
            <a:pPr marL="674370" marR="0" indent="-571500" algn="just" defTabSz="914400">
              <a:lnSpc>
                <a:spcPct val="150000"/>
              </a:lnSpc>
              <a:spcBef>
                <a:spcPts val="0"/>
              </a:spcBef>
              <a:spcAft>
                <a:spcPts val="0"/>
              </a:spcAft>
              <a:buClr>
                <a:schemeClr val="accent1">
                  <a:lumMod val="75000"/>
                </a:schemeClr>
              </a:buClr>
              <a:buSzPct val="85000"/>
              <a:buFont typeface="Wingdings" panose="05000000000000000000" pitchFamily="2" charset="2"/>
              <a:buChar char="Ø"/>
            </a:pPr>
            <a:r>
              <a:rPr lang="en-US" sz="2800" dirty="0">
                <a:solidFill>
                  <a:srgbClr val="000000"/>
                </a:solidFill>
              </a:rPr>
              <a:t>Major Requirements</a:t>
            </a:r>
          </a:p>
          <a:p>
            <a:pPr marL="674370" indent="-571500" algn="just" defTabSz="914400">
              <a:lnSpc>
                <a:spcPct val="150000"/>
              </a:lnSpc>
              <a:buClr>
                <a:schemeClr val="accent1">
                  <a:lumMod val="75000"/>
                </a:schemeClr>
              </a:buClr>
              <a:buSzPct val="85000"/>
              <a:buFont typeface="Wingdings" panose="05000000000000000000" pitchFamily="2" charset="2"/>
              <a:buChar char="Ø"/>
            </a:pPr>
            <a:r>
              <a:rPr lang="en-US" sz="2800" dirty="0">
                <a:solidFill>
                  <a:srgbClr val="000000"/>
                </a:solidFill>
              </a:rPr>
              <a:t>Stages of Project</a:t>
            </a:r>
          </a:p>
          <a:p>
            <a:pPr marL="674370" marR="0" indent="-571500" algn="just" defTabSz="914400">
              <a:lnSpc>
                <a:spcPct val="150000"/>
              </a:lnSpc>
              <a:spcBef>
                <a:spcPts val="0"/>
              </a:spcBef>
              <a:spcAft>
                <a:spcPts val="0"/>
              </a:spcAft>
              <a:buClr>
                <a:schemeClr val="accent1">
                  <a:lumMod val="75000"/>
                </a:schemeClr>
              </a:buClr>
              <a:buSzPct val="85000"/>
              <a:buFont typeface="Wingdings" panose="05000000000000000000" pitchFamily="2" charset="2"/>
              <a:buChar char="Ø"/>
            </a:pPr>
            <a:r>
              <a:rPr lang="en-US" sz="2800" dirty="0">
                <a:solidFill>
                  <a:srgbClr val="000000"/>
                </a:solidFill>
              </a:rPr>
              <a:t>UI Representation</a:t>
            </a:r>
          </a:p>
          <a:p>
            <a:pPr marL="674370" marR="0" indent="-571500" algn="just" defTabSz="914400">
              <a:lnSpc>
                <a:spcPct val="150000"/>
              </a:lnSpc>
              <a:spcBef>
                <a:spcPts val="0"/>
              </a:spcBef>
              <a:spcAft>
                <a:spcPts val="0"/>
              </a:spcAft>
              <a:buClr>
                <a:schemeClr val="accent1">
                  <a:lumMod val="75000"/>
                </a:schemeClr>
              </a:buClr>
              <a:buSzPct val="85000"/>
              <a:buFont typeface="Wingdings" panose="05000000000000000000" pitchFamily="2" charset="2"/>
              <a:buChar char="Ø"/>
            </a:pPr>
            <a:r>
              <a:rPr lang="en-US" sz="2800" dirty="0">
                <a:solidFill>
                  <a:srgbClr val="000000"/>
                </a:solidFill>
              </a:rPr>
              <a:t>Team Collaboration</a:t>
            </a:r>
          </a:p>
          <a:p>
            <a:pPr marL="674370" marR="0" indent="-571500" defTabSz="914400">
              <a:lnSpc>
                <a:spcPct val="150000"/>
              </a:lnSpc>
              <a:spcBef>
                <a:spcPts val="0"/>
              </a:spcBef>
              <a:spcAft>
                <a:spcPts val="0"/>
              </a:spcAft>
              <a:buClr>
                <a:schemeClr val="accent1">
                  <a:lumMod val="75000"/>
                </a:schemeClr>
              </a:buClr>
              <a:buSzPct val="85000"/>
              <a:buFont typeface="Wingdings" panose="05000000000000000000" pitchFamily="2" charset="2"/>
              <a:buChar char="Ø"/>
            </a:pPr>
            <a:r>
              <a:rPr lang="en-US" sz="2800" dirty="0">
                <a:solidFill>
                  <a:srgbClr val="000000"/>
                </a:solidFill>
              </a:rPr>
              <a:t>Resources</a:t>
            </a:r>
            <a:br>
              <a:rPr lang="en-US" sz="2800" dirty="0">
                <a:solidFill>
                  <a:srgbClr val="000000"/>
                </a:solidFill>
              </a:rPr>
            </a:br>
            <a:endParaRPr lang="en-US" sz="2800" dirty="0">
              <a:solidFill>
                <a:srgbClr val="000000"/>
              </a:solidFill>
            </a:endParaRPr>
          </a:p>
        </p:txBody>
      </p:sp>
      <p:grpSp>
        <p:nvGrpSpPr>
          <p:cNvPr id="39" name="Group 38">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0" name="Oval 39">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1" name="Oval 40">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59881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User Interface Output</a:t>
            </a:r>
          </a:p>
        </p:txBody>
      </p:sp>
      <p:pic>
        <p:nvPicPr>
          <p:cNvPr id="5" name="Content Placeholder 4">
            <a:extLst>
              <a:ext uri="{FF2B5EF4-FFF2-40B4-BE49-F238E27FC236}">
                <a16:creationId xmlns:a16="http://schemas.microsoft.com/office/drawing/2014/main" id="{165E3FEE-E9A0-403D-9188-8E359975416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018155" y="2320925"/>
            <a:ext cx="6162040" cy="3851275"/>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5722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User Interface Output</a:t>
            </a:r>
            <a:r>
              <a:rPr lang="en-US" sz="2400" dirty="0"/>
              <a:t>(Screen Recorded)</a:t>
            </a:r>
          </a:p>
        </p:txBody>
      </p:sp>
      <p:pic>
        <p:nvPicPr>
          <p:cNvPr id="4" name="WhatsApp Video 2022-04-25 at 7.57.33 AM">
            <a:hlinkClick r:id="" action="ppaction://media"/>
            <a:extLst>
              <a:ext uri="{FF2B5EF4-FFF2-40B4-BE49-F238E27FC236}">
                <a16:creationId xmlns:a16="http://schemas.microsoft.com/office/drawing/2014/main" id="{11D62D1E-4223-474A-9340-550EDA3D37E0}"/>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6"/>
          <a:stretch>
            <a:fillRect/>
          </a:stretch>
        </p:blipFill>
        <p:spPr>
          <a:xfrm>
            <a:off x="3001963" y="2320925"/>
            <a:ext cx="6192837" cy="3851275"/>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630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IN" i="0" u="none" strike="noStrike" dirty="0">
                <a:solidFill>
                  <a:srgbClr val="000000"/>
                </a:solidFill>
                <a:effectLst/>
              </a:rPr>
              <a:t>What’s</a:t>
            </a:r>
            <a:r>
              <a:rPr lang="en-IN" b="1" i="0" u="none" strike="noStrike" dirty="0">
                <a:solidFill>
                  <a:srgbClr val="000000"/>
                </a:solidFill>
                <a:effectLst/>
                <a:latin typeface="Arial" panose="020B0604020202020204" pitchFamily="34" charset="0"/>
              </a:rPr>
              <a:t> </a:t>
            </a:r>
            <a:r>
              <a:rPr lang="en-IN" i="0" u="none" strike="noStrike" dirty="0">
                <a:solidFill>
                  <a:srgbClr val="000000"/>
                </a:solidFill>
                <a:effectLst/>
              </a:rPr>
              <a:t>next</a:t>
            </a:r>
            <a:r>
              <a:rPr lang="en-IN" dirty="0">
                <a:solidFill>
                  <a:srgbClr val="000000"/>
                </a:solidFill>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66132"/>
            <a:ext cx="10058400" cy="3851787"/>
          </a:xfrm>
        </p:spPr>
        <p:txBody>
          <a:bodyPr>
            <a:normAutofit/>
          </a:bodyPr>
          <a:lstStyle/>
          <a:p>
            <a:pPr>
              <a:lnSpc>
                <a:spcPct val="150000"/>
              </a:lnSpc>
            </a:pPr>
            <a:r>
              <a:rPr lang="en-US" sz="1800" dirty="0">
                <a:effectLst/>
                <a:ea typeface="Times New Roman" panose="02020603050405020304" pitchFamily="18" charset="0"/>
                <a:cs typeface="Times New Roman" panose="02020603050405020304" pitchFamily="18" charset="0"/>
              </a:rPr>
              <a:t>As our current design can take the input of one image at a time and predict a single digit at a time, we think our design can take an image that consists of more than 1 digit and predict all the digits in the image.</a:t>
            </a:r>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29421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Team collaboration</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fontScale="85000" lnSpcReduction="20000"/>
          </a:bodyPr>
          <a:lstStyle/>
          <a:p>
            <a:pPr>
              <a:lnSpc>
                <a:spcPct val="150000"/>
              </a:lnSpc>
            </a:pPr>
            <a:r>
              <a:rPr lang="en-US" sz="1800" b="1" dirty="0"/>
              <a:t>Bharat Kumar </a:t>
            </a:r>
            <a:r>
              <a:rPr lang="en-US" sz="1800" b="1" dirty="0" err="1"/>
              <a:t>Sunkari</a:t>
            </a:r>
            <a:r>
              <a:rPr lang="en-US" sz="1800" b="1" dirty="0"/>
              <a:t>: </a:t>
            </a:r>
            <a:r>
              <a:rPr lang="en-US" sz="1800" dirty="0"/>
              <a:t>Worked effectively in choosing the dataset and pre-processing the data and involved while developing the model.</a:t>
            </a:r>
          </a:p>
          <a:p>
            <a:pPr>
              <a:lnSpc>
                <a:spcPct val="150000"/>
              </a:lnSpc>
            </a:pPr>
            <a:r>
              <a:rPr lang="en-US" sz="1800" b="1" dirty="0"/>
              <a:t>Neeraj Mothukuri: </a:t>
            </a:r>
            <a:r>
              <a:rPr lang="en-US" sz="1800" dirty="0"/>
              <a:t>Took initiative to develop the machine learning model from the stage of the choosing the right algorithm and training and testing the data for the best results.</a:t>
            </a:r>
          </a:p>
          <a:p>
            <a:pPr>
              <a:lnSpc>
                <a:spcPct val="150000"/>
              </a:lnSpc>
            </a:pPr>
            <a:r>
              <a:rPr lang="en-US" sz="1800" b="1" dirty="0"/>
              <a:t>Sai Krishna </a:t>
            </a:r>
            <a:r>
              <a:rPr lang="en-US" sz="1800" b="1" dirty="0" err="1"/>
              <a:t>Dasineni</a:t>
            </a:r>
            <a:r>
              <a:rPr lang="en-US" sz="1800" dirty="0"/>
              <a:t>: Involved in developing the model and in addition developed a User Interface using web-frameworks, where the user can upload the image and predict the hand-written digit.</a:t>
            </a:r>
          </a:p>
          <a:p>
            <a:pPr>
              <a:lnSpc>
                <a:spcPct val="150000"/>
              </a:lnSpc>
            </a:pPr>
            <a:r>
              <a:rPr lang="en-US" sz="1800" b="1" dirty="0"/>
              <a:t>Sampath Potluri: </a:t>
            </a:r>
            <a:r>
              <a:rPr lang="en-US" sz="1800" dirty="0"/>
              <a:t>Worked on evaluating the model performance like Plotting the Confusion Matrix, Accuracy Score, Precision, Recall and F1 Score.</a:t>
            </a:r>
          </a:p>
          <a:p>
            <a:pPr>
              <a:lnSpc>
                <a:spcPct val="150000"/>
              </a:lnSpc>
            </a:pPr>
            <a:r>
              <a:rPr lang="en-US" sz="1800" dirty="0"/>
              <a:t>In Overall, all the members contributed to documentation for the project and created a GIT Repository to access the project files.</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7719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E2B5189-86AD-4298-AA8E-F58148D2113F}"/>
              </a:ext>
            </a:extLst>
          </p:cNvPr>
          <p:cNvSpPr>
            <a:spLocks noGrp="1"/>
          </p:cNvSpPr>
          <p:nvPr>
            <p:ph type="title"/>
          </p:nvPr>
        </p:nvSpPr>
        <p:spPr>
          <a:xfrm>
            <a:off x="1051560" y="643468"/>
            <a:ext cx="9966960" cy="3592432"/>
          </a:xfrm>
        </p:spPr>
        <p:txBody>
          <a:bodyPr vert="horz" lIns="91440" tIns="45720" rIns="91440" bIns="45720" rtlCol="0" anchor="ctr">
            <a:normAutofit/>
          </a:bodyPr>
          <a:lstStyle/>
          <a:p>
            <a:pPr>
              <a:lnSpc>
                <a:spcPct val="80000"/>
              </a:lnSpc>
            </a:pPr>
            <a:r>
              <a:rPr lang="en-US" sz="9600" dirty="0">
                <a:blipFill dpi="0" rotWithShape="1">
                  <a:blip r:embed="rId4"/>
                  <a:srcRect/>
                  <a:tile tx="6350" ty="-127000" sx="65000" sy="64000" flip="none" algn="tl"/>
                </a:blipFill>
              </a:rPr>
              <a:t>THANK YOU</a:t>
            </a:r>
          </a:p>
        </p:txBody>
      </p:sp>
      <p:sp>
        <p:nvSpPr>
          <p:cNvPr id="19" name="Rectangle 18">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2" name="Oval 21">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7048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4144396"/>
          </a:xfrm>
        </p:spPr>
        <p:txBody>
          <a:bodyPr>
            <a:noAutofit/>
          </a:bodyPr>
          <a:lstStyle/>
          <a:p>
            <a:pPr algn="just">
              <a:lnSpc>
                <a:spcPct val="150000"/>
              </a:lnSpc>
            </a:pPr>
            <a:r>
              <a:rPr lang="en-US" sz="1800" dirty="0">
                <a:effectLst/>
                <a:ea typeface="Calibri" panose="020F0502020204030204" pitchFamily="34" charset="0"/>
                <a:cs typeface="Times New Roman" panose="02020603050405020304" pitchFamily="18" charset="0"/>
              </a:rPr>
              <a:t>Humans detect and visually experience the world around them using their eyes and brains. Computer vision aims to make computers capable of observing and evaluating images in the same way that humans do. One of the difficult approaches in pattern recognition applications is recognizing handwritten numbers. </a:t>
            </a:r>
          </a:p>
          <a:p>
            <a:pPr algn="just">
              <a:lnSpc>
                <a:spcPct val="150000"/>
              </a:lnSpc>
            </a:pPr>
            <a:r>
              <a:rPr lang="en-US" sz="1800" dirty="0">
                <a:effectLst/>
                <a:ea typeface="Calibri" panose="020F0502020204030204" pitchFamily="34" charset="0"/>
                <a:cs typeface="Times New Roman" panose="02020603050405020304" pitchFamily="18" charset="0"/>
              </a:rPr>
              <a:t>Digit recognition applications include postal codes or data form filling, to mention a few. The primary goal is to create a model that can better recognize and determine a handwritten number based on its appearance. We're using an MNIST, which is a </a:t>
            </a:r>
            <a:r>
              <a:rPr lang="en-US" sz="1800" dirty="0">
                <a:solidFill>
                  <a:srgbClr val="202124"/>
                </a:solidFill>
                <a:effectLst/>
                <a:ea typeface="Calibri" panose="020F0502020204030204" pitchFamily="34" charset="0"/>
                <a:cs typeface="Times New Roman" panose="02020603050405020304" pitchFamily="18" charset="0"/>
              </a:rPr>
              <a:t>dataset</a:t>
            </a:r>
            <a:r>
              <a:rPr lang="en-US" sz="1800" dirty="0">
                <a:effectLst/>
                <a:ea typeface="Calibri" panose="020F0502020204030204" pitchFamily="34" charset="0"/>
                <a:cs typeface="Times New Roman" panose="02020603050405020304" pitchFamily="18" charset="0"/>
              </a:rPr>
              <a:t> of the MNIST database for our project.</a:t>
            </a:r>
          </a:p>
          <a:p>
            <a:pPr algn="just">
              <a:lnSpc>
                <a:spcPct val="150000"/>
              </a:lnSpc>
            </a:pPr>
            <a:endParaRPr lang="en-US" sz="1800"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232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Project goal</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algn="just"/>
            <a:r>
              <a:rPr lang="en-US" dirty="0"/>
              <a:t>To create a machine learning model which predicts the hand-written digits collected from the MNIST dataset.</a:t>
            </a:r>
          </a:p>
          <a:p>
            <a:pPr algn="just"/>
            <a:r>
              <a:rPr lang="en-US" dirty="0"/>
              <a:t>The goal is to recognize handwritten digits, which means we have 10 classes to predict (0 to 9).</a:t>
            </a:r>
          </a:p>
          <a:p>
            <a:pPr algn="just"/>
            <a:endParaRPr lang="en-US" dirty="0"/>
          </a:p>
          <a:p>
            <a:pPr algn="just"/>
            <a:endParaRPr lang="en-US" dirty="0"/>
          </a:p>
          <a:p>
            <a:pPr algn="just"/>
            <a:endParaRPr lang="en-US" dirty="0"/>
          </a:p>
          <a:p>
            <a:pPr lvl="8" algn="just"/>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Picture 10">
            <a:extLst>
              <a:ext uri="{FF2B5EF4-FFF2-40B4-BE49-F238E27FC236}">
                <a16:creationId xmlns:a16="http://schemas.microsoft.com/office/drawing/2014/main" id="{DABAA08A-F369-455E-81B4-E949E5D9EB17}"/>
              </a:ext>
            </a:extLst>
          </p:cNvPr>
          <p:cNvPicPr>
            <a:picLocks noChangeAspect="1"/>
          </p:cNvPicPr>
          <p:nvPr/>
        </p:nvPicPr>
        <p:blipFill>
          <a:blip r:embed="rId5"/>
          <a:stretch>
            <a:fillRect/>
          </a:stretch>
        </p:blipFill>
        <p:spPr>
          <a:xfrm>
            <a:off x="4303054" y="3362961"/>
            <a:ext cx="3585892" cy="3030920"/>
          </a:xfrm>
          <a:prstGeom prst="rect">
            <a:avLst/>
          </a:prstGeom>
        </p:spPr>
      </p:pic>
    </p:spTree>
    <p:extLst>
      <p:ext uri="{BB962C8B-B14F-4D97-AF65-F5344CB8AC3E}">
        <p14:creationId xmlns:p14="http://schemas.microsoft.com/office/powerpoint/2010/main" val="310317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Major Requirements</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170168"/>
            <a:ext cx="10058400" cy="4002032"/>
          </a:xfrm>
        </p:spPr>
        <p:txBody>
          <a:bodyPr>
            <a:noAutofit/>
          </a:bodyPr>
          <a:lstStyle/>
          <a:p>
            <a:pPr marL="0" indent="0">
              <a:lnSpc>
                <a:spcPct val="150000"/>
              </a:lnSpc>
              <a:buNone/>
            </a:pPr>
            <a:r>
              <a:rPr lang="en-US" sz="1800" b="1" dirty="0">
                <a:solidFill>
                  <a:schemeClr val="accent1">
                    <a:lumMod val="75000"/>
                  </a:schemeClr>
                </a:solidFill>
              </a:rPr>
              <a:t>For creating a model:</a:t>
            </a:r>
          </a:p>
          <a:p>
            <a:pPr>
              <a:lnSpc>
                <a:spcPct val="150000"/>
              </a:lnSpc>
            </a:pPr>
            <a:r>
              <a:rPr lang="en-US" sz="1800" b="1" dirty="0" err="1"/>
              <a:t>Keras</a:t>
            </a:r>
            <a:r>
              <a:rPr lang="en-US" sz="1800" b="1" dirty="0"/>
              <a:t>- </a:t>
            </a:r>
            <a:r>
              <a:rPr lang="en-US" sz="1800" dirty="0" err="1"/>
              <a:t>Keras</a:t>
            </a:r>
            <a:r>
              <a:rPr lang="en-US" sz="1800" dirty="0"/>
              <a:t> is an </a:t>
            </a:r>
            <a:r>
              <a:rPr lang="en-US" sz="1800" dirty="0" err="1"/>
              <a:t>api</a:t>
            </a:r>
            <a:r>
              <a:rPr lang="en-US" sz="1800" dirty="0"/>
              <a:t> from </a:t>
            </a:r>
            <a:r>
              <a:rPr lang="en-US" sz="1800" dirty="0" err="1"/>
              <a:t>tensorflow</a:t>
            </a:r>
            <a:r>
              <a:rPr lang="en-US" sz="1800" dirty="0"/>
              <a:t>  used for loading dataset and developing model</a:t>
            </a:r>
          </a:p>
          <a:p>
            <a:pPr>
              <a:lnSpc>
                <a:spcPct val="150000"/>
              </a:lnSpc>
            </a:pPr>
            <a:r>
              <a:rPr lang="en-US" sz="1800" b="1" dirty="0"/>
              <a:t>Scikit-Learn – </a:t>
            </a:r>
            <a:r>
              <a:rPr lang="en-US" sz="1800" dirty="0"/>
              <a:t>It is used for train_test_split, and for evaluating model performance</a:t>
            </a:r>
          </a:p>
          <a:p>
            <a:pPr>
              <a:lnSpc>
                <a:spcPct val="150000"/>
              </a:lnSpc>
            </a:pPr>
            <a:r>
              <a:rPr lang="en-US" sz="1800" b="1" dirty="0"/>
              <a:t>CNN Algorithm -</a:t>
            </a:r>
            <a:r>
              <a:rPr lang="en-US" sz="1800" dirty="0"/>
              <a:t> best accuracy on image classification</a:t>
            </a:r>
          </a:p>
          <a:p>
            <a:pPr marL="0" indent="0">
              <a:lnSpc>
                <a:spcPct val="150000"/>
              </a:lnSpc>
              <a:buNone/>
            </a:pPr>
            <a:r>
              <a:rPr lang="en-US" sz="1800" b="1" dirty="0">
                <a:solidFill>
                  <a:schemeClr val="accent1">
                    <a:lumMod val="75000"/>
                  </a:schemeClr>
                </a:solidFill>
              </a:rPr>
              <a:t>For developing a User Interface:</a:t>
            </a:r>
          </a:p>
          <a:p>
            <a:pPr>
              <a:lnSpc>
                <a:spcPct val="150000"/>
              </a:lnSpc>
            </a:pPr>
            <a:r>
              <a:rPr lang="en-US" sz="1800" b="1" dirty="0"/>
              <a:t>React J</a:t>
            </a:r>
            <a:r>
              <a:rPr lang="en-US" sz="1800" dirty="0"/>
              <a:t>S</a:t>
            </a:r>
            <a:r>
              <a:rPr lang="en-US" sz="1800" b="1" dirty="0"/>
              <a:t> -</a:t>
            </a:r>
            <a:r>
              <a:rPr lang="en-US" sz="1800" dirty="0"/>
              <a:t> </a:t>
            </a:r>
            <a:r>
              <a:rPr lang="en-US" sz="1800" dirty="0">
                <a:solidFill>
                  <a:srgbClr val="202124"/>
                </a:solidFill>
              </a:rPr>
              <a:t>It's a free JavaScript library for creating single-page user interfaces.</a:t>
            </a:r>
            <a:endParaRPr lang="en-US" sz="1800" dirty="0"/>
          </a:p>
          <a:p>
            <a:pPr>
              <a:lnSpc>
                <a:spcPct val="150000"/>
              </a:lnSpc>
            </a:pPr>
            <a:r>
              <a:rPr lang="en-US" sz="1800" b="1" dirty="0"/>
              <a:t>Flask -</a:t>
            </a:r>
            <a:r>
              <a:rPr lang="en-US" sz="1800" dirty="0"/>
              <a:t> </a:t>
            </a:r>
            <a:r>
              <a:rPr lang="en-US" sz="1800" i="0" dirty="0">
                <a:solidFill>
                  <a:srgbClr val="202124"/>
                </a:solidFill>
                <a:effectLst/>
              </a:rPr>
              <a:t>Flask is a simple and lightweight Python web framework that provides essential tools and capabilities for developing online applications in Python.</a:t>
            </a:r>
            <a:endParaRPr lang="en-US" sz="1800"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89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4F717-29C3-4BFB-90B0-B8585FD8DEC4}"/>
              </a:ext>
            </a:extLst>
          </p:cNvPr>
          <p:cNvSpPr>
            <a:spLocks noGrp="1"/>
          </p:cNvSpPr>
          <p:nvPr>
            <p:ph idx="1"/>
          </p:nvPr>
        </p:nvSpPr>
        <p:spPr>
          <a:xfrm>
            <a:off x="1069848" y="667512"/>
            <a:ext cx="10058400" cy="5504688"/>
          </a:xfrm>
        </p:spPr>
        <p:txBody>
          <a:bodyPr>
            <a:normAutofit/>
          </a:bodyPr>
          <a:lstStyle/>
          <a:p>
            <a:pPr marL="0" indent="0">
              <a:lnSpc>
                <a:spcPct val="150000"/>
              </a:lnSpc>
              <a:buNone/>
            </a:pPr>
            <a:r>
              <a:rPr lang="en-US" sz="1800" b="1" dirty="0">
                <a:solidFill>
                  <a:schemeClr val="accent1">
                    <a:lumMod val="75000"/>
                  </a:schemeClr>
                </a:solidFill>
              </a:rPr>
              <a:t>Software's Used</a:t>
            </a:r>
          </a:p>
          <a:p>
            <a:pPr>
              <a:lnSpc>
                <a:spcPct val="150000"/>
              </a:lnSpc>
            </a:pPr>
            <a:r>
              <a:rPr lang="en-US" sz="1800" b="1" dirty="0"/>
              <a:t>Visual Studio Code –</a:t>
            </a:r>
            <a:r>
              <a:rPr lang="en-US" sz="1800" b="0" i="0" dirty="0">
                <a:solidFill>
                  <a:srgbClr val="202124"/>
                </a:solidFill>
                <a:effectLst/>
              </a:rPr>
              <a:t> </a:t>
            </a:r>
            <a:r>
              <a:rPr lang="en-US" sz="1800" dirty="0"/>
              <a:t>In our project VS Code is used to develop the single page web application with the help of React.JS and Flask web frameworks. As a result, it's much easier to demonstrate the results simply by uploading an image of a handwritten digit and clicking Predict to see if we're obtaining the exact value as intended.</a:t>
            </a:r>
          </a:p>
          <a:p>
            <a:pPr>
              <a:lnSpc>
                <a:spcPct val="150000"/>
              </a:lnSpc>
            </a:pPr>
            <a:r>
              <a:rPr lang="en-US" sz="1800" b="1" dirty="0"/>
              <a:t>Anaconda – </a:t>
            </a:r>
            <a:r>
              <a:rPr lang="en-US" sz="1800" dirty="0">
                <a:effectLst/>
                <a:ea typeface="Times New Roman" panose="02020603050405020304" pitchFamily="18" charset="0"/>
                <a:cs typeface="Times New Roman" panose="02020603050405020304" pitchFamily="18" charset="0"/>
              </a:rPr>
              <a:t>we used anaconda as we know we will in the need of numerous data science packages for computing, management of the development and deployment of the project and in anaconda we used Jupiter notebook for writing the code and to develop the models.</a:t>
            </a:r>
            <a:endParaRPr lang="en-US" sz="1800" dirty="0">
              <a:effectLst/>
              <a:ea typeface="Calibri" panose="020F0502020204030204" pitchFamily="34" charset="0"/>
              <a:cs typeface="Times New Roman" panose="02020603050405020304" pitchFamily="18" charset="0"/>
            </a:endParaRPr>
          </a:p>
          <a:p>
            <a:pPr marL="0" indent="0">
              <a:lnSpc>
                <a:spcPct val="150000"/>
              </a:lnSpc>
              <a:buNone/>
            </a:pPr>
            <a:endParaRPr lang="en-US" sz="1800" b="1" dirty="0"/>
          </a:p>
          <a:p>
            <a:pPr>
              <a:lnSpc>
                <a:spcPct val="150000"/>
              </a:lnSpc>
            </a:pPr>
            <a:endParaRPr lang="en-US" sz="1800" b="1" dirty="0"/>
          </a:p>
          <a:p>
            <a:pPr>
              <a:lnSpc>
                <a:spcPct val="150000"/>
              </a:lnSpc>
            </a:pPr>
            <a:endParaRPr lang="en-US" sz="1800" b="1" dirty="0"/>
          </a:p>
        </p:txBody>
      </p:sp>
    </p:spTree>
    <p:extLst>
      <p:ext uri="{BB962C8B-B14F-4D97-AF65-F5344CB8AC3E}">
        <p14:creationId xmlns:p14="http://schemas.microsoft.com/office/powerpoint/2010/main" val="212985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fontScale="85000" lnSpcReduction="20000"/>
          </a:bodyPr>
          <a:lstStyle/>
          <a:p>
            <a:pPr marL="0" indent="0">
              <a:buNone/>
            </a:pPr>
            <a:r>
              <a:rPr lang="en-US" dirty="0"/>
              <a:t>				</a:t>
            </a:r>
            <a:r>
              <a:rPr lang="en-US" sz="2200" b="1" dirty="0"/>
              <a:t>Loading the dataset</a:t>
            </a: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endParaRPr lang="en-US" sz="2000" dirty="0"/>
          </a:p>
          <a:p>
            <a:endParaRPr lang="en-US" sz="2000" dirty="0"/>
          </a:p>
          <a:p>
            <a:endParaRPr lang="en-US" sz="2100" dirty="0"/>
          </a:p>
          <a:p>
            <a:r>
              <a:rPr lang="en-US" sz="2000" dirty="0"/>
              <a:t>Here we have done loading the dataset from </a:t>
            </a:r>
            <a:r>
              <a:rPr lang="en-US" dirty="0"/>
              <a:t>Keras</a:t>
            </a:r>
            <a:endParaRPr lang="en-US" sz="2200" b="1" dirty="0"/>
          </a:p>
          <a:p>
            <a:pPr marL="0" indent="0">
              <a:buNone/>
            </a:pPr>
            <a:endParaRPr lang="en-US" sz="22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id="{05E47E17-F2B6-4BD3-A90E-437BBC44A037}"/>
              </a:ext>
            </a:extLst>
          </p:cNvPr>
          <p:cNvPicPr>
            <a:picLocks noChangeAspect="1"/>
          </p:cNvPicPr>
          <p:nvPr/>
        </p:nvPicPr>
        <p:blipFill>
          <a:blip r:embed="rId5"/>
          <a:stretch>
            <a:fillRect/>
          </a:stretch>
        </p:blipFill>
        <p:spPr>
          <a:xfrm>
            <a:off x="1201515" y="2570480"/>
            <a:ext cx="7302837" cy="2956560"/>
          </a:xfrm>
          <a:prstGeom prst="rect">
            <a:avLst/>
          </a:prstGeom>
        </p:spPr>
      </p:pic>
    </p:spTree>
    <p:extLst>
      <p:ext uri="{BB962C8B-B14F-4D97-AF65-F5344CB8AC3E}">
        <p14:creationId xmlns:p14="http://schemas.microsoft.com/office/powerpoint/2010/main" val="170034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buNone/>
            </a:pPr>
            <a:r>
              <a:rPr lang="en-US" dirty="0"/>
              <a:t>				</a:t>
            </a:r>
            <a:r>
              <a:rPr lang="en-US" sz="2200" b="1" dirty="0"/>
              <a:t>Loading the dataset</a:t>
            </a: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r>
              <a:rPr lang="en-US" dirty="0"/>
              <a:t>Using scikit-learn,  we split  the data into Training and Testing for the model. which is 52,500 images for training and 17,500 images for testing</a:t>
            </a:r>
          </a:p>
          <a:p>
            <a:pPr marL="0" indent="0">
              <a:buNone/>
            </a:pPr>
            <a:endParaRPr lang="en-US" sz="22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EFC8AB57-CE6C-426A-B93A-B28AD13D1C29}"/>
              </a:ext>
            </a:extLst>
          </p:cNvPr>
          <p:cNvPicPr>
            <a:picLocks noChangeAspect="1"/>
          </p:cNvPicPr>
          <p:nvPr/>
        </p:nvPicPr>
        <p:blipFill>
          <a:blip r:embed="rId5"/>
          <a:stretch>
            <a:fillRect/>
          </a:stretch>
        </p:blipFill>
        <p:spPr>
          <a:xfrm>
            <a:off x="1063752" y="2943865"/>
            <a:ext cx="10429144" cy="2120448"/>
          </a:xfrm>
          <a:prstGeom prst="rect">
            <a:avLst/>
          </a:prstGeom>
        </p:spPr>
      </p:pic>
    </p:spTree>
    <p:extLst>
      <p:ext uri="{BB962C8B-B14F-4D97-AF65-F5344CB8AC3E}">
        <p14:creationId xmlns:p14="http://schemas.microsoft.com/office/powerpoint/2010/main" val="87497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DE070-D4EB-40EF-BC78-1660FFE54BBC}"/>
              </a:ext>
            </a:extLst>
          </p:cNvPr>
          <p:cNvSpPr>
            <a:spLocks noGrp="1"/>
          </p:cNvSpPr>
          <p:nvPr>
            <p:ph type="title"/>
          </p:nvPr>
        </p:nvSpPr>
        <p:spPr>
          <a:xfrm>
            <a:off x="1069848" y="484632"/>
            <a:ext cx="10058400" cy="1609344"/>
          </a:xfrm>
        </p:spPr>
        <p:txBody>
          <a:bodyPr>
            <a:normAutofit/>
          </a:bodyPr>
          <a:lstStyle/>
          <a:p>
            <a:r>
              <a:rPr lang="en-US" dirty="0"/>
              <a:t>Stages of project</a:t>
            </a:r>
          </a:p>
        </p:txBody>
      </p:sp>
      <p:sp>
        <p:nvSpPr>
          <p:cNvPr id="3" name="Content Placeholder 2">
            <a:extLst>
              <a:ext uri="{FF2B5EF4-FFF2-40B4-BE49-F238E27FC236}">
                <a16:creationId xmlns:a16="http://schemas.microsoft.com/office/drawing/2014/main" id="{A4EBBC02-1DC8-4C37-B331-4F15B40D6E03}"/>
              </a:ext>
            </a:extLst>
          </p:cNvPr>
          <p:cNvSpPr>
            <a:spLocks noGrp="1"/>
          </p:cNvSpPr>
          <p:nvPr>
            <p:ph idx="1"/>
          </p:nvPr>
        </p:nvSpPr>
        <p:spPr>
          <a:xfrm>
            <a:off x="1069848" y="2320412"/>
            <a:ext cx="10058400" cy="3851787"/>
          </a:xfrm>
        </p:spPr>
        <p:txBody>
          <a:bodyPr>
            <a:normAutofit/>
          </a:bodyPr>
          <a:lstStyle/>
          <a:p>
            <a:pPr marL="0" indent="0">
              <a:buNone/>
            </a:pPr>
            <a:r>
              <a:rPr lang="en-US" dirty="0"/>
              <a:t>				</a:t>
            </a:r>
            <a:r>
              <a:rPr lang="en-US" sz="2200" b="1" dirty="0"/>
              <a:t>About the dataset</a:t>
            </a:r>
          </a:p>
          <a:p>
            <a:r>
              <a:rPr lang="en-US" sz="2200" dirty="0">
                <a:solidFill>
                  <a:srgbClr val="000000"/>
                </a:solidFill>
                <a:effectLst/>
                <a:latin typeface="CIDFont"/>
              </a:rPr>
              <a:t>Images are kept in the form of a </a:t>
            </a:r>
          </a:p>
          <a:p>
            <a:pPr marL="0" indent="0">
              <a:buNone/>
            </a:pPr>
            <a:r>
              <a:rPr lang="en-US" sz="2200" dirty="0">
                <a:solidFill>
                  <a:srgbClr val="000000"/>
                </a:solidFill>
                <a:effectLst/>
                <a:latin typeface="CIDFont"/>
              </a:rPr>
              <a:t>   matrix of integers, which are </a:t>
            </a:r>
          </a:p>
          <a:p>
            <a:pPr marL="0" indent="0">
              <a:buNone/>
            </a:pPr>
            <a:r>
              <a:rPr lang="en-US" sz="2200" dirty="0">
                <a:solidFill>
                  <a:srgbClr val="000000"/>
                </a:solidFill>
                <a:effectLst/>
                <a:latin typeface="CIDFont"/>
              </a:rPr>
              <a:t>   referred to as pixel values.</a:t>
            </a:r>
            <a:endParaRPr lang="en-US" sz="2200" b="1" dirty="0"/>
          </a:p>
          <a:p>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endParaRPr lang="en-US" sz="2000" dirty="0"/>
          </a:p>
          <a:p>
            <a:pPr marL="0" indent="0">
              <a:buNone/>
            </a:pPr>
            <a:endParaRPr lang="en-US" dirty="0"/>
          </a:p>
          <a:p>
            <a:pPr marL="0" indent="0">
              <a:buNone/>
            </a:pPr>
            <a:endParaRPr lang="en-US" sz="2200" b="1"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8AA72773-09D3-4ECD-BD6B-EC6EC5B4AF79}"/>
              </a:ext>
            </a:extLst>
          </p:cNvPr>
          <p:cNvPicPr>
            <a:picLocks noChangeAspect="1"/>
          </p:cNvPicPr>
          <p:nvPr/>
        </p:nvPicPr>
        <p:blipFill>
          <a:blip r:embed="rId6"/>
          <a:stretch>
            <a:fillRect/>
          </a:stretch>
        </p:blipFill>
        <p:spPr>
          <a:xfrm>
            <a:off x="5519438" y="2743772"/>
            <a:ext cx="5775348" cy="3771328"/>
          </a:xfrm>
          <a:prstGeom prst="rect">
            <a:avLst/>
          </a:prstGeom>
        </p:spPr>
      </p:pic>
    </p:spTree>
    <p:extLst>
      <p:ext uri="{BB962C8B-B14F-4D97-AF65-F5344CB8AC3E}">
        <p14:creationId xmlns:p14="http://schemas.microsoft.com/office/powerpoint/2010/main" val="3789217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1227</TotalTime>
  <Words>1166</Words>
  <Application>Microsoft Office PowerPoint</Application>
  <PresentationFormat>Widescreen</PresentationFormat>
  <Paragraphs>165</Paragraphs>
  <Slides>24</Slides>
  <Notes>11</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CIDFont</vt:lpstr>
      <vt:lpstr>Lato</vt:lpstr>
      <vt:lpstr>Rockwell</vt:lpstr>
      <vt:lpstr>Rockwell Condensed</vt:lpstr>
      <vt:lpstr>Rockwell Extra Bold</vt:lpstr>
      <vt:lpstr>Wingdings</vt:lpstr>
      <vt:lpstr>Wood Type</vt:lpstr>
      <vt:lpstr>Identification of Handwritten Digits Using the MNIST Dataset </vt:lpstr>
      <vt:lpstr>PowerPoint Presentation</vt:lpstr>
      <vt:lpstr>Abstract</vt:lpstr>
      <vt:lpstr>Project goal</vt:lpstr>
      <vt:lpstr>Major Requirements</vt:lpstr>
      <vt:lpstr>PowerPoint Presentation</vt:lpstr>
      <vt:lpstr>Stages of project</vt:lpstr>
      <vt:lpstr>Stages of project</vt:lpstr>
      <vt:lpstr>Stages of project</vt:lpstr>
      <vt:lpstr>Stages of project</vt:lpstr>
      <vt:lpstr>Stages of project</vt:lpstr>
      <vt:lpstr>Stages of project</vt:lpstr>
      <vt:lpstr>Stages of project</vt:lpstr>
      <vt:lpstr>Stages of project</vt:lpstr>
      <vt:lpstr>Stages of project</vt:lpstr>
      <vt:lpstr>Stages of project</vt:lpstr>
      <vt:lpstr>Stages of project</vt:lpstr>
      <vt:lpstr>Stages of project</vt:lpstr>
      <vt:lpstr>User Interface</vt:lpstr>
      <vt:lpstr>User Interface Output</vt:lpstr>
      <vt:lpstr>User Interface Output(Screen Recorded)</vt:lpstr>
      <vt:lpstr>What’s next?</vt:lpstr>
      <vt:lpstr>Team collaboration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Handwritten Digits Using the MNIST Dataset </dc:title>
  <dc:creator>Sai Krishna Dasineni</dc:creator>
  <cp:lastModifiedBy>Sai Krishna Dasineni</cp:lastModifiedBy>
  <cp:revision>31</cp:revision>
  <dcterms:created xsi:type="dcterms:W3CDTF">2022-03-28T02:08:21Z</dcterms:created>
  <dcterms:modified xsi:type="dcterms:W3CDTF">2022-04-25T04:03:14Z</dcterms:modified>
</cp:coreProperties>
</file>