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9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508104" y="0"/>
            <a:ext cx="3635896" cy="51435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181762" y="711266"/>
            <a:ext cx="3548712" cy="1954376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12" h="1954376">
                <a:moveTo>
                  <a:pt x="20320" y="5080"/>
                </a:moveTo>
                <a:lnTo>
                  <a:pt x="3511120" y="0"/>
                </a:lnTo>
                <a:lnTo>
                  <a:pt x="3548712" y="1949296"/>
                </a:lnTo>
                <a:lnTo>
                  <a:pt x="0" y="1954376"/>
                </a:lnTo>
                <a:lnTo>
                  <a:pt x="20320" y="50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77950" y="4054608"/>
            <a:ext cx="1343624" cy="533752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  <a:gd name="connsiteX0" fmla="*/ 0 w 3841335"/>
              <a:gd name="connsiteY0" fmla="*/ 78615 h 1954376"/>
              <a:gd name="connsiteX1" fmla="*/ 3803743 w 3841335"/>
              <a:gd name="connsiteY1" fmla="*/ 0 h 1954376"/>
              <a:gd name="connsiteX2" fmla="*/ 3841335 w 3841335"/>
              <a:gd name="connsiteY2" fmla="*/ 1949296 h 1954376"/>
              <a:gd name="connsiteX3" fmla="*/ 292623 w 3841335"/>
              <a:gd name="connsiteY3" fmla="*/ 1954376 h 1954376"/>
              <a:gd name="connsiteX4" fmla="*/ 0 w 3841335"/>
              <a:gd name="connsiteY4" fmla="*/ 78615 h 1954376"/>
              <a:gd name="connsiteX0" fmla="*/ 533544 w 4374879"/>
              <a:gd name="connsiteY0" fmla="*/ 78615 h 1949295"/>
              <a:gd name="connsiteX1" fmla="*/ 4337287 w 4374879"/>
              <a:gd name="connsiteY1" fmla="*/ 0 h 1949295"/>
              <a:gd name="connsiteX2" fmla="*/ 4374879 w 4374879"/>
              <a:gd name="connsiteY2" fmla="*/ 1949296 h 1949295"/>
              <a:gd name="connsiteX3" fmla="*/ 0 w 4374879"/>
              <a:gd name="connsiteY3" fmla="*/ 1035198 h 1949295"/>
              <a:gd name="connsiteX4" fmla="*/ 533544 w 4374879"/>
              <a:gd name="connsiteY4" fmla="*/ 78615 h 1949295"/>
              <a:gd name="connsiteX0" fmla="*/ 533544 w 4374879"/>
              <a:gd name="connsiteY0" fmla="*/ 0 h 1870682"/>
              <a:gd name="connsiteX1" fmla="*/ 1883822 w 4374879"/>
              <a:gd name="connsiteY1" fmla="*/ 316632 h 1870682"/>
              <a:gd name="connsiteX2" fmla="*/ 4374879 w 4374879"/>
              <a:gd name="connsiteY2" fmla="*/ 1870681 h 1870682"/>
              <a:gd name="connsiteX3" fmla="*/ 0 w 4374879"/>
              <a:gd name="connsiteY3" fmla="*/ 956583 h 1870682"/>
              <a:gd name="connsiteX4" fmla="*/ 533544 w 4374879"/>
              <a:gd name="connsiteY4" fmla="*/ 0 h 1870682"/>
              <a:gd name="connsiteX0" fmla="*/ 533544 w 4374879"/>
              <a:gd name="connsiteY0" fmla="*/ 0 h 1870680"/>
              <a:gd name="connsiteX1" fmla="*/ 3273284 w 4374879"/>
              <a:gd name="connsiteY1" fmla="*/ 13303 h 1870680"/>
              <a:gd name="connsiteX2" fmla="*/ 4374879 w 4374879"/>
              <a:gd name="connsiteY2" fmla="*/ 1870681 h 1870680"/>
              <a:gd name="connsiteX3" fmla="*/ 0 w 4374879"/>
              <a:gd name="connsiteY3" fmla="*/ 956583 h 1870680"/>
              <a:gd name="connsiteX4" fmla="*/ 533544 w 4374879"/>
              <a:gd name="connsiteY4" fmla="*/ 0 h 1870680"/>
              <a:gd name="connsiteX0" fmla="*/ 533544 w 3273284"/>
              <a:gd name="connsiteY0" fmla="*/ 0 h 956582"/>
              <a:gd name="connsiteX1" fmla="*/ 3273284 w 3273284"/>
              <a:gd name="connsiteY1" fmla="*/ 13303 h 956582"/>
              <a:gd name="connsiteX2" fmla="*/ 2059109 w 3273284"/>
              <a:gd name="connsiteY2" fmla="*/ 887161 h 956582"/>
              <a:gd name="connsiteX3" fmla="*/ 0 w 3273284"/>
              <a:gd name="connsiteY3" fmla="*/ 956583 h 956582"/>
              <a:gd name="connsiteX4" fmla="*/ 533544 w 3273284"/>
              <a:gd name="connsiteY4" fmla="*/ 0 h 956582"/>
              <a:gd name="connsiteX0" fmla="*/ 533544 w 3273284"/>
              <a:gd name="connsiteY0" fmla="*/ 0 h 960695"/>
              <a:gd name="connsiteX1" fmla="*/ 3273284 w 3273284"/>
              <a:gd name="connsiteY1" fmla="*/ 13303 h 960695"/>
              <a:gd name="connsiteX2" fmla="*/ 3035488 w 3273284"/>
              <a:gd name="connsiteY2" fmla="*/ 960695 h 960695"/>
              <a:gd name="connsiteX3" fmla="*/ 0 w 3273284"/>
              <a:gd name="connsiteY3" fmla="*/ 956583 h 960695"/>
              <a:gd name="connsiteX4" fmla="*/ 533544 w 3273284"/>
              <a:gd name="connsiteY4" fmla="*/ 0 h 960695"/>
              <a:gd name="connsiteX0" fmla="*/ 533544 w 3285802"/>
              <a:gd name="connsiteY0" fmla="*/ 0 h 960695"/>
              <a:gd name="connsiteX1" fmla="*/ 3285802 w 3285802"/>
              <a:gd name="connsiteY1" fmla="*/ 50070 h 960695"/>
              <a:gd name="connsiteX2" fmla="*/ 3035488 w 3285802"/>
              <a:gd name="connsiteY2" fmla="*/ 960695 h 960695"/>
              <a:gd name="connsiteX3" fmla="*/ 0 w 3285802"/>
              <a:gd name="connsiteY3" fmla="*/ 956583 h 960695"/>
              <a:gd name="connsiteX4" fmla="*/ 533544 w 3285802"/>
              <a:gd name="connsiteY4" fmla="*/ 0 h 960695"/>
              <a:gd name="connsiteX0" fmla="*/ 533544 w 3298320"/>
              <a:gd name="connsiteY0" fmla="*/ 0 h 960695"/>
              <a:gd name="connsiteX1" fmla="*/ 3298320 w 3298320"/>
              <a:gd name="connsiteY1" fmla="*/ 13303 h 960695"/>
              <a:gd name="connsiteX2" fmla="*/ 3035488 w 3298320"/>
              <a:gd name="connsiteY2" fmla="*/ 960695 h 960695"/>
              <a:gd name="connsiteX3" fmla="*/ 0 w 3298320"/>
              <a:gd name="connsiteY3" fmla="*/ 956583 h 960695"/>
              <a:gd name="connsiteX4" fmla="*/ 533544 w 3298320"/>
              <a:gd name="connsiteY4" fmla="*/ 0 h 960695"/>
              <a:gd name="connsiteX0" fmla="*/ 433403 w 3198179"/>
              <a:gd name="connsiteY0" fmla="*/ 0 h 960695"/>
              <a:gd name="connsiteX1" fmla="*/ 3198179 w 3198179"/>
              <a:gd name="connsiteY1" fmla="*/ 13303 h 960695"/>
              <a:gd name="connsiteX2" fmla="*/ 2935347 w 3198179"/>
              <a:gd name="connsiteY2" fmla="*/ 960695 h 960695"/>
              <a:gd name="connsiteX3" fmla="*/ 0 w 3198179"/>
              <a:gd name="connsiteY3" fmla="*/ 947390 h 960695"/>
              <a:gd name="connsiteX4" fmla="*/ 433403 w 3198179"/>
              <a:gd name="connsiteY4" fmla="*/ 0 h 960695"/>
              <a:gd name="connsiteX0" fmla="*/ 508509 w 3273285"/>
              <a:gd name="connsiteY0" fmla="*/ 0 h 960695"/>
              <a:gd name="connsiteX1" fmla="*/ 3273285 w 3273285"/>
              <a:gd name="connsiteY1" fmla="*/ 13303 h 960695"/>
              <a:gd name="connsiteX2" fmla="*/ 3010453 w 3273285"/>
              <a:gd name="connsiteY2" fmla="*/ 960695 h 960695"/>
              <a:gd name="connsiteX3" fmla="*/ 0 w 3273285"/>
              <a:gd name="connsiteY3" fmla="*/ 947390 h 960695"/>
              <a:gd name="connsiteX4" fmla="*/ 508509 w 3273285"/>
              <a:gd name="connsiteY4" fmla="*/ 0 h 960695"/>
              <a:gd name="connsiteX0" fmla="*/ 546062 w 3310838"/>
              <a:gd name="connsiteY0" fmla="*/ 0 h 965774"/>
              <a:gd name="connsiteX1" fmla="*/ 3310838 w 3310838"/>
              <a:gd name="connsiteY1" fmla="*/ 13303 h 965774"/>
              <a:gd name="connsiteX2" fmla="*/ 3048006 w 3310838"/>
              <a:gd name="connsiteY2" fmla="*/ 960695 h 965774"/>
              <a:gd name="connsiteX3" fmla="*/ 0 w 3310838"/>
              <a:gd name="connsiteY3" fmla="*/ 965774 h 965774"/>
              <a:gd name="connsiteX4" fmla="*/ 546062 w 3310838"/>
              <a:gd name="connsiteY4" fmla="*/ 0 h 96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838" h="965774">
                <a:moveTo>
                  <a:pt x="546062" y="0"/>
                </a:moveTo>
                <a:lnTo>
                  <a:pt x="3310838" y="13303"/>
                </a:lnTo>
                <a:lnTo>
                  <a:pt x="3048006" y="960695"/>
                </a:lnTo>
                <a:lnTo>
                  <a:pt x="0" y="965774"/>
                </a:lnTo>
                <a:lnTo>
                  <a:pt x="5460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13557" y="987574"/>
            <a:ext cx="697892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23901" y="1664245"/>
            <a:ext cx="6978923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5" b="16567"/>
          <a:stretch/>
        </p:blipFill>
        <p:spPr>
          <a:xfrm>
            <a:off x="1181762" y="771550"/>
            <a:ext cx="3548712" cy="1944216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79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5505062" y="2119628"/>
            <a:ext cx="3638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Website for the technical fest of Amity University</a:t>
            </a: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1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5505062" y="1112635"/>
            <a:ext cx="3638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Tech Fest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Amity University</a:t>
            </a:r>
            <a:endParaRPr lang="en-US" altLang="ko-KR" sz="28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5062" y="2837052"/>
            <a:ext cx="3638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Web Technologies Project</a:t>
            </a:r>
          </a:p>
          <a:p>
            <a:pPr algn="ctr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Review -2</a:t>
            </a:r>
            <a:endParaRPr lang="en-US" altLang="ko-KR" sz="20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team includes five enthusiastic undergrad students of VIT University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 err="1" smtClean="0"/>
              <a:t>Bharath</a:t>
            </a:r>
            <a:r>
              <a:rPr lang="en-US" sz="2400" dirty="0" smtClean="0"/>
              <a:t> Kb 15BIT0018</a:t>
            </a:r>
          </a:p>
          <a:p>
            <a:r>
              <a:rPr lang="en-US" sz="2400" dirty="0" smtClean="0"/>
              <a:t>Vinit Shahdeo 15BIT0335</a:t>
            </a:r>
          </a:p>
          <a:p>
            <a:r>
              <a:rPr lang="en-US" sz="2400" dirty="0" err="1" smtClean="0"/>
              <a:t>Rishabh</a:t>
            </a:r>
            <a:r>
              <a:rPr lang="en-US" sz="2400" dirty="0" smtClean="0"/>
              <a:t> Agarwal 15BIT0252</a:t>
            </a:r>
          </a:p>
          <a:p>
            <a:r>
              <a:rPr lang="en-US" sz="2400" dirty="0" err="1" smtClean="0"/>
              <a:t>Ratnesh</a:t>
            </a:r>
            <a:r>
              <a:rPr lang="en-US" sz="2400" dirty="0" smtClean="0"/>
              <a:t> </a:t>
            </a:r>
            <a:r>
              <a:rPr lang="en-US" sz="2400" dirty="0" err="1" smtClean="0"/>
              <a:t>Kanungo</a:t>
            </a:r>
            <a:r>
              <a:rPr lang="en-US" sz="2400" dirty="0" smtClean="0"/>
              <a:t> 15BIT0257</a:t>
            </a:r>
          </a:p>
          <a:p>
            <a:r>
              <a:rPr lang="en-US" sz="2400" dirty="0" err="1" smtClean="0"/>
              <a:t>Shivam</a:t>
            </a:r>
            <a:r>
              <a:rPr lang="en-US" sz="2400" dirty="0" smtClean="0"/>
              <a:t> Shukla 15BIT0319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78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Tech Fest – Amity University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n-US" dirty="0"/>
              <a:t>Amity Youth Festival 2016 Is a 3-day annual Festival organized by the amity University, </a:t>
            </a:r>
            <a:r>
              <a:rPr lang="en-US" dirty="0" smtClean="0"/>
              <a:t>Noida. it </a:t>
            </a:r>
            <a:r>
              <a:rPr lang="en-US" dirty="0"/>
              <a:t>Is an annual Gathering of Students from amity University, Other amity Universities and Other Universities &amp; Colleges. the Objective of amity Youth Festival (ayf'16) Is to Create an </a:t>
            </a:r>
            <a:r>
              <a:rPr lang="en-US" dirty="0" err="1"/>
              <a:t>Unparallel</a:t>
            </a:r>
            <a:r>
              <a:rPr lang="en-US" dirty="0"/>
              <a:t> forum for the Students Comprising of all Elements of Experiential Learning, to Test their intellectual and artistic Prowess, Simultaneously Opening avenues for Sharing Mutual Experience, Skills and Talent &amp; to Reach their Collective and individual aspirations, in the Field of Culture, Literary and Other activities on a Common Platform. </a:t>
            </a:r>
            <a:r>
              <a:rPr lang="en-US" dirty="0" err="1"/>
              <a:t>ayf</a:t>
            </a:r>
            <a:r>
              <a:rPr lang="en-US" dirty="0"/>
              <a:t> Helps in Developing among Our Students- Professional Skills Like Leadership, Team Work, Business acumen, Resource Generation &amp; Management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altLang="ko-KR" sz="1600" b="1" dirty="0" smtClean="0">
                <a:latin typeface="Arial" pitchFamily="34" charset="0"/>
                <a:cs typeface="Arial" pitchFamily="34" charset="0"/>
              </a:rPr>
              <a:t>We’ve made a dummy website for the </a:t>
            </a:r>
            <a:r>
              <a:rPr lang="en-US" altLang="ko-KR" sz="1600" b="1" dirty="0" err="1" smtClean="0">
                <a:latin typeface="Arial" pitchFamily="34" charset="0"/>
                <a:cs typeface="Arial" pitchFamily="34" charset="0"/>
              </a:rPr>
              <a:t>TechFest</a:t>
            </a:r>
            <a:r>
              <a:rPr lang="en-US" altLang="ko-KR" sz="1600" b="1" dirty="0" smtClean="0">
                <a:latin typeface="Arial" pitchFamily="34" charset="0"/>
                <a:cs typeface="Arial" pitchFamily="34" charset="0"/>
              </a:rPr>
              <a:t> of Amity University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Our Progress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Front-End – 100% completed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1800" b="1" dirty="0" smtClean="0">
                <a:latin typeface="Arial" pitchFamily="34" charset="0"/>
                <a:cs typeface="Arial" pitchFamily="34" charset="0"/>
              </a:rPr>
              <a:t>Main highlights of our website </a:t>
            </a:r>
            <a:br>
              <a:rPr lang="en-US" altLang="ko-KR" sz="1800" b="1" dirty="0" smtClean="0">
                <a:latin typeface="Arial" pitchFamily="34" charset="0"/>
                <a:cs typeface="Arial" pitchFamily="34" charset="0"/>
              </a:rPr>
            </a:br>
            <a:endParaRPr lang="en-US" altLang="ko-KR" sz="18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Separate and Attractive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Search Engine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Responsive Web Pages</a:t>
            </a:r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Eye catchy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Animations and Effects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Screenshots of GUI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42" y="1362202"/>
            <a:ext cx="5328132" cy="2995612"/>
          </a:xfr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Front End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455876" y="1839362"/>
            <a:ext cx="2232248" cy="2995737"/>
          </a:xfrm>
        </p:spPr>
        <p:txBody>
          <a:bodyPr/>
          <a:lstStyle/>
          <a:p>
            <a:r>
              <a:rPr lang="en-US" sz="2400" b="1" dirty="0" smtClean="0"/>
              <a:t>HTML5</a:t>
            </a:r>
          </a:p>
          <a:p>
            <a:r>
              <a:rPr lang="en-US" sz="2400" b="1" dirty="0" smtClean="0"/>
              <a:t>CSS3</a:t>
            </a:r>
          </a:p>
          <a:p>
            <a:r>
              <a:rPr lang="en-US" sz="2400" b="1" dirty="0" smtClean="0"/>
              <a:t>JavaScript</a:t>
            </a:r>
          </a:p>
          <a:p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r>
              <a:rPr lang="en-US" sz="2400" b="1" dirty="0" smtClean="0"/>
              <a:t>AJAX</a:t>
            </a:r>
          </a:p>
          <a:p>
            <a:r>
              <a:rPr lang="en-US" sz="2400" b="1" dirty="0" smtClean="0"/>
              <a:t>JSON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724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Back End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Registration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Login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Payment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Search Button for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Technologies used – </a:t>
            </a:r>
            <a:r>
              <a:rPr lang="en-US" sz="1800" dirty="0" err="1" smtClean="0"/>
              <a:t>NodeJS</a:t>
            </a:r>
            <a:r>
              <a:rPr lang="en-US" sz="1800" dirty="0" smtClean="0"/>
              <a:t>, MongoDB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b="1" dirty="0" smtClean="0"/>
              <a:t>We’ll present fully functional website of </a:t>
            </a:r>
            <a:r>
              <a:rPr lang="en-US" sz="2400" b="1" dirty="0" err="1" smtClean="0"/>
              <a:t>TechFest</a:t>
            </a:r>
            <a:r>
              <a:rPr lang="en-US" sz="2400" b="1" dirty="0" smtClean="0"/>
              <a:t> in our next review!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27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5" b="1039"/>
          <a:stretch/>
        </p:blipFill>
        <p:spPr>
          <a:xfrm>
            <a:off x="1181762" y="771550"/>
            <a:ext cx="3548712" cy="1894092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7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6012160" y="1669961"/>
            <a:ext cx="2592288" cy="234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 smtClean="0"/>
              <a:t>Thank You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16670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248</Words>
  <Application>Microsoft Office PowerPoint</Application>
  <PresentationFormat>On-screen Show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Custom Design</vt:lpstr>
      <vt:lpstr>PowerPoint Presentation</vt:lpstr>
      <vt:lpstr>Group Members</vt:lpstr>
      <vt:lpstr>Introduction</vt:lpstr>
      <vt:lpstr>Our Progress</vt:lpstr>
      <vt:lpstr>Screenshots of GUI</vt:lpstr>
      <vt:lpstr>Languages Used</vt:lpstr>
      <vt:lpstr>Future Plans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Vinit Shahdeo</cp:lastModifiedBy>
  <cp:revision>28</cp:revision>
  <dcterms:created xsi:type="dcterms:W3CDTF">2014-04-01T16:27:38Z</dcterms:created>
  <dcterms:modified xsi:type="dcterms:W3CDTF">2016-09-30T06:12:22Z</dcterms:modified>
</cp:coreProperties>
</file>