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9" r:id="rId4"/>
    <p:sldId id="270" r:id="rId5"/>
    <p:sldId id="258" r:id="rId6"/>
    <p:sldId id="266" r:id="rId7"/>
    <p:sldId id="268" r:id="rId8"/>
    <p:sldId id="267" r:id="rId9"/>
    <p:sldId id="278" r:id="rId10"/>
    <p:sldId id="260" r:id="rId11"/>
    <p:sldId id="273" r:id="rId12"/>
    <p:sldId id="279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28B8-291D-46C8-A9B7-027F3149E5F7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0854FCF-62CE-4CEC-B9E7-8466EFE7C0F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14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28B8-291D-46C8-A9B7-027F3149E5F7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4FCF-62CE-4CEC-B9E7-8466EFE7C0F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82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28B8-291D-46C8-A9B7-027F3149E5F7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4FCF-62CE-4CEC-B9E7-8466EFE7C0F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7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28B8-291D-46C8-A9B7-027F3149E5F7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4FCF-62CE-4CEC-B9E7-8466EFE7C0F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45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28B8-291D-46C8-A9B7-027F3149E5F7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4FCF-62CE-4CEC-B9E7-8466EFE7C0F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8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28B8-291D-46C8-A9B7-027F3149E5F7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4FCF-62CE-4CEC-B9E7-8466EFE7C0F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10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28B8-291D-46C8-A9B7-027F3149E5F7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4FCF-62CE-4CEC-B9E7-8466EFE7C0F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26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28B8-291D-46C8-A9B7-027F3149E5F7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4FCF-62CE-4CEC-B9E7-8466EFE7C0F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1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28B8-291D-46C8-A9B7-027F3149E5F7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4FCF-62CE-4CEC-B9E7-8466EFE7C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39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28B8-291D-46C8-A9B7-027F3149E5F7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4FCF-62CE-4CEC-B9E7-8466EFE7C0F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28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FEE28B8-291D-46C8-A9B7-027F3149E5F7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4FCF-62CE-4CEC-B9E7-8466EFE7C0F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00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E28B8-291D-46C8-A9B7-027F3149E5F7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0854FCF-62CE-4CEC-B9E7-8466EFE7C0F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25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877042812043042" TargetMode="External"/><Relationship Id="rId2" Type="http://schemas.openxmlformats.org/officeDocument/2006/relationships/hyperlink" Target="https://www.researchgate.net/publication/303842610_IoT_based_Smart_Parking_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kessays.com/essays/information-technology/literature-review-on-car-parking-system-information-technology-essay.php" TargetMode="External"/><Relationship Id="rId5" Type="http://schemas.openxmlformats.org/officeDocument/2006/relationships/hyperlink" Target="https://ieeexplore.ieee.org/document/7562735" TargetMode="External"/><Relationship Id="rId4" Type="http://schemas.openxmlformats.org/officeDocument/2006/relationships/hyperlink" Target="https://github.com/arc13-13/Smart-Car-Parking-System/find/master?q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5077" y="774998"/>
            <a:ext cx="1005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latin typeface="Algerian" panose="04020705040A02060702" pitchFamily="82" charset="0"/>
              </a:rPr>
              <a:t>SMART PARKING SYSTEM</a:t>
            </a:r>
            <a:endParaRPr lang="en-IN" sz="4800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4800" dirty="0">
                <a:solidFill>
                  <a:srgbClr val="0070C0"/>
                </a:solidFill>
                <a:latin typeface="Algerian" panose="04020705040A02060702" pitchFamily="82" charset="0"/>
              </a:rPr>
              <a:t>BASED ON</a:t>
            </a:r>
            <a:endParaRPr lang="en-IN" sz="4800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4800" dirty="0">
                <a:solidFill>
                  <a:srgbClr val="0070C0"/>
                </a:solidFill>
                <a:latin typeface="Algerian" panose="04020705040A02060702" pitchFamily="82" charset="0"/>
              </a:rPr>
              <a:t>INTERNET OF THINGS </a:t>
            </a:r>
            <a:endParaRPr lang="en-IN" sz="48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1958" y="3038439"/>
            <a:ext cx="4925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Under the </a:t>
            </a:r>
            <a:r>
              <a:rPr lang="en-IN" dirty="0"/>
              <a:t> </a:t>
            </a:r>
            <a:r>
              <a:rPr lang="en-IN" dirty="0" smtClean="0"/>
              <a:t>esteemed Guidance of</a:t>
            </a:r>
          </a:p>
          <a:p>
            <a:r>
              <a:rPr lang="sv-S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      </a:t>
            </a:r>
            <a:r>
              <a:rPr lang="sv-S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Dr.A</a:t>
            </a: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 Rama Mohan Reddy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047914" y="4501662"/>
            <a:ext cx="4942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b="1" spc="25" dirty="0">
                <a:latin typeface="Trebuchet MS"/>
                <a:cs typeface="Trebuchet MS"/>
              </a:rPr>
              <a:t>SUBMITTED</a:t>
            </a:r>
            <a:r>
              <a:rPr lang="en-IN" b="1" spc="190" dirty="0">
                <a:latin typeface="Trebuchet MS"/>
                <a:cs typeface="Trebuchet MS"/>
              </a:rPr>
              <a:t> </a:t>
            </a:r>
            <a:r>
              <a:rPr lang="en-IN" b="1" spc="35" dirty="0" smtClean="0">
                <a:latin typeface="Trebuchet MS"/>
                <a:cs typeface="Trebuchet MS"/>
              </a:rPr>
              <a:t>BY(BATCH-II)</a:t>
            </a:r>
            <a:endParaRPr lang="en-IN" dirty="0">
              <a:latin typeface="Trebuchet MS"/>
              <a:cs typeface="Trebuchet MS"/>
            </a:endParaRPr>
          </a:p>
          <a:p>
            <a:r>
              <a:rPr lang="en-IN" b="1" dirty="0" err="1">
                <a:latin typeface="Trebuchet MS" panose="020B0603020202020204" pitchFamily="34" charset="0"/>
              </a:rPr>
              <a:t>Shravani</a:t>
            </a:r>
            <a:r>
              <a:rPr lang="en-IN" b="1" dirty="0">
                <a:latin typeface="Trebuchet MS" panose="020B0603020202020204" pitchFamily="34" charset="0"/>
              </a:rPr>
              <a:t> </a:t>
            </a:r>
            <a:r>
              <a:rPr lang="en-IN" b="1" dirty="0" err="1">
                <a:latin typeface="Trebuchet MS" panose="020B0603020202020204" pitchFamily="34" charset="0"/>
              </a:rPr>
              <a:t>Anumula</a:t>
            </a:r>
            <a:r>
              <a:rPr lang="en-IN" b="1" dirty="0">
                <a:latin typeface="Trebuchet MS" panose="020B0603020202020204" pitchFamily="34" charset="0"/>
              </a:rPr>
              <a:t>            </a:t>
            </a:r>
            <a:r>
              <a:rPr lang="en-IN" b="1" dirty="0" smtClean="0">
                <a:latin typeface="Trebuchet MS" panose="020B0603020202020204" pitchFamily="34" charset="0"/>
              </a:rPr>
              <a:t>  -  </a:t>
            </a:r>
            <a:r>
              <a:rPr lang="en-IN" b="1" dirty="0">
                <a:latin typeface="Trebuchet MS" panose="020B0603020202020204" pitchFamily="34" charset="0"/>
              </a:rPr>
              <a:t>11506002</a:t>
            </a:r>
          </a:p>
          <a:p>
            <a:r>
              <a:rPr lang="en-IN" b="1" dirty="0">
                <a:latin typeface="Trebuchet MS" panose="020B0603020202020204" pitchFamily="34" charset="0"/>
              </a:rPr>
              <a:t>Sai Krishna </a:t>
            </a:r>
            <a:r>
              <a:rPr lang="en-IN" b="1" dirty="0" err="1">
                <a:latin typeface="Trebuchet MS" panose="020B0603020202020204" pitchFamily="34" charset="0"/>
              </a:rPr>
              <a:t>Gudipati</a:t>
            </a:r>
            <a:r>
              <a:rPr lang="en-IN" b="1" dirty="0">
                <a:latin typeface="Trebuchet MS" panose="020B0603020202020204" pitchFamily="34" charset="0"/>
              </a:rPr>
              <a:t>         </a:t>
            </a:r>
            <a:r>
              <a:rPr lang="en-IN" b="1" dirty="0" smtClean="0">
                <a:latin typeface="Trebuchet MS" panose="020B0603020202020204" pitchFamily="34" charset="0"/>
              </a:rPr>
              <a:t>  - 11506010</a:t>
            </a:r>
            <a:endParaRPr lang="en-IN" b="1" dirty="0">
              <a:latin typeface="Trebuchet MS" panose="020B0603020202020204" pitchFamily="34" charset="0"/>
            </a:endParaRPr>
          </a:p>
          <a:p>
            <a:r>
              <a:rPr lang="en-IN" b="1" dirty="0" err="1">
                <a:latin typeface="Trebuchet MS" panose="020B0603020202020204" pitchFamily="34" charset="0"/>
              </a:rPr>
              <a:t>Sharukh</a:t>
            </a:r>
            <a:r>
              <a:rPr lang="en-IN" b="1" dirty="0">
                <a:latin typeface="Trebuchet MS" panose="020B0603020202020204" pitchFamily="34" charset="0"/>
              </a:rPr>
              <a:t> </a:t>
            </a:r>
            <a:r>
              <a:rPr lang="en-IN" b="1" dirty="0" err="1">
                <a:latin typeface="Trebuchet MS" panose="020B0603020202020204" pitchFamily="34" charset="0"/>
              </a:rPr>
              <a:t>Basha</a:t>
            </a:r>
            <a:r>
              <a:rPr lang="en-IN" b="1" dirty="0">
                <a:latin typeface="Trebuchet MS" panose="020B0603020202020204" pitchFamily="34" charset="0"/>
              </a:rPr>
              <a:t> </a:t>
            </a:r>
            <a:r>
              <a:rPr lang="en-IN" b="1" dirty="0" err="1">
                <a:latin typeface="Trebuchet MS" panose="020B0603020202020204" pitchFamily="34" charset="0"/>
              </a:rPr>
              <a:t>Kattubadi</a:t>
            </a:r>
            <a:r>
              <a:rPr lang="en-IN" b="1" dirty="0">
                <a:latin typeface="Trebuchet MS" panose="020B0603020202020204" pitchFamily="34" charset="0"/>
              </a:rPr>
              <a:t> </a:t>
            </a:r>
            <a:r>
              <a:rPr lang="en-IN" b="1" dirty="0" smtClean="0">
                <a:latin typeface="Trebuchet MS" panose="020B0603020202020204" pitchFamily="34" charset="0"/>
              </a:rPr>
              <a:t>  </a:t>
            </a:r>
            <a:r>
              <a:rPr lang="en-IN" b="1" dirty="0">
                <a:latin typeface="Trebuchet MS" panose="020B0603020202020204" pitchFamily="34" charset="0"/>
              </a:rPr>
              <a:t>- </a:t>
            </a:r>
            <a:r>
              <a:rPr lang="en-IN" b="1" dirty="0" smtClean="0">
                <a:latin typeface="Trebuchet MS" panose="020B0603020202020204" pitchFamily="34" charset="0"/>
              </a:rPr>
              <a:t> 11506017</a:t>
            </a:r>
            <a:endParaRPr lang="en-IN" b="1" dirty="0">
              <a:latin typeface="Trebuchet MS" panose="020B0603020202020204" pitchFamily="34" charset="0"/>
            </a:endParaRP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8" y="173289"/>
            <a:ext cx="1688738" cy="19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1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29" y="319315"/>
            <a:ext cx="10721025" cy="1534440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Algerian" panose="04020705040A02060702" pitchFamily="82" charset="0"/>
              </a:rPr>
              <a:t>SYSTEM DESIGN:</a:t>
            </a:r>
            <a:endParaRPr lang="en-IN" sz="44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" t="4828" r="18018" b="12874"/>
          <a:stretch/>
        </p:blipFill>
        <p:spPr>
          <a:xfrm>
            <a:off x="862885" y="1043189"/>
            <a:ext cx="9208394" cy="5814811"/>
          </a:xfrm>
        </p:spPr>
      </p:pic>
    </p:spTree>
    <p:extLst>
      <p:ext uri="{BB962C8B-B14F-4D97-AF65-F5344CB8AC3E}">
        <p14:creationId xmlns:p14="http://schemas.microsoft.com/office/powerpoint/2010/main" val="115091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89" y="420915"/>
            <a:ext cx="10643966" cy="972456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Algerian" panose="04020705040A02060702" pitchFamily="82" charset="0"/>
              </a:rPr>
              <a:t>RESULTS:</a:t>
            </a:r>
            <a:endParaRPr lang="en-IN" sz="440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88" y="2177143"/>
            <a:ext cx="5901112" cy="35664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986" y="2177143"/>
            <a:ext cx="4858707" cy="356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1" y="829848"/>
            <a:ext cx="4816700" cy="45206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94455" y="5873115"/>
            <a:ext cx="925561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sz="2000" dirty="0">
                <a:latin typeface="Arial Black" panose="020B0A04020102020204" pitchFamily="34" charset="0"/>
              </a:rPr>
              <a:t>status of parking slots in web app </a:t>
            </a:r>
            <a:r>
              <a:rPr lang="en-GB" sz="2000" dirty="0" smtClean="0">
                <a:latin typeface="Arial Black" panose="020B0A04020102020204" pitchFamily="34" charset="0"/>
              </a:rPr>
              <a:t>when slots 1 and 3  are busy</a:t>
            </a:r>
            <a:endParaRPr lang="en-GB" sz="2000" dirty="0">
              <a:latin typeface="Arial Black" panose="020B0A04020102020204" pitchFamily="34" charset="0"/>
            </a:endParaRPr>
          </a:p>
          <a:p>
            <a:r>
              <a:rPr lang="en-GB" sz="2000" dirty="0">
                <a:latin typeface="Arial Black" panose="020B0A04020102020204" pitchFamily="34" charset="0"/>
              </a:rPr>
              <a:t> </a:t>
            </a:r>
          </a:p>
          <a:p>
            <a:r>
              <a:rPr lang="en-GB" dirty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120" t="16104" r="13484" b="21506"/>
          <a:stretch/>
        </p:blipFill>
        <p:spPr>
          <a:xfrm>
            <a:off x="5409127" y="1365160"/>
            <a:ext cx="6903076" cy="377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3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7" y="377371"/>
            <a:ext cx="10662968" cy="1132115"/>
          </a:xfrm>
        </p:spPr>
        <p:txBody>
          <a:bodyPr>
            <a:normAutofit fontScale="90000"/>
          </a:bodyPr>
          <a:lstStyle/>
          <a:p>
            <a:r>
              <a:rPr lang="en-IN" sz="4900" dirty="0" smtClean="0">
                <a:latin typeface="Algerian" panose="04020705040A02060702" pitchFamily="82" charset="0"/>
              </a:rPr>
              <a:t>CONCLUSION: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43429" y="1509486"/>
            <a:ext cx="10111425" cy="4165600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system helps people who want to park their vehicles in the crowd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areas.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reserve a parking slot prior to their journey without worrying about parking.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these system reduces the traffic in parking areas with the advanced reservation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the status of the parking zone through the app.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parking zone authorities from collecting abnormal parking fares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and  provides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normal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6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57" y="804519"/>
            <a:ext cx="10691997" cy="1049235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Algerian" panose="04020705040A02060702" pitchFamily="82" charset="0"/>
              </a:rPr>
              <a:t>References: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3900" y="1735435"/>
            <a:ext cx="1372126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u="sng" dirty="0">
                <a:hlinkClick r:id="rId2"/>
              </a:rPr>
              <a:t>https://www.researchgate.net/publication/303842610_IoT_based_Smart_Parking_System</a:t>
            </a:r>
            <a:endParaRPr lang="en-IN" dirty="0"/>
          </a:p>
          <a:p>
            <a:r>
              <a:rPr lang="en-IN" u="sng" dirty="0">
                <a:hlinkClick r:id="rId3"/>
              </a:rPr>
              <a:t>https://www.sciencedirect.com/science/article/pii/S1877042812043042</a:t>
            </a:r>
            <a:endParaRPr lang="en-IN" dirty="0"/>
          </a:p>
          <a:p>
            <a:r>
              <a:rPr lang="en-IN" dirty="0"/>
              <a:t> </a:t>
            </a:r>
          </a:p>
          <a:p>
            <a:r>
              <a:rPr lang="en-IN" u="sng" dirty="0">
                <a:hlinkClick r:id="rId4"/>
              </a:rPr>
              <a:t>https://github.com/arc13-13/Smart-Car-Parking-System/find/master?q</a:t>
            </a:r>
            <a:endParaRPr lang="en-IN" dirty="0"/>
          </a:p>
          <a:p>
            <a:r>
              <a:rPr lang="en-IN" dirty="0"/>
              <a:t> </a:t>
            </a:r>
          </a:p>
          <a:p>
            <a:r>
              <a:rPr lang="en-IN" u="sng" dirty="0">
                <a:hlinkClick r:id="rId5"/>
              </a:rPr>
              <a:t>https://ieeexplore.ieee.org/document/7562735</a:t>
            </a:r>
            <a:endParaRPr lang="en-IN" dirty="0"/>
          </a:p>
          <a:p>
            <a:r>
              <a:rPr lang="en-IN" dirty="0"/>
              <a:t> </a:t>
            </a:r>
          </a:p>
          <a:p>
            <a:r>
              <a:rPr lang="en-IN" u="sng" dirty="0">
                <a:hlinkClick r:id="rId6"/>
              </a:rPr>
              <a:t>https://</a:t>
            </a:r>
            <a:r>
              <a:rPr lang="en-IN" u="sng" dirty="0" smtClean="0">
                <a:hlinkClick r:id="rId6"/>
              </a:rPr>
              <a:t>www.ukessays.com/essays/information-technology/literature</a:t>
            </a:r>
          </a:p>
          <a:p>
            <a:r>
              <a:rPr lang="en-IN" u="sng" dirty="0" smtClean="0">
                <a:hlinkClick r:id="rId6"/>
              </a:rPr>
              <a:t>-</a:t>
            </a:r>
            <a:r>
              <a:rPr lang="en-IN" u="sng" dirty="0">
                <a:hlinkClick r:id="rId6"/>
              </a:rPr>
              <a:t>review-on-car-parking-system-information-technology-</a:t>
            </a:r>
            <a:r>
              <a:rPr lang="en-IN" u="sng" dirty="0" err="1">
                <a:hlinkClick r:id="rId6"/>
              </a:rPr>
              <a:t>essay.php</a:t>
            </a:r>
            <a:endParaRPr lang="en-IN" dirty="0"/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24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248191">
            <a:off x="2938423" y="1813949"/>
            <a:ext cx="9448800" cy="2716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ANY QUERIES?</a:t>
            </a:r>
            <a:endParaRPr lang="en-IN" sz="8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9192" y="2967335"/>
            <a:ext cx="595361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8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27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dirty="0" smtClean="0">
                <a:latin typeface="Algerian" panose="04020705040A02060702" pitchFamily="82" charset="0"/>
              </a:rPr>
              <a:t>Contents: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1790112" y="1853754"/>
            <a:ext cx="450765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 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Algerian" panose="04020705040A02060702" pitchFamily="82" charset="0"/>
              </a:rPr>
              <a:t>ABSTRACT: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2017" y="1853754"/>
            <a:ext cx="84687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owning vehicles face parking problems in most metropolitan area, especially during peak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Smart Parking system consists of an on-site deployment of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that is used to monitor and signalize the state of availability of each single parking space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is also provided that allows an end user to check the availability of parking space and book a parking slot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accordingly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system is within low cost and less time to build it.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2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016000" y="450166"/>
            <a:ext cx="923934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lgerian" panose="04020705040A02060702" pitchFamily="82" charset="0"/>
              </a:rPr>
              <a:t>INTRODUCTION: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Object + Controller, Sensor and Actuators + Internet=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Technologies for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Efficient Operation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Monitoring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Smart application for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ustomer services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Mobile payments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Car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systems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</a:p>
          <a:p>
            <a:r>
              <a:rPr lang="en-US" b="1" dirty="0" smtClean="0"/>
              <a:t>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4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38" y="1280160"/>
            <a:ext cx="9238522" cy="444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09" y="1477108"/>
            <a:ext cx="9588380" cy="526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822739" y="639075"/>
            <a:ext cx="5603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lgerian" panose="04020705040A02060702" pitchFamily="82" charset="0"/>
              </a:rPr>
              <a:t>LITERATURE SURVEY</a:t>
            </a:r>
            <a:r>
              <a:rPr lang="en-IN" sz="3600" dirty="0" smtClean="0">
                <a:latin typeface="Algerian" panose="04020705040A02060702" pitchFamily="82" charset="0"/>
              </a:rPr>
              <a:t>: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0514" y="2011680"/>
            <a:ext cx="965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Bryan Peering from base town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source of revenue generating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250% rent in span of 10 years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companies expressed interest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Benefits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less time spent looking for parking.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30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less parking related vehicle kilometers travelled.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less traffic volume when increase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parking availability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CO2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reduction in emission.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/>
          </a:p>
          <a:p>
            <a:r>
              <a:rPr lang="en-IN" sz="2400" dirty="0"/>
              <a:t> </a:t>
            </a:r>
            <a:r>
              <a:rPr lang="en-IN" sz="2400" dirty="0" smtClean="0"/>
              <a:t>    </a:t>
            </a:r>
            <a:r>
              <a:rPr lang="en-IN" dirty="0" smtClean="0"/>
              <a:t>                 </a:t>
            </a:r>
          </a:p>
          <a:p>
            <a:endParaRPr lang="en-IN" dirty="0" smtClean="0"/>
          </a:p>
          <a:p>
            <a:r>
              <a:rPr lang="en-IN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46384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1003" y="745588"/>
            <a:ext cx="18473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4400" dirty="0" smtClean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pic>
        <p:nvPicPr>
          <p:cNvPr id="5" name="Picture 4" descr="parking.jpeg"/>
          <p:cNvPicPr/>
          <p:nvPr/>
        </p:nvPicPr>
        <p:blipFill>
          <a:blip r:embed="rId2"/>
          <a:stretch>
            <a:fillRect/>
          </a:stretch>
        </p:blipFill>
        <p:spPr>
          <a:xfrm>
            <a:off x="2185608" y="1268808"/>
            <a:ext cx="8201465" cy="49940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7657" y="278884"/>
            <a:ext cx="56186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PROPOSED </a:t>
            </a:r>
            <a:r>
              <a:rPr lang="en-IN" sz="4400" dirty="0" smtClean="0">
                <a:latin typeface="Algerian" panose="04020705040A02060702" pitchFamily="82" charset="0"/>
              </a:rPr>
              <a:t>SYSTEM :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2985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183" y="1059873"/>
            <a:ext cx="92599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HC-SR04 Ultrasonic 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Node MCU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3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RTC DS3231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Arduino Integrated development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environment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(IDE)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3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ESP8266 Library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4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JS 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031" y="205478"/>
            <a:ext cx="537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Algerian" panose="04020705040A02060702" pitchFamily="82" charset="0"/>
              </a:rPr>
              <a:t>BASIC COMPONENTS:</a:t>
            </a:r>
            <a:endParaRPr lang="en-IN" sz="32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521" y="1059873"/>
            <a:ext cx="6609852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9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280</TotalTime>
  <Words>423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Arial Black</vt:lpstr>
      <vt:lpstr>Gill Sans MT</vt:lpstr>
      <vt:lpstr>Times New Roman</vt:lpstr>
      <vt:lpstr>Trebuchet MS</vt:lpstr>
      <vt:lpstr>Wingdings</vt:lpstr>
      <vt:lpstr>Gallery</vt:lpstr>
      <vt:lpstr>PowerPoint Presentation</vt:lpstr>
      <vt:lpstr>Contents: </vt:lpstr>
      <vt:lpstr>ABSTRACT: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DESIGN:</vt:lpstr>
      <vt:lpstr>RESULTS:</vt:lpstr>
      <vt:lpstr>PowerPoint Presentation</vt:lpstr>
      <vt:lpstr>CONCLUSION: </vt:lpstr>
      <vt:lpstr>References: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SUBHASREE</dc:creator>
  <cp:lastModifiedBy>Admin</cp:lastModifiedBy>
  <cp:revision>33</cp:revision>
  <dcterms:created xsi:type="dcterms:W3CDTF">2018-12-14T16:56:09Z</dcterms:created>
  <dcterms:modified xsi:type="dcterms:W3CDTF">2019-04-24T04:35:24Z</dcterms:modified>
</cp:coreProperties>
</file>